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47" r:id="rId3"/>
    <p:sldMasterId id="2147483783" r:id="rId4"/>
    <p:sldMasterId id="2147483759" r:id="rId5"/>
    <p:sldMasterId id="2147483735" r:id="rId6"/>
    <p:sldMasterId id="2147483723" r:id="rId7"/>
    <p:sldMasterId id="2147483711" r:id="rId8"/>
    <p:sldMasterId id="2147483698" r:id="rId9"/>
    <p:sldMasterId id="2147483672" r:id="rId10"/>
    <p:sldMasterId id="2147483660" r:id="rId11"/>
  </p:sldMasterIdLst>
  <p:notesMasterIdLst>
    <p:notesMasterId r:id="rId21"/>
  </p:notesMasterIdLst>
  <p:sldIdLst>
    <p:sldId id="256" r:id="rId12"/>
    <p:sldId id="257" r:id="rId13"/>
    <p:sldId id="261" r:id="rId14"/>
    <p:sldId id="262" r:id="rId15"/>
    <p:sldId id="258" r:id="rId16"/>
    <p:sldId id="265" r:id="rId17"/>
    <p:sldId id="263" r:id="rId18"/>
    <p:sldId id="264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31B01C2D-F2FB-467E-B3A4-D32C2786F360}">
          <p14:sldIdLst>
            <p14:sldId id="256"/>
            <p14:sldId id="257"/>
            <p14:sldId id="258"/>
            <p14:sldId id="260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76" autoAdjust="0"/>
  </p:normalViewPr>
  <p:slideViewPr>
    <p:cSldViewPr showGuides="1"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B6D22-9CB9-4086-B0CB-707745C44175}" type="datetimeFigureOut">
              <a:rPr lang="fr-CH" smtClean="0"/>
              <a:pPr/>
              <a:t>15.11.2012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1F85C-772A-4884-9153-F16DA5F0429E}" type="slidenum">
              <a:rPr lang="fr-CH" smtClean="0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1F85C-772A-4884-9153-F16DA5F0429E}" type="slidenum">
              <a:rPr lang="fr-CH" smtClean="0"/>
              <a:pPr/>
              <a:t>7</a:t>
            </a:fld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1F85C-772A-4884-9153-F16DA5F0429E}" type="slidenum">
              <a:rPr lang="fr-CH" smtClean="0"/>
              <a:pPr/>
              <a:t>8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724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4337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4294-20FA-406E-A0A3-0A27E77557E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1FE-95D6-4D9D-BC66-A0DB6509C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19333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4294-20FA-406E-A0A3-0A27E77557E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1FE-95D6-4D9D-BC66-A0DB6509C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5494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4294-20FA-406E-A0A3-0A27E77557E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1FE-95D6-4D9D-BC66-A0DB6509C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37469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4294-20FA-406E-A0A3-0A27E77557E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1FE-95D6-4D9D-BC66-A0DB6509C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20076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4294-20FA-406E-A0A3-0A27E77557E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1FE-95D6-4D9D-BC66-A0DB6509C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4951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4294-20FA-406E-A0A3-0A27E77557E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1FE-95D6-4D9D-BC66-A0DB6509C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068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4294-20FA-406E-A0A3-0A27E77557E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1FE-95D6-4D9D-BC66-A0DB6509C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58622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4294-20FA-406E-A0A3-0A27E77557E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1FE-95D6-4D9D-BC66-A0DB6509C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27031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4294-20FA-406E-A0A3-0A27E77557E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1FE-95D6-4D9D-BC66-A0DB6509C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50263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4294-20FA-406E-A0A3-0A27E77557E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1FE-95D6-4D9D-BC66-A0DB6509C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8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6338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4294-20FA-406E-A0A3-0A27E77557E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1FE-95D6-4D9D-BC66-A0DB6509C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10772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4294-20FA-406E-A0A3-0A27E77557E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1FE-95D6-4D9D-BC66-A0DB6509C6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77093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4294-20FA-406E-A0A3-0A27E77557E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1FE-95D6-4D9D-BC66-A0DB6509C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38793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6635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18439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00959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20032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24015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17814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0275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60123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832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43724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63882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134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004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7199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9227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0393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5EBC-5E69-4774-AF94-0F7C7EAA1F6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604B-661F-460D-BBCC-907A00F59D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0656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5EBC-5E69-4774-AF94-0F7C7EAA1F6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604B-661F-460D-BBCC-907A00F59D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9465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5EBC-5E69-4774-AF94-0F7C7EAA1F6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604B-661F-460D-BBCC-907A00F59D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5728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5EBC-5E69-4774-AF94-0F7C7EAA1F6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604B-661F-460D-BBCC-907A00F59D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5494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5EBC-5E69-4774-AF94-0F7C7EAA1F6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604B-661F-460D-BBCC-907A00F59D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3826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5EBC-5E69-4774-AF94-0F7C7EAA1F6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604B-661F-460D-BBCC-907A00F59D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2467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5EBC-5E69-4774-AF94-0F7C7EAA1F6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604B-661F-460D-BBCC-907A00F59D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031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0030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5EBC-5E69-4774-AF94-0F7C7EAA1F6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604B-661F-460D-BBCC-907A00F59D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3261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5EBC-5E69-4774-AF94-0F7C7EAA1F6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604B-661F-460D-BBCC-907A00F59D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5953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5EBC-5E69-4774-AF94-0F7C7EAA1F6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604B-661F-460D-BBCC-907A00F59D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9810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5EBC-5E69-4774-AF94-0F7C7EAA1F6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604B-661F-460D-BBCC-907A00F59D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6535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1E2-4FDA-4213-8CEE-AEA34F89ED6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E62E-0947-4707-9916-BE5B61A6D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8126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1E2-4FDA-4213-8CEE-AEA34F89ED6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E62E-0947-4707-9916-BE5B61A6D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461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1E2-4FDA-4213-8CEE-AEA34F89ED6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E62E-0947-4707-9916-BE5B61A6D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5678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1E2-4FDA-4213-8CEE-AEA34F89ED6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E62E-0947-4707-9916-BE5B61A6D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551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1E2-4FDA-4213-8CEE-AEA34F89ED6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E62E-0947-4707-9916-BE5B61A6D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4240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1E2-4FDA-4213-8CEE-AEA34F89ED6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E62E-0947-4707-9916-BE5B61A6D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218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414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1E2-4FDA-4213-8CEE-AEA34F89ED6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E62E-0947-4707-9916-BE5B61A6D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4688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1E2-4FDA-4213-8CEE-AEA34F89ED6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E62E-0947-4707-9916-BE5B61A6D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0734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1E2-4FDA-4213-8CEE-AEA34F89ED6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E62E-0947-4707-9916-BE5B61A6D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4699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1E2-4FDA-4213-8CEE-AEA34F89ED6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E62E-0947-4707-9916-BE5B61A6D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9153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1E2-4FDA-4213-8CEE-AEA34F89ED6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E62E-0947-4707-9916-BE5B61A6D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40029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1813-9BD3-4A5D-81E8-5959B0C48D0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0B0-313C-4BDC-8CBF-09BA303A2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6596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1813-9BD3-4A5D-81E8-5959B0C48D0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0B0-313C-4BDC-8CBF-09BA303A2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3527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1813-9BD3-4A5D-81E8-5959B0C48D0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0B0-313C-4BDC-8CBF-09BA303A2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10959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1813-9BD3-4A5D-81E8-5959B0C48D0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0B0-313C-4BDC-8CBF-09BA303A2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8734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1813-9BD3-4A5D-81E8-5959B0C48D0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0B0-313C-4BDC-8CBF-09BA303A2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624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1334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1813-9BD3-4A5D-81E8-5959B0C48D0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0B0-313C-4BDC-8CBF-09BA303A2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35162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1813-9BD3-4A5D-81E8-5959B0C48D0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0B0-313C-4BDC-8CBF-09BA303A2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9499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1813-9BD3-4A5D-81E8-5959B0C48D0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0B0-313C-4BDC-8CBF-09BA303A2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54574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1813-9BD3-4A5D-81E8-5959B0C48D0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0B0-313C-4BDC-8CBF-09BA303A2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868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1813-9BD3-4A5D-81E8-5959B0C48D0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0B0-313C-4BDC-8CBF-09BA303A2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8453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1813-9BD3-4A5D-81E8-5959B0C48D0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0B0-313C-4BDC-8CBF-09BA303A2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7152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00466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63264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8244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188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8400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32447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8412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336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6640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95906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1493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7964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48FF-5A0F-49C0-A6E5-8A6A83A8689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A60-9B2B-43EA-B533-5BF953EA1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47096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48FF-5A0F-49C0-A6E5-8A6A83A8689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A60-9B2B-43EA-B533-5BF953EA1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68659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48FF-5A0F-49C0-A6E5-8A6A83A8689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A60-9B2B-43EA-B533-5BF953EA1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802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5460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48FF-5A0F-49C0-A6E5-8A6A83A8689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A60-9B2B-43EA-B533-5BF953EA1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58977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48FF-5A0F-49C0-A6E5-8A6A83A8689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A60-9B2B-43EA-B533-5BF953EA1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57227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48FF-5A0F-49C0-A6E5-8A6A83A8689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A60-9B2B-43EA-B533-5BF953EA1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55697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48FF-5A0F-49C0-A6E5-8A6A83A8689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A60-9B2B-43EA-B533-5BF953EA1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28747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48FF-5A0F-49C0-A6E5-8A6A83A8689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A60-9B2B-43EA-B533-5BF953EA1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36298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48FF-5A0F-49C0-A6E5-8A6A83A8689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A60-9B2B-43EA-B533-5BF953EA1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78553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48FF-5A0F-49C0-A6E5-8A6A83A8689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A60-9B2B-43EA-B533-5BF953EA1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5458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48FF-5A0F-49C0-A6E5-8A6A83A8689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A60-9B2B-43EA-B533-5BF953EA1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61245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523-A18D-43F1-9A31-5B978B47C3E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0D09-515A-47F2-9C62-AAF79B38C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004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523-A18D-43F1-9A31-5B978B47C3E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0D09-515A-47F2-9C62-AAF79B38C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704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2625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523-A18D-43F1-9A31-5B978B47C3E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0D09-515A-47F2-9C62-AAF79B38C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7323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523-A18D-43F1-9A31-5B978B47C3E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0D09-515A-47F2-9C62-AAF79B38C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76200" y="0"/>
            <a:ext cx="304800" cy="68580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4381500" y="2119290"/>
            <a:ext cx="304800" cy="92202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0232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523-A18D-43F1-9A31-5B978B47C3E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0D09-515A-47F2-9C62-AAF79B38C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77594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523-A18D-43F1-9A31-5B978B47C3E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0D09-515A-47F2-9C62-AAF79B38C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4184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523-A18D-43F1-9A31-5B978B47C3E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0D09-515A-47F2-9C62-AAF79B38C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63028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523-A18D-43F1-9A31-5B978B47C3E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0D09-515A-47F2-9C62-AAF79B38C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06383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523-A18D-43F1-9A31-5B978B47C3E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0D09-515A-47F2-9C62-AAF79B38C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78723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523-A18D-43F1-9A31-5B978B47C3E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0D09-515A-47F2-9C62-AAF79B38C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45308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523-A18D-43F1-9A31-5B978B47C3E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0D09-515A-47F2-9C62-AAF79B38C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73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281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4082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1360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7879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379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5874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0629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700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17798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6725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385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82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2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3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0"/>
            <a:ext cx="922337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6172200" y="203836"/>
            <a:ext cx="2667000" cy="71056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aseline="30000" dirty="0" smtClean="0">
                <a:latin typeface="Frutiger Linotype" pitchFamily="34" charset="0"/>
              </a:rPr>
              <a:t>The United Nations Collaborative Programme on Reducing Emissions from Deforestation  and Forest Degradation in Developing Countries</a:t>
            </a: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0625"/>
          <a:stretch/>
        </p:blipFill>
        <p:spPr>
          <a:xfrm>
            <a:off x="239238" y="0"/>
            <a:ext cx="2046762" cy="72009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76200" y="0"/>
            <a:ext cx="304800" cy="68580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4381500" y="2119290"/>
            <a:ext cx="304800" cy="92202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72" t="50000" r="13738"/>
          <a:stretch/>
        </p:blipFill>
        <p:spPr>
          <a:xfrm>
            <a:off x="7315200" y="5638800"/>
            <a:ext cx="1678838" cy="822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14400"/>
            <a:ext cx="3881974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4294-20FA-406E-A0A3-0A27E77557E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A51FE-95D6-4D9D-BC66-A0DB6509C6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76200" y="0"/>
            <a:ext cx="304800" cy="68580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381500" y="2119290"/>
            <a:ext cx="304800" cy="92202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453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76200" y="0"/>
            <a:ext cx="304800" cy="68580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4381500" y="2119290"/>
            <a:ext cx="304800" cy="92202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724400"/>
            <a:ext cx="2587984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25EBC-5E69-4774-AF94-0F7C7EAA1F6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8604B-661F-460D-BBCC-907A00F59D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76200" y="0"/>
            <a:ext cx="304800" cy="68580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381500" y="2119290"/>
            <a:ext cx="304800" cy="92202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372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B1E2-4FDA-4213-8CEE-AEA34F89ED6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5E62E-0947-4707-9916-BE5B61A6D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76200" y="0"/>
            <a:ext cx="304800" cy="68580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325"/>
          <a:stretch/>
        </p:blipFill>
        <p:spPr>
          <a:xfrm>
            <a:off x="228600" y="6260592"/>
            <a:ext cx="8915400" cy="597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642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C1813-9BD3-4A5D-81E8-5959B0C48D0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6E0B0-313C-4BDC-8CBF-09BA303A2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15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748FF-5A0F-49C0-A6E5-8A6A83A8689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8AA60-9B2B-43EA-B533-5BF953EA1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76200" y="0"/>
            <a:ext cx="304800" cy="68580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381500" y="2119290"/>
            <a:ext cx="304800" cy="92202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099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62523-A18D-43F1-9A31-5B978B47C3E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0D09-515A-47F2-9C62-AAF79B38C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811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-redd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6400800" cy="563880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Garamond" pitchFamily="18" charset="0"/>
              </a:rPr>
              <a:t>SUPPORTING NATIONAL REDD+ ACTION: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Garamond" pitchFamily="18" charset="0"/>
              </a:rPr>
              <a:t>The work of the UN-REDD Programme on Safeguards</a:t>
            </a:r>
          </a:p>
          <a:p>
            <a:pPr algn="l"/>
            <a:endParaRPr lang="en-US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GB" b="1" dirty="0" smtClean="0">
                <a:solidFill>
                  <a:schemeClr val="tx1"/>
                </a:solidFill>
                <a:latin typeface="Garamond" pitchFamily="18" charset="0"/>
              </a:rPr>
              <a:t>Workshop “REDD+ Beyond Carbon: Safeguards and Multiple Benefits”</a:t>
            </a:r>
            <a:r>
              <a:rPr lang="en-US" b="1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Garamond" pitchFamily="18" charset="0"/>
              </a:rPr>
            </a:br>
            <a:endParaRPr lang="en-US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Garamond" pitchFamily="18" charset="0"/>
              </a:rPr>
              <a:t>Cambridge, UK</a:t>
            </a:r>
          </a:p>
          <a:p>
            <a:pPr algn="l"/>
            <a:endParaRPr lang="en-US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Garamond" pitchFamily="18" charset="0"/>
              </a:rPr>
              <a:t>November 2012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031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 to National REDD+ Action – Global Programme Framework 2011-2015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81400" y="457200"/>
            <a:ext cx="5111750" cy="5853113"/>
          </a:xfrm>
        </p:spPr>
        <p:txBody>
          <a:bodyPr/>
          <a:lstStyle/>
          <a:p>
            <a:r>
              <a:rPr lang="en-US" dirty="0" smtClean="0"/>
              <a:t>Eight outcomes</a:t>
            </a:r>
          </a:p>
          <a:p>
            <a:r>
              <a:rPr lang="en-US" dirty="0" smtClean="0"/>
              <a:t>Three categories of support:</a:t>
            </a:r>
          </a:p>
          <a:p>
            <a:r>
              <a:rPr lang="en-US" dirty="0" smtClean="0"/>
              <a:t>International Support </a:t>
            </a:r>
            <a:r>
              <a:rPr lang="en-US" dirty="0" smtClean="0"/>
              <a:t>Functions</a:t>
            </a:r>
          </a:p>
          <a:p>
            <a:r>
              <a:rPr lang="en-US" dirty="0" smtClean="0"/>
              <a:t>Country-Specific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(Targeted Support, including </a:t>
            </a:r>
            <a:r>
              <a:rPr lang="en-US" dirty="0" smtClean="0"/>
              <a:t>backstopping)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US" sz="3200" dirty="0" smtClean="0"/>
              <a:t>Secretariat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 smtClean="0"/>
              <a:t>The UN-REDD Programme supports government to prepare national REDD+ strategies, build monitoring systems, engage stakeholders and assess multiple benefits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948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Outcome 4: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81400" y="457200"/>
            <a:ext cx="5111750" cy="5853113"/>
          </a:xfrm>
        </p:spPr>
        <p:txBody>
          <a:bodyPr>
            <a:normAutofit/>
          </a:bodyPr>
          <a:lstStyle/>
          <a:p>
            <a:r>
              <a:rPr lang="en-US" sz="3100" dirty="0" smtClean="0"/>
              <a:t>Principles, guidelines and procedures for stakeholder engagement in national and international REDD+ processes developed through inclusive consultation, as well as the development and dissemination of tools methodologies and materials to support them.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Indigenous Peoples, local communities, civil society organizations and other stakeholders participate effectively in national and international decision making, strategy development and implementation.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312948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Outcome 5: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81400" y="457200"/>
            <a:ext cx="5111750" cy="5853113"/>
          </a:xfrm>
        </p:spPr>
        <p:txBody>
          <a:bodyPr>
            <a:normAutofit/>
          </a:bodyPr>
          <a:lstStyle/>
          <a:p>
            <a:r>
              <a:rPr lang="en-US" sz="3100" dirty="0" smtClean="0"/>
              <a:t>Tools, guidance and support to countries to capture multiple benefits</a:t>
            </a:r>
          </a:p>
          <a:p>
            <a:r>
              <a:rPr lang="en-US" sz="3100" dirty="0" smtClean="0"/>
              <a:t>Support to countries to address and respect safeguards</a:t>
            </a:r>
          </a:p>
          <a:p>
            <a:r>
              <a:rPr lang="en-US" sz="3100" dirty="0" smtClean="0"/>
              <a:t>Support to countries to provide information on how safeguards are respected and addressed.</a:t>
            </a:r>
            <a:endParaRPr lang="en-US" sz="31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Safeguards are addressed and respected and multiple benefits of REDD+ are realized.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312948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UN-REDD Work on Safeguards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Focus on country needs in relation to REDD+ safeguards and multiple benefits</a:t>
            </a:r>
          </a:p>
          <a:p>
            <a:r>
              <a:rPr lang="en-US" dirty="0" smtClean="0"/>
              <a:t>Build country capacity to deliver multiple benefits through REDD+</a:t>
            </a:r>
          </a:p>
          <a:p>
            <a:r>
              <a:rPr lang="en-US" dirty="0" smtClean="0"/>
              <a:t>Support development, testing and application of safeguards and safeguards information systems</a:t>
            </a:r>
          </a:p>
          <a:p>
            <a:r>
              <a:rPr lang="en-US" dirty="0" smtClean="0"/>
              <a:t>Activities focused on national approaches to safeguards that respond to the Cancun Agreements.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753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UN-REDD Work on Safeguards</a:t>
            </a:r>
            <a:br>
              <a:rPr lang="en-US" dirty="0" smtClean="0"/>
            </a:br>
            <a:r>
              <a:rPr lang="en-US" dirty="0" smtClean="0"/>
              <a:t>(examples)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SEPC</a:t>
            </a:r>
          </a:p>
          <a:p>
            <a:r>
              <a:rPr lang="en-US" dirty="0" smtClean="0"/>
              <a:t>Guidelines for Stakeholder Engagement</a:t>
            </a:r>
          </a:p>
          <a:p>
            <a:r>
              <a:rPr lang="en-US" dirty="0" smtClean="0"/>
              <a:t>Guidelines for FPIC</a:t>
            </a:r>
          </a:p>
          <a:p>
            <a:r>
              <a:rPr lang="en-US" dirty="0" smtClean="0"/>
              <a:t>Tools for mapping biodiversity and ecosystem services</a:t>
            </a:r>
          </a:p>
          <a:p>
            <a:r>
              <a:rPr lang="en-US" dirty="0" smtClean="0"/>
              <a:t>Regional and national capacity building on different aspects and tools for addressing/respecting safeguards</a:t>
            </a:r>
          </a:p>
        </p:txBody>
      </p:sp>
    </p:spTree>
    <p:extLst>
      <p:ext uri="{BB962C8B-B14F-4D97-AF65-F5344CB8AC3E}">
        <p14:creationId xmlns="" xmlns:p14="http://schemas.microsoft.com/office/powerpoint/2010/main" val="368753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UN-REDD Work on Safeguards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Delivered by the three participating UN agencies: FAO, UNDP and UNEP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Delivered through:</a:t>
            </a:r>
          </a:p>
          <a:p>
            <a:pPr lvl="1"/>
            <a:r>
              <a:rPr lang="en-US" dirty="0" smtClean="0"/>
              <a:t>International Support Functions (stakeholder engagement guidelines, FPIC guidelines, SEPC, multiple benefits tools, etc.)</a:t>
            </a:r>
          </a:p>
          <a:p>
            <a:pPr lvl="1"/>
            <a:r>
              <a:rPr lang="en-US" dirty="0" smtClean="0"/>
              <a:t>Country Specific Support (TS)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753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UN-REDD Work on Safeguards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Targeted Support to national activities on safeguards (including requests):</a:t>
            </a:r>
          </a:p>
          <a:p>
            <a:pPr lvl="1"/>
            <a:r>
              <a:rPr lang="en-US" dirty="0" smtClean="0"/>
              <a:t>Argentina</a:t>
            </a:r>
          </a:p>
          <a:p>
            <a:pPr lvl="1"/>
            <a:r>
              <a:rPr lang="en-US" smtClean="0"/>
              <a:t>Bhutan</a:t>
            </a:r>
            <a:endParaRPr lang="en-US" dirty="0" smtClean="0"/>
          </a:p>
          <a:p>
            <a:pPr lvl="1"/>
            <a:r>
              <a:rPr lang="en-US" dirty="0" smtClean="0"/>
              <a:t>Costa Rica</a:t>
            </a:r>
          </a:p>
          <a:p>
            <a:pPr lvl="1"/>
            <a:r>
              <a:rPr lang="en-US" dirty="0" smtClean="0"/>
              <a:t>Mongolia </a:t>
            </a:r>
          </a:p>
          <a:p>
            <a:pPr lvl="1"/>
            <a:r>
              <a:rPr lang="en-US" dirty="0" smtClean="0"/>
              <a:t>The Philippines</a:t>
            </a:r>
          </a:p>
          <a:p>
            <a:pPr lvl="1"/>
            <a:r>
              <a:rPr lang="en-US" dirty="0" smtClean="0"/>
              <a:t>Zambia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753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839200" cy="5638800"/>
          </a:xfrm>
        </p:spPr>
        <p:txBody>
          <a:bodyPr/>
          <a:lstStyle/>
          <a:p>
            <a:pPr algn="l"/>
            <a:endParaRPr lang="en-US" b="1" dirty="0" smtClean="0">
              <a:solidFill>
                <a:schemeClr val="tx1"/>
              </a:solidFill>
              <a:latin typeface="Frutiger Linotype" pitchFamily="34" charset="0"/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Frutiger Linotype" pitchFamily="34" charset="0"/>
              </a:rPr>
              <a:t>Thais Linhares-Juvenal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Frutiger Linotype" pitchFamily="34" charset="0"/>
              </a:rPr>
              <a:t>Thais.juvenal@un-redd.org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4800" b="1" dirty="0" smtClean="0">
                <a:solidFill>
                  <a:schemeClr val="tx1"/>
                </a:solidFill>
                <a:latin typeface="Frutiger Linotype" pitchFamily="34" charset="0"/>
              </a:rPr>
              <a:t>Thank You</a:t>
            </a:r>
          </a:p>
          <a:p>
            <a:pPr algn="l"/>
            <a:r>
              <a:rPr lang="en-US" sz="1600" dirty="0" smtClean="0">
                <a:hlinkClick r:id="rId2"/>
              </a:rPr>
              <a:t/>
            </a:r>
            <a:br>
              <a:rPr lang="en-US" sz="1600" dirty="0" smtClean="0">
                <a:hlinkClick r:id="rId2"/>
              </a:rPr>
            </a:br>
            <a:r>
              <a:rPr lang="en-US" sz="1600" dirty="0" smtClean="0">
                <a:hlinkClick r:id="rId2"/>
              </a:rPr>
              <a:t/>
            </a:r>
            <a:br>
              <a:rPr lang="en-US" sz="1600" dirty="0" smtClean="0">
                <a:hlinkClick r:id="rId2"/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tx1"/>
                </a:solidFill>
              </a:rPr>
              <a:t>Website: </a:t>
            </a:r>
            <a:r>
              <a:rPr lang="en-US" sz="1600" dirty="0" smtClean="0">
                <a:hlinkClick r:id="rId2"/>
              </a:rPr>
              <a:t>http://www.un-redd.org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272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4238</TotalTime>
  <Words>355</Words>
  <Application>Microsoft Office PowerPoint</Application>
  <PresentationFormat>On-screen Show (4:3)</PresentationFormat>
  <Paragraphs>59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Office Theme</vt:lpstr>
      <vt:lpstr>2_Custom Design</vt:lpstr>
      <vt:lpstr>7_Custom Design</vt:lpstr>
      <vt:lpstr>9_Custom Design</vt:lpstr>
      <vt:lpstr>8_Custom Design</vt:lpstr>
      <vt:lpstr>6_Custom Design</vt:lpstr>
      <vt:lpstr>5_Custom Design</vt:lpstr>
      <vt:lpstr>4_Custom Design</vt:lpstr>
      <vt:lpstr>3_Custom Design</vt:lpstr>
      <vt:lpstr>1_Custom Design</vt:lpstr>
      <vt:lpstr>Custom Design</vt:lpstr>
      <vt:lpstr>Slide 1</vt:lpstr>
      <vt:lpstr>Support to National REDD+ Action – Global Programme Framework 2011-2015</vt:lpstr>
      <vt:lpstr>Outcome 4:</vt:lpstr>
      <vt:lpstr>Outcome 5:</vt:lpstr>
      <vt:lpstr>UN-REDD Work on Safeguards</vt:lpstr>
      <vt:lpstr>UN-REDD Work on Safeguards (examples)</vt:lpstr>
      <vt:lpstr>UN-REDD Work on Safeguards</vt:lpstr>
      <vt:lpstr>UN-REDD Work on Safeguards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 </cp:lastModifiedBy>
  <cp:revision>10</cp:revision>
  <dcterms:created xsi:type="dcterms:W3CDTF">2012-09-11T07:20:24Z</dcterms:created>
  <dcterms:modified xsi:type="dcterms:W3CDTF">2012-11-15T15:46:30Z</dcterms:modified>
</cp:coreProperties>
</file>