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844" r:id="rId1"/>
    <p:sldMasterId id="2147483857" r:id="rId2"/>
  </p:sldMasterIdLst>
  <p:notesMasterIdLst>
    <p:notesMasterId r:id="rId13"/>
  </p:notesMasterIdLst>
  <p:handoutMasterIdLst>
    <p:handoutMasterId r:id="rId14"/>
  </p:handoutMasterIdLst>
  <p:sldIdLst>
    <p:sldId id="263" r:id="rId3"/>
    <p:sldId id="663" r:id="rId4"/>
    <p:sldId id="664" r:id="rId5"/>
    <p:sldId id="577" r:id="rId6"/>
    <p:sldId id="665" r:id="rId7"/>
    <p:sldId id="661" r:id="rId8"/>
    <p:sldId id="662" r:id="rId9"/>
    <p:sldId id="636" r:id="rId10"/>
    <p:sldId id="613" r:id="rId11"/>
    <p:sldId id="660" r:id="rId12"/>
  </p:sldIdLst>
  <p:sldSz cx="9144000" cy="6858000" type="screen4x3"/>
  <p:notesSz cx="7315200" cy="9601200"/>
  <p:defaultTextStyle>
    <a:defPPr>
      <a:defRPr lang="de-DE"/>
    </a:defPPr>
    <a:lvl1pPr algn="l" rtl="0" fontAlgn="base">
      <a:spcBef>
        <a:spcPct val="0"/>
      </a:spcBef>
      <a:spcAft>
        <a:spcPct val="0"/>
      </a:spcAft>
      <a:defRPr sz="1200" kern="1200">
        <a:solidFill>
          <a:schemeClr val="bg1"/>
        </a:solidFill>
        <a:latin typeface="Arial" pitchFamily="34" charset="0"/>
        <a:ea typeface="+mn-ea"/>
        <a:cs typeface="+mn-cs"/>
      </a:defRPr>
    </a:lvl1pPr>
    <a:lvl2pPr marL="457200" algn="l" rtl="0" fontAlgn="base">
      <a:spcBef>
        <a:spcPct val="0"/>
      </a:spcBef>
      <a:spcAft>
        <a:spcPct val="0"/>
      </a:spcAft>
      <a:defRPr sz="1200" kern="1200">
        <a:solidFill>
          <a:schemeClr val="bg1"/>
        </a:solidFill>
        <a:latin typeface="Arial" pitchFamily="34" charset="0"/>
        <a:ea typeface="+mn-ea"/>
        <a:cs typeface="+mn-cs"/>
      </a:defRPr>
    </a:lvl2pPr>
    <a:lvl3pPr marL="914400" algn="l" rtl="0" fontAlgn="base">
      <a:spcBef>
        <a:spcPct val="0"/>
      </a:spcBef>
      <a:spcAft>
        <a:spcPct val="0"/>
      </a:spcAft>
      <a:defRPr sz="1200" kern="1200">
        <a:solidFill>
          <a:schemeClr val="bg1"/>
        </a:solidFill>
        <a:latin typeface="Arial" pitchFamily="34" charset="0"/>
        <a:ea typeface="+mn-ea"/>
        <a:cs typeface="+mn-cs"/>
      </a:defRPr>
    </a:lvl3pPr>
    <a:lvl4pPr marL="1371600" algn="l" rtl="0" fontAlgn="base">
      <a:spcBef>
        <a:spcPct val="0"/>
      </a:spcBef>
      <a:spcAft>
        <a:spcPct val="0"/>
      </a:spcAft>
      <a:defRPr sz="1200" kern="1200">
        <a:solidFill>
          <a:schemeClr val="bg1"/>
        </a:solidFill>
        <a:latin typeface="Arial" pitchFamily="34" charset="0"/>
        <a:ea typeface="+mn-ea"/>
        <a:cs typeface="+mn-cs"/>
      </a:defRPr>
    </a:lvl4pPr>
    <a:lvl5pPr marL="1828800" algn="l" rtl="0" fontAlgn="base">
      <a:spcBef>
        <a:spcPct val="0"/>
      </a:spcBef>
      <a:spcAft>
        <a:spcPct val="0"/>
      </a:spcAft>
      <a:defRPr sz="1200" kern="1200">
        <a:solidFill>
          <a:schemeClr val="bg1"/>
        </a:solidFill>
        <a:latin typeface="Arial" pitchFamily="34" charset="0"/>
        <a:ea typeface="+mn-ea"/>
        <a:cs typeface="+mn-cs"/>
      </a:defRPr>
    </a:lvl5pPr>
    <a:lvl6pPr marL="2286000" algn="l" defTabSz="914400" rtl="0" eaLnBrk="1" latinLnBrk="0" hangingPunct="1">
      <a:defRPr sz="1200" kern="1200">
        <a:solidFill>
          <a:schemeClr val="bg1"/>
        </a:solidFill>
        <a:latin typeface="Arial" pitchFamily="34" charset="0"/>
        <a:ea typeface="+mn-ea"/>
        <a:cs typeface="+mn-cs"/>
      </a:defRPr>
    </a:lvl6pPr>
    <a:lvl7pPr marL="2743200" algn="l" defTabSz="914400" rtl="0" eaLnBrk="1" latinLnBrk="0" hangingPunct="1">
      <a:defRPr sz="1200" kern="1200">
        <a:solidFill>
          <a:schemeClr val="bg1"/>
        </a:solidFill>
        <a:latin typeface="Arial" pitchFamily="34" charset="0"/>
        <a:ea typeface="+mn-ea"/>
        <a:cs typeface="+mn-cs"/>
      </a:defRPr>
    </a:lvl7pPr>
    <a:lvl8pPr marL="3200400" algn="l" defTabSz="914400" rtl="0" eaLnBrk="1" latinLnBrk="0" hangingPunct="1">
      <a:defRPr sz="1200" kern="1200">
        <a:solidFill>
          <a:schemeClr val="bg1"/>
        </a:solidFill>
        <a:latin typeface="Arial" pitchFamily="34" charset="0"/>
        <a:ea typeface="+mn-ea"/>
        <a:cs typeface="+mn-cs"/>
      </a:defRPr>
    </a:lvl8pPr>
    <a:lvl9pPr marL="3657600" algn="l" defTabSz="914400" rtl="0" eaLnBrk="1" latinLnBrk="0" hangingPunct="1">
      <a:defRPr sz="1200" kern="1200">
        <a:solidFill>
          <a:schemeClr val="bg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82C836"/>
    <a:srgbClr val="FFCCCC"/>
    <a:srgbClr val="E5DBA1"/>
    <a:srgbClr val="BABA93"/>
    <a:srgbClr val="BABB93"/>
    <a:srgbClr val="DEDEAF"/>
    <a:srgbClr val="999999"/>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8" autoAdjust="0"/>
    <p:restoredTop sz="96448" autoAdjust="0"/>
  </p:normalViewPr>
  <p:slideViewPr>
    <p:cSldViewPr>
      <p:cViewPr>
        <p:scale>
          <a:sx n="80" d="100"/>
          <a:sy n="80" d="100"/>
        </p:scale>
        <p:origin x="-132" y="1194"/>
      </p:cViewPr>
      <p:guideLst>
        <p:guide orient="horz" pos="4176"/>
        <p:guide orient="horz" pos="624"/>
        <p:guide orient="horz" pos="480"/>
        <p:guide pos="720"/>
        <p:guide pos="5040"/>
        <p:guide pos="144"/>
        <p:guide pos="432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130" d="100"/>
        <a:sy n="130" d="100"/>
      </p:scale>
      <p:origin x="0" y="0"/>
    </p:cViewPr>
  </p:sorterViewPr>
  <p:notesViewPr>
    <p:cSldViewPr>
      <p:cViewPr>
        <p:scale>
          <a:sx n="75" d="100"/>
          <a:sy n="75" d="100"/>
        </p:scale>
        <p:origin x="-1320" y="1512"/>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1"/>
            <a:ext cx="3170138" cy="479539"/>
          </a:xfrm>
          <a:prstGeom prst="rect">
            <a:avLst/>
          </a:prstGeom>
          <a:noFill/>
          <a:ln w="9525">
            <a:noFill/>
            <a:miter lim="800000"/>
            <a:headEnd/>
            <a:tailEnd/>
          </a:ln>
          <a:effectLst/>
        </p:spPr>
        <p:txBody>
          <a:bodyPr vert="horz" wrap="square" lIns="91009" tIns="45505" rIns="91009" bIns="45505" numCol="1" anchor="t" anchorCtr="0" compatLnSpc="1">
            <a:prstTxWarp prst="textNoShape">
              <a:avLst/>
            </a:prstTxWarp>
          </a:bodyPr>
          <a:lstStyle>
            <a:lvl1pPr defTabSz="909877" eaLnBrk="0" hangingPunct="0">
              <a:defRPr b="0">
                <a:solidFill>
                  <a:schemeClr val="tx1"/>
                </a:solidFill>
                <a:latin typeface="Times" pitchFamily="18" charset="0"/>
              </a:defRPr>
            </a:lvl1pPr>
          </a:lstStyle>
          <a:p>
            <a:pPr>
              <a:defRPr/>
            </a:pPr>
            <a:endParaRPr lang="de-DE"/>
          </a:p>
        </p:txBody>
      </p:sp>
      <p:sp>
        <p:nvSpPr>
          <p:cNvPr id="66563" name="Rectangle 3"/>
          <p:cNvSpPr>
            <a:spLocks noGrp="1" noChangeArrowheads="1"/>
          </p:cNvSpPr>
          <p:nvPr>
            <p:ph type="dt" sz="quarter" idx="1"/>
          </p:nvPr>
        </p:nvSpPr>
        <p:spPr bwMode="auto">
          <a:xfrm>
            <a:off x="4145063" y="1"/>
            <a:ext cx="3170138" cy="479539"/>
          </a:xfrm>
          <a:prstGeom prst="rect">
            <a:avLst/>
          </a:prstGeom>
          <a:noFill/>
          <a:ln w="9525">
            <a:noFill/>
            <a:miter lim="800000"/>
            <a:headEnd/>
            <a:tailEnd/>
          </a:ln>
          <a:effectLst/>
        </p:spPr>
        <p:txBody>
          <a:bodyPr vert="horz" wrap="square" lIns="91009" tIns="45505" rIns="91009" bIns="45505" numCol="1" anchor="t" anchorCtr="0" compatLnSpc="1">
            <a:prstTxWarp prst="textNoShape">
              <a:avLst/>
            </a:prstTxWarp>
          </a:bodyPr>
          <a:lstStyle>
            <a:lvl1pPr algn="r" defTabSz="909877" eaLnBrk="0" hangingPunct="0">
              <a:defRPr b="0">
                <a:solidFill>
                  <a:schemeClr val="tx1"/>
                </a:solidFill>
                <a:latin typeface="Times" pitchFamily="18" charset="0"/>
              </a:defRPr>
            </a:lvl1pPr>
          </a:lstStyle>
          <a:p>
            <a:pPr>
              <a:defRPr/>
            </a:pPr>
            <a:endParaRPr lang="de-DE"/>
          </a:p>
        </p:txBody>
      </p:sp>
      <p:sp>
        <p:nvSpPr>
          <p:cNvPr id="66564" name="Rectangle 4"/>
          <p:cNvSpPr>
            <a:spLocks noGrp="1" noChangeArrowheads="1"/>
          </p:cNvSpPr>
          <p:nvPr>
            <p:ph type="ftr" sz="quarter" idx="2"/>
          </p:nvPr>
        </p:nvSpPr>
        <p:spPr bwMode="auto">
          <a:xfrm>
            <a:off x="0" y="9121661"/>
            <a:ext cx="3170138" cy="479539"/>
          </a:xfrm>
          <a:prstGeom prst="rect">
            <a:avLst/>
          </a:prstGeom>
          <a:noFill/>
          <a:ln w="9525">
            <a:noFill/>
            <a:miter lim="800000"/>
            <a:headEnd/>
            <a:tailEnd/>
          </a:ln>
          <a:effectLst/>
        </p:spPr>
        <p:txBody>
          <a:bodyPr vert="horz" wrap="square" lIns="91009" tIns="45505" rIns="91009" bIns="45505" numCol="1" anchor="b" anchorCtr="0" compatLnSpc="1">
            <a:prstTxWarp prst="textNoShape">
              <a:avLst/>
            </a:prstTxWarp>
          </a:bodyPr>
          <a:lstStyle>
            <a:lvl1pPr defTabSz="909877" eaLnBrk="0" hangingPunct="0">
              <a:defRPr b="0">
                <a:solidFill>
                  <a:schemeClr val="tx1"/>
                </a:solidFill>
                <a:latin typeface="Times" pitchFamily="18" charset="0"/>
              </a:defRPr>
            </a:lvl1pPr>
          </a:lstStyle>
          <a:p>
            <a:pPr>
              <a:defRPr/>
            </a:pPr>
            <a:endParaRPr lang="de-DE"/>
          </a:p>
        </p:txBody>
      </p:sp>
      <p:sp>
        <p:nvSpPr>
          <p:cNvPr id="66565" name="Rectangle 5"/>
          <p:cNvSpPr>
            <a:spLocks noGrp="1" noChangeArrowheads="1"/>
          </p:cNvSpPr>
          <p:nvPr>
            <p:ph type="sldNum" sz="quarter" idx="3"/>
          </p:nvPr>
        </p:nvSpPr>
        <p:spPr bwMode="auto">
          <a:xfrm>
            <a:off x="4145063" y="9121661"/>
            <a:ext cx="3170138" cy="479539"/>
          </a:xfrm>
          <a:prstGeom prst="rect">
            <a:avLst/>
          </a:prstGeom>
          <a:noFill/>
          <a:ln w="9525">
            <a:noFill/>
            <a:miter lim="800000"/>
            <a:headEnd/>
            <a:tailEnd/>
          </a:ln>
          <a:effectLst/>
        </p:spPr>
        <p:txBody>
          <a:bodyPr vert="horz" wrap="square" lIns="91009" tIns="45505" rIns="91009" bIns="45505" numCol="1" anchor="b" anchorCtr="0" compatLnSpc="1">
            <a:prstTxWarp prst="textNoShape">
              <a:avLst/>
            </a:prstTxWarp>
          </a:bodyPr>
          <a:lstStyle>
            <a:lvl1pPr algn="r" defTabSz="909877" eaLnBrk="0" hangingPunct="0">
              <a:defRPr b="0">
                <a:solidFill>
                  <a:schemeClr val="tx1"/>
                </a:solidFill>
                <a:latin typeface="Times" pitchFamily="18" charset="0"/>
              </a:defRPr>
            </a:lvl1pPr>
          </a:lstStyle>
          <a:p>
            <a:pPr>
              <a:defRPr/>
            </a:pPr>
            <a:fld id="{BFEB3E08-D269-4C71-9A06-F4E0CF570FEE}" type="slidenum">
              <a:rPr lang="de-DE"/>
              <a:pPr>
                <a:defRPr/>
              </a:pPr>
              <a:t>‹#›</a:t>
            </a:fld>
            <a:endParaRPr lang="de-DE"/>
          </a:p>
        </p:txBody>
      </p:sp>
    </p:spTree>
    <p:extLst>
      <p:ext uri="{BB962C8B-B14F-4D97-AF65-F5344CB8AC3E}">
        <p14:creationId xmlns:p14="http://schemas.microsoft.com/office/powerpoint/2010/main" val="24282613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1"/>
            <a:ext cx="3170138" cy="479539"/>
          </a:xfrm>
          <a:prstGeom prst="rect">
            <a:avLst/>
          </a:prstGeom>
          <a:noFill/>
          <a:ln w="9525">
            <a:noFill/>
            <a:miter lim="800000"/>
            <a:headEnd/>
            <a:tailEnd/>
          </a:ln>
          <a:effectLst/>
        </p:spPr>
        <p:txBody>
          <a:bodyPr vert="horz" wrap="square" lIns="91009" tIns="45505" rIns="91009" bIns="45505" numCol="1" anchor="t" anchorCtr="0" compatLnSpc="1">
            <a:prstTxWarp prst="textNoShape">
              <a:avLst/>
            </a:prstTxWarp>
          </a:bodyPr>
          <a:lstStyle>
            <a:lvl1pPr defTabSz="909877" eaLnBrk="0" hangingPunct="0">
              <a:defRPr b="0">
                <a:solidFill>
                  <a:schemeClr val="tx1"/>
                </a:solidFill>
                <a:latin typeface="Times" pitchFamily="18" charset="0"/>
              </a:defRPr>
            </a:lvl1pPr>
          </a:lstStyle>
          <a:p>
            <a:pPr>
              <a:defRPr/>
            </a:pPr>
            <a:endParaRPr lang="de-DE"/>
          </a:p>
        </p:txBody>
      </p:sp>
      <p:sp>
        <p:nvSpPr>
          <p:cNvPr id="8195" name="Rectangle 3"/>
          <p:cNvSpPr>
            <a:spLocks noGrp="1" noChangeArrowheads="1"/>
          </p:cNvSpPr>
          <p:nvPr>
            <p:ph type="dt" idx="1"/>
          </p:nvPr>
        </p:nvSpPr>
        <p:spPr bwMode="auto">
          <a:xfrm>
            <a:off x="4145063" y="1"/>
            <a:ext cx="3170138" cy="479539"/>
          </a:xfrm>
          <a:prstGeom prst="rect">
            <a:avLst/>
          </a:prstGeom>
          <a:noFill/>
          <a:ln w="9525">
            <a:noFill/>
            <a:miter lim="800000"/>
            <a:headEnd/>
            <a:tailEnd/>
          </a:ln>
          <a:effectLst/>
        </p:spPr>
        <p:txBody>
          <a:bodyPr vert="horz" wrap="square" lIns="91009" tIns="45505" rIns="91009" bIns="45505" numCol="1" anchor="t" anchorCtr="0" compatLnSpc="1">
            <a:prstTxWarp prst="textNoShape">
              <a:avLst/>
            </a:prstTxWarp>
          </a:bodyPr>
          <a:lstStyle>
            <a:lvl1pPr algn="r" defTabSz="909877" eaLnBrk="0" hangingPunct="0">
              <a:defRPr b="0">
                <a:solidFill>
                  <a:schemeClr val="tx1"/>
                </a:solidFill>
                <a:latin typeface="Times" pitchFamily="18" charset="0"/>
              </a:defRPr>
            </a:lvl1pPr>
          </a:lstStyle>
          <a:p>
            <a:pPr>
              <a:defRPr/>
            </a:pPr>
            <a:endParaRPr lang="de-DE"/>
          </a:p>
        </p:txBody>
      </p:sp>
      <p:sp>
        <p:nvSpPr>
          <p:cNvPr id="28676" name="Rectangle 4"/>
          <p:cNvSpPr>
            <a:spLocks noGrp="1" noRot="1" noChangeAspect="1" noChangeArrowheads="1" noTextEdit="1"/>
          </p:cNvSpPr>
          <p:nvPr>
            <p:ph type="sldImg" idx="2"/>
          </p:nvPr>
        </p:nvSpPr>
        <p:spPr bwMode="auto">
          <a:xfrm>
            <a:off x="1260475" y="722313"/>
            <a:ext cx="4795838" cy="3597275"/>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74925" y="4560086"/>
            <a:ext cx="5365352" cy="4320317"/>
          </a:xfrm>
          <a:prstGeom prst="rect">
            <a:avLst/>
          </a:prstGeom>
          <a:noFill/>
          <a:ln w="9525">
            <a:noFill/>
            <a:miter lim="800000"/>
            <a:headEnd/>
            <a:tailEnd/>
          </a:ln>
          <a:effectLst/>
        </p:spPr>
        <p:txBody>
          <a:bodyPr vert="horz" wrap="square" lIns="91009" tIns="45505" rIns="91009" bIns="45505" numCol="1" anchor="t" anchorCtr="0" compatLnSpc="1">
            <a:prstTxWarp prst="textNoShape">
              <a:avLst/>
            </a:prstTxWarp>
          </a:bodyPr>
          <a:lstStyle/>
          <a:p>
            <a:pPr lvl="0"/>
            <a:r>
              <a:rPr lang="de-DE" noProof="0" smtClean="0"/>
              <a:t>Klicken Sie, um die Formate des Vorlagentextes zu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8198" name="Rectangle 6"/>
          <p:cNvSpPr>
            <a:spLocks noGrp="1" noChangeArrowheads="1"/>
          </p:cNvSpPr>
          <p:nvPr>
            <p:ph type="ftr" sz="quarter" idx="4"/>
          </p:nvPr>
        </p:nvSpPr>
        <p:spPr bwMode="auto">
          <a:xfrm>
            <a:off x="0" y="9121661"/>
            <a:ext cx="3170138" cy="479539"/>
          </a:xfrm>
          <a:prstGeom prst="rect">
            <a:avLst/>
          </a:prstGeom>
          <a:noFill/>
          <a:ln w="9525">
            <a:noFill/>
            <a:miter lim="800000"/>
            <a:headEnd/>
            <a:tailEnd/>
          </a:ln>
          <a:effectLst/>
        </p:spPr>
        <p:txBody>
          <a:bodyPr vert="horz" wrap="square" lIns="91009" tIns="45505" rIns="91009" bIns="45505" numCol="1" anchor="b" anchorCtr="0" compatLnSpc="1">
            <a:prstTxWarp prst="textNoShape">
              <a:avLst/>
            </a:prstTxWarp>
          </a:bodyPr>
          <a:lstStyle>
            <a:lvl1pPr defTabSz="909877" eaLnBrk="0" hangingPunct="0">
              <a:defRPr b="0">
                <a:solidFill>
                  <a:schemeClr val="tx1"/>
                </a:solidFill>
                <a:latin typeface="Times" pitchFamily="18" charset="0"/>
              </a:defRPr>
            </a:lvl1pPr>
          </a:lstStyle>
          <a:p>
            <a:pPr>
              <a:defRPr/>
            </a:pPr>
            <a:endParaRPr lang="de-DE"/>
          </a:p>
        </p:txBody>
      </p:sp>
      <p:sp>
        <p:nvSpPr>
          <p:cNvPr id="8199" name="Rectangle 7"/>
          <p:cNvSpPr>
            <a:spLocks noGrp="1" noChangeArrowheads="1"/>
          </p:cNvSpPr>
          <p:nvPr>
            <p:ph type="sldNum" sz="quarter" idx="5"/>
          </p:nvPr>
        </p:nvSpPr>
        <p:spPr bwMode="auto">
          <a:xfrm>
            <a:off x="4145063" y="9121661"/>
            <a:ext cx="3170138" cy="479539"/>
          </a:xfrm>
          <a:prstGeom prst="rect">
            <a:avLst/>
          </a:prstGeom>
          <a:noFill/>
          <a:ln w="9525">
            <a:noFill/>
            <a:miter lim="800000"/>
            <a:headEnd/>
            <a:tailEnd/>
          </a:ln>
          <a:effectLst/>
        </p:spPr>
        <p:txBody>
          <a:bodyPr vert="horz" wrap="square" lIns="91009" tIns="45505" rIns="91009" bIns="45505" numCol="1" anchor="b" anchorCtr="0" compatLnSpc="1">
            <a:prstTxWarp prst="textNoShape">
              <a:avLst/>
            </a:prstTxWarp>
          </a:bodyPr>
          <a:lstStyle>
            <a:lvl1pPr algn="r" defTabSz="909877" eaLnBrk="0" hangingPunct="0">
              <a:defRPr b="0">
                <a:solidFill>
                  <a:schemeClr val="tx1"/>
                </a:solidFill>
                <a:latin typeface="Times" pitchFamily="18" charset="0"/>
              </a:defRPr>
            </a:lvl1pPr>
          </a:lstStyle>
          <a:p>
            <a:pPr>
              <a:defRPr/>
            </a:pPr>
            <a:fld id="{3E3B2998-B858-4615-B823-37732654A7C4}" type="slidenum">
              <a:rPr lang="de-DE"/>
              <a:pPr>
                <a:defRPr/>
              </a:pPr>
              <a:t>‹#›</a:t>
            </a:fld>
            <a:endParaRPr lang="de-DE"/>
          </a:p>
        </p:txBody>
      </p:sp>
    </p:spTree>
    <p:extLst>
      <p:ext uri="{BB962C8B-B14F-4D97-AF65-F5344CB8AC3E}">
        <p14:creationId xmlns:p14="http://schemas.microsoft.com/office/powerpoint/2010/main" val="4938047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A5B9A178-2DC9-4353-9AC2-19AD92A78013}" type="slidenum">
              <a:rPr lang="de-DE" smtClean="0"/>
              <a:pPr/>
              <a:t>1</a:t>
            </a:fld>
            <a:endParaRPr lang="de-DE" smtClean="0"/>
          </a:p>
        </p:txBody>
      </p:sp>
      <p:sp>
        <p:nvSpPr>
          <p:cNvPr id="29699" name="Rectangle 2"/>
          <p:cNvSpPr>
            <a:spLocks noGrp="1" noRot="1" noChangeAspect="1" noChangeArrowheads="1" noTextEdit="1"/>
          </p:cNvSpPr>
          <p:nvPr>
            <p:ph type="sldImg"/>
          </p:nvPr>
        </p:nvSpPr>
        <p:spPr>
          <a:solidFill>
            <a:srgbClr val="FFFFFF"/>
          </a:solidFill>
          <a:ln/>
        </p:spPr>
      </p:sp>
      <p:sp>
        <p:nvSpPr>
          <p:cNvPr id="297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6"/>
          <p:cNvSpPr>
            <a:spLocks noGrp="1" noChangeArrowheads="1"/>
          </p:cNvSpPr>
          <p:nvPr>
            <p:ph type="sldNum" sz="quarter" idx="4294967295"/>
          </p:nvPr>
        </p:nvSpPr>
        <p:spPr bwMode="auto">
          <a:xfrm>
            <a:off x="4143587" y="9119474"/>
            <a:ext cx="3169920" cy="4800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736" tIns="43369" rIns="86736" bIns="43369"/>
          <a:lstStyle>
            <a:lvl1pPr>
              <a:defRPr sz="1200">
                <a:solidFill>
                  <a:schemeClr val="bg1"/>
                </a:solidFill>
                <a:latin typeface="Times New Roman" charset="0"/>
                <a:ea typeface="ヒラギノ角ゴ ProN W3" charset="0"/>
                <a:cs typeface="ヒラギノ角ゴ ProN W3" charset="0"/>
              </a:defRPr>
            </a:lvl1pPr>
            <a:lvl2pPr marL="785302" indent="-302039">
              <a:defRPr sz="1200">
                <a:solidFill>
                  <a:schemeClr val="bg1"/>
                </a:solidFill>
                <a:latin typeface="Times New Roman" charset="0"/>
                <a:ea typeface="ヒラギノ角ゴ ProN W3" charset="0"/>
                <a:cs typeface="ヒラギノ角ゴ ProN W3" charset="0"/>
              </a:defRPr>
            </a:lvl2pPr>
            <a:lvl3pPr marL="1208157" indent="-241632">
              <a:defRPr sz="1200">
                <a:solidFill>
                  <a:schemeClr val="bg1"/>
                </a:solidFill>
                <a:latin typeface="Times New Roman" charset="0"/>
                <a:ea typeface="ヒラギノ角ゴ ProN W3" charset="0"/>
                <a:cs typeface="ヒラギノ角ゴ ProN W3" charset="0"/>
              </a:defRPr>
            </a:lvl3pPr>
            <a:lvl4pPr marL="1691420" indent="-241632">
              <a:defRPr sz="1200">
                <a:solidFill>
                  <a:schemeClr val="bg1"/>
                </a:solidFill>
                <a:latin typeface="Times New Roman" charset="0"/>
                <a:ea typeface="ヒラギノ角ゴ ProN W3" charset="0"/>
                <a:cs typeface="ヒラギノ角ゴ ProN W3" charset="0"/>
              </a:defRPr>
            </a:lvl4pPr>
            <a:lvl5pPr marL="2174684" indent="-241632">
              <a:defRPr sz="1200">
                <a:solidFill>
                  <a:schemeClr val="bg1"/>
                </a:solidFill>
                <a:latin typeface="Times New Roman" charset="0"/>
                <a:ea typeface="ヒラギノ角ゴ ProN W3" charset="0"/>
                <a:cs typeface="ヒラギノ角ゴ ProN W3" charset="0"/>
              </a:defRPr>
            </a:lvl5pPr>
            <a:lvl6pPr marL="2657947" indent="-241632" defTabSz="473195" eaLnBrk="0" fontAlgn="base" hangingPunct="0">
              <a:spcBef>
                <a:spcPct val="0"/>
              </a:spcBef>
              <a:spcAft>
                <a:spcPct val="0"/>
              </a:spcAft>
              <a:buClr>
                <a:srgbClr val="000000"/>
              </a:buClr>
              <a:buSzPct val="100000"/>
              <a:buFont typeface="Times New Roman" charset="0"/>
              <a:defRPr sz="1200">
                <a:solidFill>
                  <a:schemeClr val="bg1"/>
                </a:solidFill>
                <a:latin typeface="Times New Roman" charset="0"/>
                <a:ea typeface="ヒラギノ角ゴ ProN W3" charset="0"/>
                <a:cs typeface="ヒラギノ角ゴ ProN W3" charset="0"/>
              </a:defRPr>
            </a:lvl6pPr>
            <a:lvl7pPr marL="3141210" indent="-241632" defTabSz="473195" eaLnBrk="0" fontAlgn="base" hangingPunct="0">
              <a:spcBef>
                <a:spcPct val="0"/>
              </a:spcBef>
              <a:spcAft>
                <a:spcPct val="0"/>
              </a:spcAft>
              <a:buClr>
                <a:srgbClr val="000000"/>
              </a:buClr>
              <a:buSzPct val="100000"/>
              <a:buFont typeface="Times New Roman" charset="0"/>
              <a:defRPr sz="1200">
                <a:solidFill>
                  <a:schemeClr val="bg1"/>
                </a:solidFill>
                <a:latin typeface="Times New Roman" charset="0"/>
                <a:ea typeface="ヒラギノ角ゴ ProN W3" charset="0"/>
                <a:cs typeface="ヒラギノ角ゴ ProN W3" charset="0"/>
              </a:defRPr>
            </a:lvl7pPr>
            <a:lvl8pPr marL="3624473" indent="-241632" defTabSz="473195" eaLnBrk="0" fontAlgn="base" hangingPunct="0">
              <a:spcBef>
                <a:spcPct val="0"/>
              </a:spcBef>
              <a:spcAft>
                <a:spcPct val="0"/>
              </a:spcAft>
              <a:buClr>
                <a:srgbClr val="000000"/>
              </a:buClr>
              <a:buSzPct val="100000"/>
              <a:buFont typeface="Times New Roman" charset="0"/>
              <a:defRPr sz="1200">
                <a:solidFill>
                  <a:schemeClr val="bg1"/>
                </a:solidFill>
                <a:latin typeface="Times New Roman" charset="0"/>
                <a:ea typeface="ヒラギノ角ゴ ProN W3" charset="0"/>
                <a:cs typeface="ヒラギノ角ゴ ProN W3" charset="0"/>
              </a:defRPr>
            </a:lvl8pPr>
            <a:lvl9pPr marL="4107736" indent="-241632" defTabSz="473195" eaLnBrk="0" fontAlgn="base" hangingPunct="0">
              <a:spcBef>
                <a:spcPct val="0"/>
              </a:spcBef>
              <a:spcAft>
                <a:spcPct val="0"/>
              </a:spcAft>
              <a:buClr>
                <a:srgbClr val="000000"/>
              </a:buClr>
              <a:buSzPct val="100000"/>
              <a:buFont typeface="Times New Roman" charset="0"/>
              <a:defRPr sz="1200">
                <a:solidFill>
                  <a:schemeClr val="bg1"/>
                </a:solidFill>
                <a:latin typeface="Times New Roman" charset="0"/>
                <a:ea typeface="ヒラギノ角ゴ ProN W3" charset="0"/>
                <a:cs typeface="ヒラギノ角ゴ ProN W3" charset="0"/>
              </a:defRPr>
            </a:lvl9pPr>
          </a:lstStyle>
          <a:p>
            <a:fld id="{6B3F8FAE-3A37-CD44-84B7-5DC07EC2F193}" type="slidenum">
              <a:rPr lang="en-US">
                <a:solidFill>
                  <a:srgbClr val="000000"/>
                </a:solidFill>
              </a:rPr>
              <a:pPr/>
              <a:t>3</a:t>
            </a:fld>
            <a:endParaRPr lang="en-US">
              <a:solidFill>
                <a:srgbClr val="000000"/>
              </a:solidFill>
            </a:endParaRPr>
          </a:p>
        </p:txBody>
      </p:sp>
      <p:sp>
        <p:nvSpPr>
          <p:cNvPr id="20481" name="Text Box 1"/>
          <p:cNvSpPr txBox="1">
            <a:spLocks noGrp="1" noRot="1" noChangeAspect="1" noChangeArrowheads="1"/>
          </p:cNvSpPr>
          <p:nvPr>
            <p:ph type="sldImg"/>
          </p:nvPr>
        </p:nvSpPr>
        <p:spPr>
          <a:xfrm>
            <a:off x="1257300" y="728663"/>
            <a:ext cx="4802188" cy="360045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0482" name="Text Box 2"/>
          <p:cNvSpPr txBox="1">
            <a:spLocks noGrp="1" noChangeArrowheads="1"/>
          </p:cNvSpPr>
          <p:nvPr>
            <p:ph type="body" idx="1"/>
          </p:nvPr>
        </p:nvSpPr>
        <p:spPr>
          <a:xfrm>
            <a:off x="731520" y="4558904"/>
            <a:ext cx="5853854" cy="432054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73492">
              <a:defRPr/>
            </a:pPr>
            <a:r>
              <a:rPr lang="en-US" dirty="0" smtClean="0"/>
              <a:t>GENERAL:</a:t>
            </a:r>
            <a:r>
              <a:rPr lang="en-US" baseline="0" dirty="0" smtClean="0"/>
              <a:t> Key Phases in REDD-Plus and Considerations</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l-PH" smtClean="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85372" indent="-302066" eaLnBrk="0" hangingPunct="0">
              <a:defRPr>
                <a:solidFill>
                  <a:schemeClr val="tx1"/>
                </a:solidFill>
                <a:latin typeface="Arial" charset="0"/>
                <a:cs typeface="Arial" charset="0"/>
              </a:defRPr>
            </a:lvl2pPr>
            <a:lvl3pPr marL="1208265" indent="-241653" eaLnBrk="0" hangingPunct="0">
              <a:defRPr>
                <a:solidFill>
                  <a:schemeClr val="tx1"/>
                </a:solidFill>
                <a:latin typeface="Arial" charset="0"/>
                <a:cs typeface="Arial" charset="0"/>
              </a:defRPr>
            </a:lvl3pPr>
            <a:lvl4pPr marL="1691571" indent="-241653" eaLnBrk="0" hangingPunct="0">
              <a:defRPr>
                <a:solidFill>
                  <a:schemeClr val="tx1"/>
                </a:solidFill>
                <a:latin typeface="Arial" charset="0"/>
                <a:cs typeface="Arial" charset="0"/>
              </a:defRPr>
            </a:lvl4pPr>
            <a:lvl5pPr marL="2174878" indent="-241653" eaLnBrk="0" hangingPunct="0">
              <a:defRPr>
                <a:solidFill>
                  <a:schemeClr val="tx1"/>
                </a:solidFill>
                <a:latin typeface="Arial" charset="0"/>
                <a:cs typeface="Arial" charset="0"/>
              </a:defRPr>
            </a:lvl5pPr>
            <a:lvl6pPr marL="2658184" indent="-241653" eaLnBrk="0" fontAlgn="base" hangingPunct="0">
              <a:spcBef>
                <a:spcPct val="0"/>
              </a:spcBef>
              <a:spcAft>
                <a:spcPct val="0"/>
              </a:spcAft>
              <a:defRPr>
                <a:solidFill>
                  <a:schemeClr val="tx1"/>
                </a:solidFill>
                <a:latin typeface="Arial" charset="0"/>
                <a:cs typeface="Arial" charset="0"/>
              </a:defRPr>
            </a:lvl6pPr>
            <a:lvl7pPr marL="3141490" indent="-241653" eaLnBrk="0" fontAlgn="base" hangingPunct="0">
              <a:spcBef>
                <a:spcPct val="0"/>
              </a:spcBef>
              <a:spcAft>
                <a:spcPct val="0"/>
              </a:spcAft>
              <a:defRPr>
                <a:solidFill>
                  <a:schemeClr val="tx1"/>
                </a:solidFill>
                <a:latin typeface="Arial" charset="0"/>
                <a:cs typeface="Arial" charset="0"/>
              </a:defRPr>
            </a:lvl7pPr>
            <a:lvl8pPr marL="3624796" indent="-241653" eaLnBrk="0" fontAlgn="base" hangingPunct="0">
              <a:spcBef>
                <a:spcPct val="0"/>
              </a:spcBef>
              <a:spcAft>
                <a:spcPct val="0"/>
              </a:spcAft>
              <a:defRPr>
                <a:solidFill>
                  <a:schemeClr val="tx1"/>
                </a:solidFill>
                <a:latin typeface="Arial" charset="0"/>
                <a:cs typeface="Arial" charset="0"/>
              </a:defRPr>
            </a:lvl8pPr>
            <a:lvl9pPr marL="4108102" indent="-241653"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fld id="{785643DB-5A73-4BF8-975D-FD5A59D266A2}" type="slidenum">
              <a:rPr lang="en-US" smtClean="0"/>
              <a:pPr eaLnBrk="1" fontAlgn="base" hangingPunct="1">
                <a:spcBef>
                  <a:spcPct val="0"/>
                </a:spcBef>
                <a:spcAft>
                  <a:spcPct val="0"/>
                </a:spcAft>
              </a:pPr>
              <a:t>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55000" lnSpcReduction="20000"/>
          </a:bodyPr>
          <a:lstStyle/>
          <a:p>
            <a:pPr>
              <a:defRPr/>
            </a:pPr>
            <a:r>
              <a:rPr lang="en-US" dirty="0" smtClean="0"/>
              <a:t>The NRPS assumes a 10-year time horizon (2010-2020) and serves as approximate guide for the development of REDD-plus activities in the Philippines. The figure demonstrates that the strategy is divided into three main Phases: Readiness, Scaling up and Engagement. The NRPS does not seek to prioritize strategies and activities within these Phases or establish related budgets.  Priority-setting and budgeting will be part of future action planning. Action planning will also elaborate plans about how to scale-up from the readiness phase to full engagement.  However, the NRPS timeline does provide insight into the process of early REDD-plus development and scaling up towards national-level engagement.</a:t>
            </a:r>
          </a:p>
          <a:p>
            <a:pPr>
              <a:defRPr/>
            </a:pPr>
            <a:endParaRPr lang="en-US" dirty="0" smtClean="0"/>
          </a:p>
          <a:p>
            <a:pPr>
              <a:defRPr/>
            </a:pPr>
            <a:r>
              <a:rPr lang="en-US" dirty="0" smtClean="0"/>
              <a:t>The NRPS is distinct from country submissions of Readiness Preparedness Plans (RPPs) to the World Bank’s Forest Carbon Partnership Facility, as it is already based on extensive consultations, is written by diverse stakeholders, and already includes an initial strategy for REDD-plus implementation.</a:t>
            </a:r>
            <a:endParaRPr lang="en-PH" dirty="0" smtClean="0"/>
          </a:p>
          <a:p>
            <a:pPr>
              <a:defRPr/>
            </a:pPr>
            <a:endParaRPr lang="en-PH" dirty="0" smtClean="0"/>
          </a:p>
          <a:p>
            <a:pPr>
              <a:defRPr/>
            </a:pPr>
            <a:r>
              <a:rPr lang="en-US" u="sng" dirty="0" smtClean="0"/>
              <a:t>Readiness Phase.  </a:t>
            </a:r>
            <a:r>
              <a:rPr lang="en-US" dirty="0" smtClean="0"/>
              <a:t>This Phase is a proposed 3-5-year period during which the majority of the strategies and activities articulated in the NRPS will be further prioritized, discussed and implemented.  The Readiness Phase will target: </a:t>
            </a:r>
            <a:endParaRPr lang="en-PH" dirty="0" smtClean="0"/>
          </a:p>
          <a:p>
            <a:pPr lvl="1">
              <a:defRPr/>
            </a:pPr>
            <a:r>
              <a:rPr lang="en-US" dirty="0" smtClean="0"/>
              <a:t>Ongoing and expanded consultations and national communication and capacity building.</a:t>
            </a:r>
            <a:endParaRPr lang="en-PH" dirty="0" smtClean="0"/>
          </a:p>
          <a:p>
            <a:pPr lvl="1">
              <a:defRPr/>
            </a:pPr>
            <a:r>
              <a:rPr lang="en-US" dirty="0" smtClean="0"/>
              <a:t>Action planning and budgeting to facilitate implementation of the NRPS.</a:t>
            </a:r>
            <a:endParaRPr lang="en-PH" dirty="0" smtClean="0"/>
          </a:p>
          <a:p>
            <a:pPr lvl="1">
              <a:defRPr/>
            </a:pPr>
            <a:r>
              <a:rPr lang="en-US" dirty="0" smtClean="0"/>
              <a:t>Efforts to identify short and long-term funding for REDD-plus.</a:t>
            </a:r>
            <a:endParaRPr lang="en-PH" dirty="0" smtClean="0"/>
          </a:p>
          <a:p>
            <a:pPr lvl="1">
              <a:defRPr/>
            </a:pPr>
            <a:r>
              <a:rPr lang="en-US" dirty="0" smtClean="0"/>
              <a:t>Establishment of pilot/demonstration sites and their related baselines, research, communication, capacity building, carbon monitoring and accounting, institutional support, policy reform, benefit sharing and incentive schemes; </a:t>
            </a:r>
            <a:endParaRPr lang="en-PH" dirty="0" smtClean="0"/>
          </a:p>
          <a:p>
            <a:pPr lvl="1">
              <a:defRPr/>
            </a:pPr>
            <a:r>
              <a:rPr lang="en-US" dirty="0" smtClean="0"/>
              <a:t>Identify and test appropriate carbon MRV approaches and ensure that these can be harmonized across sites.</a:t>
            </a:r>
            <a:endParaRPr lang="en-PH" dirty="0" smtClean="0"/>
          </a:p>
          <a:p>
            <a:pPr lvl="1">
              <a:defRPr/>
            </a:pPr>
            <a:r>
              <a:rPr lang="en-US" dirty="0" smtClean="0"/>
              <a:t>Development of new project sites in the provinces and regions of existing pilot/demonstration projects, where possible;</a:t>
            </a:r>
            <a:endParaRPr lang="en-PH" dirty="0" smtClean="0"/>
          </a:p>
          <a:p>
            <a:pPr lvl="1">
              <a:defRPr/>
            </a:pPr>
            <a:r>
              <a:rPr lang="en-US" dirty="0" smtClean="0"/>
              <a:t>Capacity building, institutional support and demonstration projects within the corresponding Provinces and Regions of pilot/demonstration sites, and</a:t>
            </a:r>
            <a:endParaRPr lang="en-PH" dirty="0" smtClean="0"/>
          </a:p>
          <a:p>
            <a:pPr lvl="1">
              <a:defRPr/>
            </a:pPr>
            <a:r>
              <a:rPr lang="en-US" dirty="0" smtClean="0"/>
              <a:t>Establishment of the national-level bodies responsible for REDD-plus policy, implementation and accounting.</a:t>
            </a:r>
            <a:endParaRPr lang="en-PH" dirty="0" smtClean="0"/>
          </a:p>
          <a:p>
            <a:pPr lvl="1">
              <a:defRPr/>
            </a:pPr>
            <a:r>
              <a:rPr lang="en-US" dirty="0" smtClean="0"/>
              <a:t>National-level policy reform, establishment of national emissions reference levels and targets, establishment of clear safeguards, national-level institutional development, and research.</a:t>
            </a:r>
            <a:endParaRPr lang="en-PH" dirty="0" smtClean="0"/>
          </a:p>
          <a:p>
            <a:pPr>
              <a:defRPr/>
            </a:pPr>
            <a:r>
              <a:rPr lang="en-US" dirty="0" smtClean="0"/>
              <a:t>Other countries have proposed more accelerated readiness timelines. However, the Philippines recognizes that progress is gradual and will require time if REDD-plus is to successfully reduce emissions</a:t>
            </a:r>
            <a:r>
              <a:rPr lang="en-US" b="1" dirty="0" smtClean="0"/>
              <a:t>.</a:t>
            </a:r>
            <a:endParaRPr lang="en-PH" dirty="0" smtClean="0"/>
          </a:p>
          <a:p>
            <a:pPr>
              <a:defRPr/>
            </a:pPr>
            <a:r>
              <a:rPr lang="en-US" b="1" dirty="0" smtClean="0"/>
              <a:t> </a:t>
            </a:r>
            <a:endParaRPr lang="en-PH" dirty="0" smtClean="0"/>
          </a:p>
          <a:p>
            <a:pPr>
              <a:defRPr/>
            </a:pPr>
            <a:r>
              <a:rPr lang="en-US" u="sng" dirty="0" smtClean="0"/>
              <a:t>Overlapping Scaling Up Phase.  </a:t>
            </a:r>
            <a:r>
              <a:rPr lang="en-US" dirty="0" smtClean="0"/>
              <a:t>The NRPS proposes a prolonged scaling-up phase, as some policies, sites and agencies will be prepared to engage sooner than others.</a:t>
            </a:r>
            <a:r>
              <a:rPr lang="en-US" b="1" dirty="0" smtClean="0"/>
              <a:t>  </a:t>
            </a:r>
            <a:r>
              <a:rPr lang="en-US" dirty="0" smtClean="0"/>
              <a:t>Based on the </a:t>
            </a:r>
            <a:r>
              <a:rPr lang="en-US" dirty="0" err="1" smtClean="0"/>
              <a:t>subnational</a:t>
            </a:r>
            <a:r>
              <a:rPr lang="en-US" dirty="0" smtClean="0"/>
              <a:t> pilot/demonstration projects and scaling-up to </a:t>
            </a:r>
            <a:r>
              <a:rPr lang="en-US" dirty="0" err="1" smtClean="0"/>
              <a:t>neighbouring</a:t>
            </a:r>
            <a:r>
              <a:rPr lang="en-US" dirty="0" smtClean="0"/>
              <a:t> forests, the NRPS proposes to further scaling-up to the Provincial level surrounding the pilot/demonstration sites, and then scaling up to the corresponding Regional level. Provincial and Regional level pilots are integral to eventual national engagement.  Based on these examples and as funding becomes available, other sites, Provinces and Regions can engage as part of a national scaling up of REDD-plus. </a:t>
            </a:r>
            <a:endParaRPr lang="en-PH" dirty="0" smtClean="0"/>
          </a:p>
          <a:p>
            <a:pPr>
              <a:defRPr/>
            </a:pPr>
            <a:r>
              <a:rPr lang="en-US" b="1" dirty="0" smtClean="0"/>
              <a:t> </a:t>
            </a:r>
            <a:endParaRPr lang="en-PH" u="sng" dirty="0" smtClean="0"/>
          </a:p>
          <a:p>
            <a:pPr>
              <a:defRPr/>
            </a:pPr>
            <a:r>
              <a:rPr lang="en-US" u="sng" dirty="0" smtClean="0"/>
              <a:t>Engagement Phase</a:t>
            </a:r>
            <a:r>
              <a:rPr lang="en-US" dirty="0" smtClean="0"/>
              <a:t>.  Based on the proposed readiness plan, beginning in around 2015 the Philippines is expected to be able to engage with REDD-plus at a national scale.  This will allow the Philippines to more fully engage with performance-based compensation.  This strategy reaches until 2020, though REDD-plus and low-emissions forestry strategies are then expected to continue beyond.</a:t>
            </a:r>
            <a:endParaRPr lang="en-PH" dirty="0" smtClean="0"/>
          </a:p>
          <a:p>
            <a:pPr>
              <a:defRPr/>
            </a:pPr>
            <a:endParaRPr lang="en-PH" dirty="0" smtClean="0"/>
          </a:p>
          <a:p>
            <a:pPr>
              <a:defRPr/>
            </a:pPr>
            <a:endParaRPr lang="en-PH"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A9C6F5AF-7AA6-4776-AE67-91A596D401F8}" type="slidenum">
              <a:rPr lang="en-PH" smtClean="0"/>
              <a:pPr eaLnBrk="1" fontAlgn="base" hangingPunct="1">
                <a:spcBef>
                  <a:spcPct val="0"/>
                </a:spcBef>
                <a:spcAft>
                  <a:spcPct val="0"/>
                </a:spcAft>
              </a:pPr>
              <a:t>5</a:t>
            </a:fld>
            <a:endParaRPr lang="en-PH"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il-PH"/>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l-PH"/>
          </a:p>
        </p:txBody>
      </p:sp>
      <p:sp>
        <p:nvSpPr>
          <p:cNvPr id="4" name="Date Placeholder 3"/>
          <p:cNvSpPr>
            <a:spLocks noGrp="1"/>
          </p:cNvSpPr>
          <p:nvPr>
            <p:ph type="dt" sz="half" idx="10"/>
          </p:nvPr>
        </p:nvSpPr>
        <p:spPr/>
        <p:txBody>
          <a:bodyPr/>
          <a:lstStyle/>
          <a:p>
            <a:fld id="{41E54C43-CC72-4AF8-8764-D24D3FD7C9FF}" type="datetimeFigureOut">
              <a:rPr lang="fil-PH" smtClean="0"/>
              <a:t>2/9/2012</a:t>
            </a:fld>
            <a:endParaRPr lang="fil-PH"/>
          </a:p>
        </p:txBody>
      </p:sp>
      <p:sp>
        <p:nvSpPr>
          <p:cNvPr id="5" name="Footer Placeholder 4"/>
          <p:cNvSpPr>
            <a:spLocks noGrp="1"/>
          </p:cNvSpPr>
          <p:nvPr>
            <p:ph type="ftr" sz="quarter" idx="11"/>
          </p:nvPr>
        </p:nvSpPr>
        <p:spPr/>
        <p:txBody>
          <a:bodyPr/>
          <a:lstStyle/>
          <a:p>
            <a:endParaRPr lang="fil-PH"/>
          </a:p>
        </p:txBody>
      </p:sp>
      <p:sp>
        <p:nvSpPr>
          <p:cNvPr id="6" name="Slide Number Placeholder 5"/>
          <p:cNvSpPr>
            <a:spLocks noGrp="1"/>
          </p:cNvSpPr>
          <p:nvPr>
            <p:ph type="sldNum" sz="quarter" idx="12"/>
          </p:nvPr>
        </p:nvSpPr>
        <p:spPr/>
        <p:txBody>
          <a:bodyPr/>
          <a:lstStyle/>
          <a:p>
            <a:fld id="{3B0D8327-1257-460B-99FB-DF228F9E9E22}" type="slidenum">
              <a:rPr lang="fil-PH" smtClean="0"/>
              <a:t>‹#›</a:t>
            </a:fld>
            <a:endParaRPr lang="fil-PH"/>
          </a:p>
        </p:txBody>
      </p:sp>
    </p:spTree>
    <p:extLst>
      <p:ext uri="{BB962C8B-B14F-4D97-AF65-F5344CB8AC3E}">
        <p14:creationId xmlns:p14="http://schemas.microsoft.com/office/powerpoint/2010/main" val="700354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l-P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l-PH"/>
          </a:p>
        </p:txBody>
      </p:sp>
      <p:sp>
        <p:nvSpPr>
          <p:cNvPr id="4" name="Date Placeholder 3"/>
          <p:cNvSpPr>
            <a:spLocks noGrp="1"/>
          </p:cNvSpPr>
          <p:nvPr>
            <p:ph type="dt" sz="half" idx="10"/>
          </p:nvPr>
        </p:nvSpPr>
        <p:spPr/>
        <p:txBody>
          <a:bodyPr/>
          <a:lstStyle/>
          <a:p>
            <a:fld id="{41E54C43-CC72-4AF8-8764-D24D3FD7C9FF}" type="datetimeFigureOut">
              <a:rPr lang="fil-PH" smtClean="0"/>
              <a:t>2/9/2012</a:t>
            </a:fld>
            <a:endParaRPr lang="fil-PH"/>
          </a:p>
        </p:txBody>
      </p:sp>
      <p:sp>
        <p:nvSpPr>
          <p:cNvPr id="5" name="Footer Placeholder 4"/>
          <p:cNvSpPr>
            <a:spLocks noGrp="1"/>
          </p:cNvSpPr>
          <p:nvPr>
            <p:ph type="ftr" sz="quarter" idx="11"/>
          </p:nvPr>
        </p:nvSpPr>
        <p:spPr/>
        <p:txBody>
          <a:bodyPr/>
          <a:lstStyle/>
          <a:p>
            <a:endParaRPr lang="fil-PH"/>
          </a:p>
        </p:txBody>
      </p:sp>
      <p:sp>
        <p:nvSpPr>
          <p:cNvPr id="6" name="Slide Number Placeholder 5"/>
          <p:cNvSpPr>
            <a:spLocks noGrp="1"/>
          </p:cNvSpPr>
          <p:nvPr>
            <p:ph type="sldNum" sz="quarter" idx="12"/>
          </p:nvPr>
        </p:nvSpPr>
        <p:spPr/>
        <p:txBody>
          <a:bodyPr/>
          <a:lstStyle/>
          <a:p>
            <a:fld id="{3B0D8327-1257-460B-99FB-DF228F9E9E22}" type="slidenum">
              <a:rPr lang="fil-PH" smtClean="0"/>
              <a:t>‹#›</a:t>
            </a:fld>
            <a:endParaRPr lang="fil-PH"/>
          </a:p>
        </p:txBody>
      </p:sp>
    </p:spTree>
    <p:extLst>
      <p:ext uri="{BB962C8B-B14F-4D97-AF65-F5344CB8AC3E}">
        <p14:creationId xmlns:p14="http://schemas.microsoft.com/office/powerpoint/2010/main" val="3287336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il-P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l-PH"/>
          </a:p>
        </p:txBody>
      </p:sp>
      <p:sp>
        <p:nvSpPr>
          <p:cNvPr id="4" name="Date Placeholder 3"/>
          <p:cNvSpPr>
            <a:spLocks noGrp="1"/>
          </p:cNvSpPr>
          <p:nvPr>
            <p:ph type="dt" sz="half" idx="10"/>
          </p:nvPr>
        </p:nvSpPr>
        <p:spPr/>
        <p:txBody>
          <a:bodyPr/>
          <a:lstStyle/>
          <a:p>
            <a:fld id="{41E54C43-CC72-4AF8-8764-D24D3FD7C9FF}" type="datetimeFigureOut">
              <a:rPr lang="fil-PH" smtClean="0"/>
              <a:t>2/9/2012</a:t>
            </a:fld>
            <a:endParaRPr lang="fil-PH"/>
          </a:p>
        </p:txBody>
      </p:sp>
      <p:sp>
        <p:nvSpPr>
          <p:cNvPr id="5" name="Footer Placeholder 4"/>
          <p:cNvSpPr>
            <a:spLocks noGrp="1"/>
          </p:cNvSpPr>
          <p:nvPr>
            <p:ph type="ftr" sz="quarter" idx="11"/>
          </p:nvPr>
        </p:nvSpPr>
        <p:spPr/>
        <p:txBody>
          <a:bodyPr/>
          <a:lstStyle/>
          <a:p>
            <a:endParaRPr lang="fil-PH"/>
          </a:p>
        </p:txBody>
      </p:sp>
      <p:sp>
        <p:nvSpPr>
          <p:cNvPr id="6" name="Slide Number Placeholder 5"/>
          <p:cNvSpPr>
            <a:spLocks noGrp="1"/>
          </p:cNvSpPr>
          <p:nvPr>
            <p:ph type="sldNum" sz="quarter" idx="12"/>
          </p:nvPr>
        </p:nvSpPr>
        <p:spPr/>
        <p:txBody>
          <a:bodyPr/>
          <a:lstStyle/>
          <a:p>
            <a:fld id="{3B0D8327-1257-460B-99FB-DF228F9E9E22}" type="slidenum">
              <a:rPr lang="fil-PH" smtClean="0"/>
              <a:t>‹#›</a:t>
            </a:fld>
            <a:endParaRPr lang="fil-PH"/>
          </a:p>
        </p:txBody>
      </p:sp>
    </p:spTree>
    <p:extLst>
      <p:ext uri="{BB962C8B-B14F-4D97-AF65-F5344CB8AC3E}">
        <p14:creationId xmlns:p14="http://schemas.microsoft.com/office/powerpoint/2010/main" val="2195071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il-PH"/>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l-PH"/>
          </a:p>
        </p:txBody>
      </p:sp>
      <p:sp>
        <p:nvSpPr>
          <p:cNvPr id="4" name="Date Placeholder 3"/>
          <p:cNvSpPr>
            <a:spLocks noGrp="1"/>
          </p:cNvSpPr>
          <p:nvPr>
            <p:ph type="dt" sz="half" idx="10"/>
          </p:nvPr>
        </p:nvSpPr>
        <p:spPr/>
        <p:txBody>
          <a:bodyPr/>
          <a:lstStyle/>
          <a:p>
            <a:fld id="{30F2F629-28AD-493B-BFD3-DCCE9F48E8E9}" type="datetimeFigureOut">
              <a:rPr lang="fil-PH" smtClean="0"/>
              <a:t>2/9/2012</a:t>
            </a:fld>
            <a:endParaRPr lang="fil-PH"/>
          </a:p>
        </p:txBody>
      </p:sp>
      <p:sp>
        <p:nvSpPr>
          <p:cNvPr id="5" name="Footer Placeholder 4"/>
          <p:cNvSpPr>
            <a:spLocks noGrp="1"/>
          </p:cNvSpPr>
          <p:nvPr>
            <p:ph type="ftr" sz="quarter" idx="11"/>
          </p:nvPr>
        </p:nvSpPr>
        <p:spPr/>
        <p:txBody>
          <a:bodyPr/>
          <a:lstStyle/>
          <a:p>
            <a:endParaRPr lang="fil-PH"/>
          </a:p>
        </p:txBody>
      </p:sp>
      <p:sp>
        <p:nvSpPr>
          <p:cNvPr id="6" name="Slide Number Placeholder 5"/>
          <p:cNvSpPr>
            <a:spLocks noGrp="1"/>
          </p:cNvSpPr>
          <p:nvPr>
            <p:ph type="sldNum" sz="quarter" idx="12"/>
          </p:nvPr>
        </p:nvSpPr>
        <p:spPr/>
        <p:txBody>
          <a:bodyPr/>
          <a:lstStyle/>
          <a:p>
            <a:fld id="{6B5A4CEE-1EFA-4909-A874-D779FF6E0CAC}" type="slidenum">
              <a:rPr lang="fil-PH" smtClean="0"/>
              <a:t>‹#›</a:t>
            </a:fld>
            <a:endParaRPr lang="fil-PH"/>
          </a:p>
        </p:txBody>
      </p:sp>
    </p:spTree>
    <p:extLst>
      <p:ext uri="{BB962C8B-B14F-4D97-AF65-F5344CB8AC3E}">
        <p14:creationId xmlns:p14="http://schemas.microsoft.com/office/powerpoint/2010/main" val="1117066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l-P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l-PH"/>
          </a:p>
        </p:txBody>
      </p:sp>
      <p:sp>
        <p:nvSpPr>
          <p:cNvPr id="4" name="Date Placeholder 3"/>
          <p:cNvSpPr>
            <a:spLocks noGrp="1"/>
          </p:cNvSpPr>
          <p:nvPr>
            <p:ph type="dt" sz="half" idx="10"/>
          </p:nvPr>
        </p:nvSpPr>
        <p:spPr/>
        <p:txBody>
          <a:bodyPr/>
          <a:lstStyle/>
          <a:p>
            <a:fld id="{30F2F629-28AD-493B-BFD3-DCCE9F48E8E9}" type="datetimeFigureOut">
              <a:rPr lang="fil-PH" smtClean="0"/>
              <a:t>2/9/2012</a:t>
            </a:fld>
            <a:endParaRPr lang="fil-PH"/>
          </a:p>
        </p:txBody>
      </p:sp>
      <p:sp>
        <p:nvSpPr>
          <p:cNvPr id="5" name="Footer Placeholder 4"/>
          <p:cNvSpPr>
            <a:spLocks noGrp="1"/>
          </p:cNvSpPr>
          <p:nvPr>
            <p:ph type="ftr" sz="quarter" idx="11"/>
          </p:nvPr>
        </p:nvSpPr>
        <p:spPr/>
        <p:txBody>
          <a:bodyPr/>
          <a:lstStyle/>
          <a:p>
            <a:endParaRPr lang="fil-PH"/>
          </a:p>
        </p:txBody>
      </p:sp>
      <p:sp>
        <p:nvSpPr>
          <p:cNvPr id="6" name="Slide Number Placeholder 5"/>
          <p:cNvSpPr>
            <a:spLocks noGrp="1"/>
          </p:cNvSpPr>
          <p:nvPr>
            <p:ph type="sldNum" sz="quarter" idx="12"/>
          </p:nvPr>
        </p:nvSpPr>
        <p:spPr/>
        <p:txBody>
          <a:bodyPr/>
          <a:lstStyle/>
          <a:p>
            <a:fld id="{6B5A4CEE-1EFA-4909-A874-D779FF6E0CAC}" type="slidenum">
              <a:rPr lang="fil-PH" smtClean="0"/>
              <a:t>‹#›</a:t>
            </a:fld>
            <a:endParaRPr lang="fil-PH"/>
          </a:p>
        </p:txBody>
      </p:sp>
    </p:spTree>
    <p:extLst>
      <p:ext uri="{BB962C8B-B14F-4D97-AF65-F5344CB8AC3E}">
        <p14:creationId xmlns:p14="http://schemas.microsoft.com/office/powerpoint/2010/main" val="4889768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il-P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F2F629-28AD-493B-BFD3-DCCE9F48E8E9}" type="datetimeFigureOut">
              <a:rPr lang="fil-PH" smtClean="0"/>
              <a:t>2/9/2012</a:t>
            </a:fld>
            <a:endParaRPr lang="fil-PH"/>
          </a:p>
        </p:txBody>
      </p:sp>
      <p:sp>
        <p:nvSpPr>
          <p:cNvPr id="5" name="Footer Placeholder 4"/>
          <p:cNvSpPr>
            <a:spLocks noGrp="1"/>
          </p:cNvSpPr>
          <p:nvPr>
            <p:ph type="ftr" sz="quarter" idx="11"/>
          </p:nvPr>
        </p:nvSpPr>
        <p:spPr/>
        <p:txBody>
          <a:bodyPr/>
          <a:lstStyle/>
          <a:p>
            <a:endParaRPr lang="fil-PH"/>
          </a:p>
        </p:txBody>
      </p:sp>
      <p:sp>
        <p:nvSpPr>
          <p:cNvPr id="6" name="Slide Number Placeholder 5"/>
          <p:cNvSpPr>
            <a:spLocks noGrp="1"/>
          </p:cNvSpPr>
          <p:nvPr>
            <p:ph type="sldNum" sz="quarter" idx="12"/>
          </p:nvPr>
        </p:nvSpPr>
        <p:spPr/>
        <p:txBody>
          <a:bodyPr/>
          <a:lstStyle/>
          <a:p>
            <a:fld id="{6B5A4CEE-1EFA-4909-A874-D779FF6E0CAC}" type="slidenum">
              <a:rPr lang="fil-PH" smtClean="0"/>
              <a:t>‹#›</a:t>
            </a:fld>
            <a:endParaRPr lang="fil-PH"/>
          </a:p>
        </p:txBody>
      </p:sp>
    </p:spTree>
    <p:extLst>
      <p:ext uri="{BB962C8B-B14F-4D97-AF65-F5344CB8AC3E}">
        <p14:creationId xmlns:p14="http://schemas.microsoft.com/office/powerpoint/2010/main" val="258301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l-P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l-P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l-PH"/>
          </a:p>
        </p:txBody>
      </p:sp>
      <p:sp>
        <p:nvSpPr>
          <p:cNvPr id="5" name="Date Placeholder 4"/>
          <p:cNvSpPr>
            <a:spLocks noGrp="1"/>
          </p:cNvSpPr>
          <p:nvPr>
            <p:ph type="dt" sz="half" idx="10"/>
          </p:nvPr>
        </p:nvSpPr>
        <p:spPr/>
        <p:txBody>
          <a:bodyPr/>
          <a:lstStyle/>
          <a:p>
            <a:fld id="{30F2F629-28AD-493B-BFD3-DCCE9F48E8E9}" type="datetimeFigureOut">
              <a:rPr lang="fil-PH" smtClean="0"/>
              <a:t>2/9/2012</a:t>
            </a:fld>
            <a:endParaRPr lang="fil-PH"/>
          </a:p>
        </p:txBody>
      </p:sp>
      <p:sp>
        <p:nvSpPr>
          <p:cNvPr id="6" name="Footer Placeholder 5"/>
          <p:cNvSpPr>
            <a:spLocks noGrp="1"/>
          </p:cNvSpPr>
          <p:nvPr>
            <p:ph type="ftr" sz="quarter" idx="11"/>
          </p:nvPr>
        </p:nvSpPr>
        <p:spPr/>
        <p:txBody>
          <a:bodyPr/>
          <a:lstStyle/>
          <a:p>
            <a:endParaRPr lang="fil-PH"/>
          </a:p>
        </p:txBody>
      </p:sp>
      <p:sp>
        <p:nvSpPr>
          <p:cNvPr id="7" name="Slide Number Placeholder 6"/>
          <p:cNvSpPr>
            <a:spLocks noGrp="1"/>
          </p:cNvSpPr>
          <p:nvPr>
            <p:ph type="sldNum" sz="quarter" idx="12"/>
          </p:nvPr>
        </p:nvSpPr>
        <p:spPr/>
        <p:txBody>
          <a:bodyPr/>
          <a:lstStyle/>
          <a:p>
            <a:fld id="{6B5A4CEE-1EFA-4909-A874-D779FF6E0CAC}" type="slidenum">
              <a:rPr lang="fil-PH" smtClean="0"/>
              <a:t>‹#›</a:t>
            </a:fld>
            <a:endParaRPr lang="fil-PH"/>
          </a:p>
        </p:txBody>
      </p:sp>
    </p:spTree>
    <p:extLst>
      <p:ext uri="{BB962C8B-B14F-4D97-AF65-F5344CB8AC3E}">
        <p14:creationId xmlns:p14="http://schemas.microsoft.com/office/powerpoint/2010/main" val="8725603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il-P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l-P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l-PH"/>
          </a:p>
        </p:txBody>
      </p:sp>
      <p:sp>
        <p:nvSpPr>
          <p:cNvPr id="7" name="Date Placeholder 6"/>
          <p:cNvSpPr>
            <a:spLocks noGrp="1"/>
          </p:cNvSpPr>
          <p:nvPr>
            <p:ph type="dt" sz="half" idx="10"/>
          </p:nvPr>
        </p:nvSpPr>
        <p:spPr/>
        <p:txBody>
          <a:bodyPr/>
          <a:lstStyle/>
          <a:p>
            <a:fld id="{30F2F629-28AD-493B-BFD3-DCCE9F48E8E9}" type="datetimeFigureOut">
              <a:rPr lang="fil-PH" smtClean="0"/>
              <a:t>2/9/2012</a:t>
            </a:fld>
            <a:endParaRPr lang="fil-PH"/>
          </a:p>
        </p:txBody>
      </p:sp>
      <p:sp>
        <p:nvSpPr>
          <p:cNvPr id="8" name="Footer Placeholder 7"/>
          <p:cNvSpPr>
            <a:spLocks noGrp="1"/>
          </p:cNvSpPr>
          <p:nvPr>
            <p:ph type="ftr" sz="quarter" idx="11"/>
          </p:nvPr>
        </p:nvSpPr>
        <p:spPr/>
        <p:txBody>
          <a:bodyPr/>
          <a:lstStyle/>
          <a:p>
            <a:endParaRPr lang="fil-PH"/>
          </a:p>
        </p:txBody>
      </p:sp>
      <p:sp>
        <p:nvSpPr>
          <p:cNvPr id="9" name="Slide Number Placeholder 8"/>
          <p:cNvSpPr>
            <a:spLocks noGrp="1"/>
          </p:cNvSpPr>
          <p:nvPr>
            <p:ph type="sldNum" sz="quarter" idx="12"/>
          </p:nvPr>
        </p:nvSpPr>
        <p:spPr/>
        <p:txBody>
          <a:bodyPr/>
          <a:lstStyle/>
          <a:p>
            <a:fld id="{6B5A4CEE-1EFA-4909-A874-D779FF6E0CAC}" type="slidenum">
              <a:rPr lang="fil-PH" smtClean="0"/>
              <a:t>‹#›</a:t>
            </a:fld>
            <a:endParaRPr lang="fil-PH"/>
          </a:p>
        </p:txBody>
      </p:sp>
    </p:spTree>
    <p:extLst>
      <p:ext uri="{BB962C8B-B14F-4D97-AF65-F5344CB8AC3E}">
        <p14:creationId xmlns:p14="http://schemas.microsoft.com/office/powerpoint/2010/main" val="27328999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l-PH"/>
          </a:p>
        </p:txBody>
      </p:sp>
      <p:sp>
        <p:nvSpPr>
          <p:cNvPr id="3" name="Date Placeholder 2"/>
          <p:cNvSpPr>
            <a:spLocks noGrp="1"/>
          </p:cNvSpPr>
          <p:nvPr>
            <p:ph type="dt" sz="half" idx="10"/>
          </p:nvPr>
        </p:nvSpPr>
        <p:spPr/>
        <p:txBody>
          <a:bodyPr/>
          <a:lstStyle/>
          <a:p>
            <a:fld id="{30F2F629-28AD-493B-BFD3-DCCE9F48E8E9}" type="datetimeFigureOut">
              <a:rPr lang="fil-PH" smtClean="0"/>
              <a:t>2/9/2012</a:t>
            </a:fld>
            <a:endParaRPr lang="fil-PH"/>
          </a:p>
        </p:txBody>
      </p:sp>
      <p:sp>
        <p:nvSpPr>
          <p:cNvPr id="4" name="Footer Placeholder 3"/>
          <p:cNvSpPr>
            <a:spLocks noGrp="1"/>
          </p:cNvSpPr>
          <p:nvPr>
            <p:ph type="ftr" sz="quarter" idx="11"/>
          </p:nvPr>
        </p:nvSpPr>
        <p:spPr/>
        <p:txBody>
          <a:bodyPr/>
          <a:lstStyle/>
          <a:p>
            <a:endParaRPr lang="fil-PH"/>
          </a:p>
        </p:txBody>
      </p:sp>
      <p:sp>
        <p:nvSpPr>
          <p:cNvPr id="5" name="Slide Number Placeholder 4"/>
          <p:cNvSpPr>
            <a:spLocks noGrp="1"/>
          </p:cNvSpPr>
          <p:nvPr>
            <p:ph type="sldNum" sz="quarter" idx="12"/>
          </p:nvPr>
        </p:nvSpPr>
        <p:spPr/>
        <p:txBody>
          <a:bodyPr/>
          <a:lstStyle/>
          <a:p>
            <a:fld id="{6B5A4CEE-1EFA-4909-A874-D779FF6E0CAC}" type="slidenum">
              <a:rPr lang="fil-PH" smtClean="0"/>
              <a:t>‹#›</a:t>
            </a:fld>
            <a:endParaRPr lang="fil-PH"/>
          </a:p>
        </p:txBody>
      </p:sp>
    </p:spTree>
    <p:extLst>
      <p:ext uri="{BB962C8B-B14F-4D97-AF65-F5344CB8AC3E}">
        <p14:creationId xmlns:p14="http://schemas.microsoft.com/office/powerpoint/2010/main" val="39937777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F2F629-28AD-493B-BFD3-DCCE9F48E8E9}" type="datetimeFigureOut">
              <a:rPr lang="fil-PH" smtClean="0"/>
              <a:t>2/9/2012</a:t>
            </a:fld>
            <a:endParaRPr lang="fil-PH"/>
          </a:p>
        </p:txBody>
      </p:sp>
      <p:sp>
        <p:nvSpPr>
          <p:cNvPr id="3" name="Footer Placeholder 2"/>
          <p:cNvSpPr>
            <a:spLocks noGrp="1"/>
          </p:cNvSpPr>
          <p:nvPr>
            <p:ph type="ftr" sz="quarter" idx="11"/>
          </p:nvPr>
        </p:nvSpPr>
        <p:spPr/>
        <p:txBody>
          <a:bodyPr/>
          <a:lstStyle/>
          <a:p>
            <a:endParaRPr lang="fil-PH"/>
          </a:p>
        </p:txBody>
      </p:sp>
      <p:sp>
        <p:nvSpPr>
          <p:cNvPr id="4" name="Slide Number Placeholder 3"/>
          <p:cNvSpPr>
            <a:spLocks noGrp="1"/>
          </p:cNvSpPr>
          <p:nvPr>
            <p:ph type="sldNum" sz="quarter" idx="12"/>
          </p:nvPr>
        </p:nvSpPr>
        <p:spPr/>
        <p:txBody>
          <a:bodyPr/>
          <a:lstStyle/>
          <a:p>
            <a:fld id="{6B5A4CEE-1EFA-4909-A874-D779FF6E0CAC}" type="slidenum">
              <a:rPr lang="fil-PH" smtClean="0"/>
              <a:t>‹#›</a:t>
            </a:fld>
            <a:endParaRPr lang="fil-PH"/>
          </a:p>
        </p:txBody>
      </p:sp>
    </p:spTree>
    <p:extLst>
      <p:ext uri="{BB962C8B-B14F-4D97-AF65-F5344CB8AC3E}">
        <p14:creationId xmlns:p14="http://schemas.microsoft.com/office/powerpoint/2010/main" val="2069975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il-P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l-P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F2F629-28AD-493B-BFD3-DCCE9F48E8E9}" type="datetimeFigureOut">
              <a:rPr lang="fil-PH" smtClean="0"/>
              <a:t>2/9/2012</a:t>
            </a:fld>
            <a:endParaRPr lang="fil-PH"/>
          </a:p>
        </p:txBody>
      </p:sp>
      <p:sp>
        <p:nvSpPr>
          <p:cNvPr id="6" name="Footer Placeholder 5"/>
          <p:cNvSpPr>
            <a:spLocks noGrp="1"/>
          </p:cNvSpPr>
          <p:nvPr>
            <p:ph type="ftr" sz="quarter" idx="11"/>
          </p:nvPr>
        </p:nvSpPr>
        <p:spPr/>
        <p:txBody>
          <a:bodyPr/>
          <a:lstStyle/>
          <a:p>
            <a:endParaRPr lang="fil-PH"/>
          </a:p>
        </p:txBody>
      </p:sp>
      <p:sp>
        <p:nvSpPr>
          <p:cNvPr id="7" name="Slide Number Placeholder 6"/>
          <p:cNvSpPr>
            <a:spLocks noGrp="1"/>
          </p:cNvSpPr>
          <p:nvPr>
            <p:ph type="sldNum" sz="quarter" idx="12"/>
          </p:nvPr>
        </p:nvSpPr>
        <p:spPr/>
        <p:txBody>
          <a:bodyPr/>
          <a:lstStyle/>
          <a:p>
            <a:fld id="{6B5A4CEE-1EFA-4909-A874-D779FF6E0CAC}" type="slidenum">
              <a:rPr lang="fil-PH" smtClean="0"/>
              <a:t>‹#›</a:t>
            </a:fld>
            <a:endParaRPr lang="fil-PH"/>
          </a:p>
        </p:txBody>
      </p:sp>
    </p:spTree>
    <p:extLst>
      <p:ext uri="{BB962C8B-B14F-4D97-AF65-F5344CB8AC3E}">
        <p14:creationId xmlns:p14="http://schemas.microsoft.com/office/powerpoint/2010/main" val="3013203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l-P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l-PH"/>
          </a:p>
        </p:txBody>
      </p:sp>
      <p:sp>
        <p:nvSpPr>
          <p:cNvPr id="4" name="Date Placeholder 3"/>
          <p:cNvSpPr>
            <a:spLocks noGrp="1"/>
          </p:cNvSpPr>
          <p:nvPr>
            <p:ph type="dt" sz="half" idx="10"/>
          </p:nvPr>
        </p:nvSpPr>
        <p:spPr/>
        <p:txBody>
          <a:bodyPr/>
          <a:lstStyle/>
          <a:p>
            <a:fld id="{41E54C43-CC72-4AF8-8764-D24D3FD7C9FF}" type="datetimeFigureOut">
              <a:rPr lang="fil-PH" smtClean="0"/>
              <a:t>2/9/2012</a:t>
            </a:fld>
            <a:endParaRPr lang="fil-PH"/>
          </a:p>
        </p:txBody>
      </p:sp>
      <p:sp>
        <p:nvSpPr>
          <p:cNvPr id="5" name="Footer Placeholder 4"/>
          <p:cNvSpPr>
            <a:spLocks noGrp="1"/>
          </p:cNvSpPr>
          <p:nvPr>
            <p:ph type="ftr" sz="quarter" idx="11"/>
          </p:nvPr>
        </p:nvSpPr>
        <p:spPr/>
        <p:txBody>
          <a:bodyPr/>
          <a:lstStyle/>
          <a:p>
            <a:endParaRPr lang="fil-PH"/>
          </a:p>
        </p:txBody>
      </p:sp>
      <p:sp>
        <p:nvSpPr>
          <p:cNvPr id="6" name="Slide Number Placeholder 5"/>
          <p:cNvSpPr>
            <a:spLocks noGrp="1"/>
          </p:cNvSpPr>
          <p:nvPr>
            <p:ph type="sldNum" sz="quarter" idx="12"/>
          </p:nvPr>
        </p:nvSpPr>
        <p:spPr/>
        <p:txBody>
          <a:bodyPr/>
          <a:lstStyle/>
          <a:p>
            <a:fld id="{3B0D8327-1257-460B-99FB-DF228F9E9E22}" type="slidenum">
              <a:rPr lang="fil-PH" smtClean="0"/>
              <a:t>‹#›</a:t>
            </a:fld>
            <a:endParaRPr lang="fil-PH"/>
          </a:p>
        </p:txBody>
      </p:sp>
    </p:spTree>
    <p:extLst>
      <p:ext uri="{BB962C8B-B14F-4D97-AF65-F5344CB8AC3E}">
        <p14:creationId xmlns:p14="http://schemas.microsoft.com/office/powerpoint/2010/main" val="11880672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il-P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l-PH"/>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F2F629-28AD-493B-BFD3-DCCE9F48E8E9}" type="datetimeFigureOut">
              <a:rPr lang="fil-PH" smtClean="0"/>
              <a:t>2/9/2012</a:t>
            </a:fld>
            <a:endParaRPr lang="fil-PH"/>
          </a:p>
        </p:txBody>
      </p:sp>
      <p:sp>
        <p:nvSpPr>
          <p:cNvPr id="6" name="Footer Placeholder 5"/>
          <p:cNvSpPr>
            <a:spLocks noGrp="1"/>
          </p:cNvSpPr>
          <p:nvPr>
            <p:ph type="ftr" sz="quarter" idx="11"/>
          </p:nvPr>
        </p:nvSpPr>
        <p:spPr/>
        <p:txBody>
          <a:bodyPr/>
          <a:lstStyle/>
          <a:p>
            <a:endParaRPr lang="fil-PH"/>
          </a:p>
        </p:txBody>
      </p:sp>
      <p:sp>
        <p:nvSpPr>
          <p:cNvPr id="7" name="Slide Number Placeholder 6"/>
          <p:cNvSpPr>
            <a:spLocks noGrp="1"/>
          </p:cNvSpPr>
          <p:nvPr>
            <p:ph type="sldNum" sz="quarter" idx="12"/>
          </p:nvPr>
        </p:nvSpPr>
        <p:spPr/>
        <p:txBody>
          <a:bodyPr/>
          <a:lstStyle/>
          <a:p>
            <a:fld id="{6B5A4CEE-1EFA-4909-A874-D779FF6E0CAC}" type="slidenum">
              <a:rPr lang="fil-PH" smtClean="0"/>
              <a:t>‹#›</a:t>
            </a:fld>
            <a:endParaRPr lang="fil-PH"/>
          </a:p>
        </p:txBody>
      </p:sp>
    </p:spTree>
    <p:extLst>
      <p:ext uri="{BB962C8B-B14F-4D97-AF65-F5344CB8AC3E}">
        <p14:creationId xmlns:p14="http://schemas.microsoft.com/office/powerpoint/2010/main" val="28619175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l-P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l-PH"/>
          </a:p>
        </p:txBody>
      </p:sp>
      <p:sp>
        <p:nvSpPr>
          <p:cNvPr id="4" name="Date Placeholder 3"/>
          <p:cNvSpPr>
            <a:spLocks noGrp="1"/>
          </p:cNvSpPr>
          <p:nvPr>
            <p:ph type="dt" sz="half" idx="10"/>
          </p:nvPr>
        </p:nvSpPr>
        <p:spPr/>
        <p:txBody>
          <a:bodyPr/>
          <a:lstStyle/>
          <a:p>
            <a:fld id="{30F2F629-28AD-493B-BFD3-DCCE9F48E8E9}" type="datetimeFigureOut">
              <a:rPr lang="fil-PH" smtClean="0"/>
              <a:t>2/9/2012</a:t>
            </a:fld>
            <a:endParaRPr lang="fil-PH"/>
          </a:p>
        </p:txBody>
      </p:sp>
      <p:sp>
        <p:nvSpPr>
          <p:cNvPr id="5" name="Footer Placeholder 4"/>
          <p:cNvSpPr>
            <a:spLocks noGrp="1"/>
          </p:cNvSpPr>
          <p:nvPr>
            <p:ph type="ftr" sz="quarter" idx="11"/>
          </p:nvPr>
        </p:nvSpPr>
        <p:spPr/>
        <p:txBody>
          <a:bodyPr/>
          <a:lstStyle/>
          <a:p>
            <a:endParaRPr lang="fil-PH"/>
          </a:p>
        </p:txBody>
      </p:sp>
      <p:sp>
        <p:nvSpPr>
          <p:cNvPr id="6" name="Slide Number Placeholder 5"/>
          <p:cNvSpPr>
            <a:spLocks noGrp="1"/>
          </p:cNvSpPr>
          <p:nvPr>
            <p:ph type="sldNum" sz="quarter" idx="12"/>
          </p:nvPr>
        </p:nvSpPr>
        <p:spPr/>
        <p:txBody>
          <a:bodyPr/>
          <a:lstStyle/>
          <a:p>
            <a:fld id="{6B5A4CEE-1EFA-4909-A874-D779FF6E0CAC}" type="slidenum">
              <a:rPr lang="fil-PH" smtClean="0"/>
              <a:t>‹#›</a:t>
            </a:fld>
            <a:endParaRPr lang="fil-PH"/>
          </a:p>
        </p:txBody>
      </p:sp>
    </p:spTree>
    <p:extLst>
      <p:ext uri="{BB962C8B-B14F-4D97-AF65-F5344CB8AC3E}">
        <p14:creationId xmlns:p14="http://schemas.microsoft.com/office/powerpoint/2010/main" val="31791418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il-P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l-PH"/>
          </a:p>
        </p:txBody>
      </p:sp>
      <p:sp>
        <p:nvSpPr>
          <p:cNvPr id="4" name="Date Placeholder 3"/>
          <p:cNvSpPr>
            <a:spLocks noGrp="1"/>
          </p:cNvSpPr>
          <p:nvPr>
            <p:ph type="dt" sz="half" idx="10"/>
          </p:nvPr>
        </p:nvSpPr>
        <p:spPr/>
        <p:txBody>
          <a:bodyPr/>
          <a:lstStyle/>
          <a:p>
            <a:fld id="{30F2F629-28AD-493B-BFD3-DCCE9F48E8E9}" type="datetimeFigureOut">
              <a:rPr lang="fil-PH" smtClean="0"/>
              <a:t>2/9/2012</a:t>
            </a:fld>
            <a:endParaRPr lang="fil-PH"/>
          </a:p>
        </p:txBody>
      </p:sp>
      <p:sp>
        <p:nvSpPr>
          <p:cNvPr id="5" name="Footer Placeholder 4"/>
          <p:cNvSpPr>
            <a:spLocks noGrp="1"/>
          </p:cNvSpPr>
          <p:nvPr>
            <p:ph type="ftr" sz="quarter" idx="11"/>
          </p:nvPr>
        </p:nvSpPr>
        <p:spPr/>
        <p:txBody>
          <a:bodyPr/>
          <a:lstStyle/>
          <a:p>
            <a:endParaRPr lang="fil-PH"/>
          </a:p>
        </p:txBody>
      </p:sp>
      <p:sp>
        <p:nvSpPr>
          <p:cNvPr id="6" name="Slide Number Placeholder 5"/>
          <p:cNvSpPr>
            <a:spLocks noGrp="1"/>
          </p:cNvSpPr>
          <p:nvPr>
            <p:ph type="sldNum" sz="quarter" idx="12"/>
          </p:nvPr>
        </p:nvSpPr>
        <p:spPr/>
        <p:txBody>
          <a:bodyPr/>
          <a:lstStyle/>
          <a:p>
            <a:fld id="{6B5A4CEE-1EFA-4909-A874-D779FF6E0CAC}" type="slidenum">
              <a:rPr lang="fil-PH" smtClean="0"/>
              <a:t>‹#›</a:t>
            </a:fld>
            <a:endParaRPr lang="fil-PH"/>
          </a:p>
        </p:txBody>
      </p:sp>
    </p:spTree>
    <p:extLst>
      <p:ext uri="{BB962C8B-B14F-4D97-AF65-F5344CB8AC3E}">
        <p14:creationId xmlns:p14="http://schemas.microsoft.com/office/powerpoint/2010/main" val="3478781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il-P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E54C43-CC72-4AF8-8764-D24D3FD7C9FF}" type="datetimeFigureOut">
              <a:rPr lang="fil-PH" smtClean="0"/>
              <a:t>2/9/2012</a:t>
            </a:fld>
            <a:endParaRPr lang="fil-PH"/>
          </a:p>
        </p:txBody>
      </p:sp>
      <p:sp>
        <p:nvSpPr>
          <p:cNvPr id="5" name="Footer Placeholder 4"/>
          <p:cNvSpPr>
            <a:spLocks noGrp="1"/>
          </p:cNvSpPr>
          <p:nvPr>
            <p:ph type="ftr" sz="quarter" idx="11"/>
          </p:nvPr>
        </p:nvSpPr>
        <p:spPr/>
        <p:txBody>
          <a:bodyPr/>
          <a:lstStyle/>
          <a:p>
            <a:endParaRPr lang="fil-PH"/>
          </a:p>
        </p:txBody>
      </p:sp>
      <p:sp>
        <p:nvSpPr>
          <p:cNvPr id="6" name="Slide Number Placeholder 5"/>
          <p:cNvSpPr>
            <a:spLocks noGrp="1"/>
          </p:cNvSpPr>
          <p:nvPr>
            <p:ph type="sldNum" sz="quarter" idx="12"/>
          </p:nvPr>
        </p:nvSpPr>
        <p:spPr/>
        <p:txBody>
          <a:bodyPr/>
          <a:lstStyle/>
          <a:p>
            <a:fld id="{3B0D8327-1257-460B-99FB-DF228F9E9E22}" type="slidenum">
              <a:rPr lang="fil-PH" smtClean="0"/>
              <a:t>‹#›</a:t>
            </a:fld>
            <a:endParaRPr lang="fil-PH"/>
          </a:p>
        </p:txBody>
      </p:sp>
    </p:spTree>
    <p:extLst>
      <p:ext uri="{BB962C8B-B14F-4D97-AF65-F5344CB8AC3E}">
        <p14:creationId xmlns:p14="http://schemas.microsoft.com/office/powerpoint/2010/main" val="4153467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l-P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l-P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l-PH"/>
          </a:p>
        </p:txBody>
      </p:sp>
      <p:sp>
        <p:nvSpPr>
          <p:cNvPr id="5" name="Date Placeholder 4"/>
          <p:cNvSpPr>
            <a:spLocks noGrp="1"/>
          </p:cNvSpPr>
          <p:nvPr>
            <p:ph type="dt" sz="half" idx="10"/>
          </p:nvPr>
        </p:nvSpPr>
        <p:spPr/>
        <p:txBody>
          <a:bodyPr/>
          <a:lstStyle/>
          <a:p>
            <a:fld id="{41E54C43-CC72-4AF8-8764-D24D3FD7C9FF}" type="datetimeFigureOut">
              <a:rPr lang="fil-PH" smtClean="0"/>
              <a:t>2/9/2012</a:t>
            </a:fld>
            <a:endParaRPr lang="fil-PH"/>
          </a:p>
        </p:txBody>
      </p:sp>
      <p:sp>
        <p:nvSpPr>
          <p:cNvPr id="6" name="Footer Placeholder 5"/>
          <p:cNvSpPr>
            <a:spLocks noGrp="1"/>
          </p:cNvSpPr>
          <p:nvPr>
            <p:ph type="ftr" sz="quarter" idx="11"/>
          </p:nvPr>
        </p:nvSpPr>
        <p:spPr/>
        <p:txBody>
          <a:bodyPr/>
          <a:lstStyle/>
          <a:p>
            <a:endParaRPr lang="fil-PH"/>
          </a:p>
        </p:txBody>
      </p:sp>
      <p:sp>
        <p:nvSpPr>
          <p:cNvPr id="7" name="Slide Number Placeholder 6"/>
          <p:cNvSpPr>
            <a:spLocks noGrp="1"/>
          </p:cNvSpPr>
          <p:nvPr>
            <p:ph type="sldNum" sz="quarter" idx="12"/>
          </p:nvPr>
        </p:nvSpPr>
        <p:spPr/>
        <p:txBody>
          <a:bodyPr/>
          <a:lstStyle/>
          <a:p>
            <a:fld id="{3B0D8327-1257-460B-99FB-DF228F9E9E22}" type="slidenum">
              <a:rPr lang="fil-PH" smtClean="0"/>
              <a:t>‹#›</a:t>
            </a:fld>
            <a:endParaRPr lang="fil-PH"/>
          </a:p>
        </p:txBody>
      </p:sp>
    </p:spTree>
    <p:extLst>
      <p:ext uri="{BB962C8B-B14F-4D97-AF65-F5344CB8AC3E}">
        <p14:creationId xmlns:p14="http://schemas.microsoft.com/office/powerpoint/2010/main" val="738210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il-P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l-P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l-PH"/>
          </a:p>
        </p:txBody>
      </p:sp>
      <p:sp>
        <p:nvSpPr>
          <p:cNvPr id="7" name="Date Placeholder 6"/>
          <p:cNvSpPr>
            <a:spLocks noGrp="1"/>
          </p:cNvSpPr>
          <p:nvPr>
            <p:ph type="dt" sz="half" idx="10"/>
          </p:nvPr>
        </p:nvSpPr>
        <p:spPr/>
        <p:txBody>
          <a:bodyPr/>
          <a:lstStyle/>
          <a:p>
            <a:fld id="{41E54C43-CC72-4AF8-8764-D24D3FD7C9FF}" type="datetimeFigureOut">
              <a:rPr lang="fil-PH" smtClean="0"/>
              <a:t>2/9/2012</a:t>
            </a:fld>
            <a:endParaRPr lang="fil-PH"/>
          </a:p>
        </p:txBody>
      </p:sp>
      <p:sp>
        <p:nvSpPr>
          <p:cNvPr id="8" name="Footer Placeholder 7"/>
          <p:cNvSpPr>
            <a:spLocks noGrp="1"/>
          </p:cNvSpPr>
          <p:nvPr>
            <p:ph type="ftr" sz="quarter" idx="11"/>
          </p:nvPr>
        </p:nvSpPr>
        <p:spPr/>
        <p:txBody>
          <a:bodyPr/>
          <a:lstStyle/>
          <a:p>
            <a:endParaRPr lang="fil-PH"/>
          </a:p>
        </p:txBody>
      </p:sp>
      <p:sp>
        <p:nvSpPr>
          <p:cNvPr id="9" name="Slide Number Placeholder 8"/>
          <p:cNvSpPr>
            <a:spLocks noGrp="1"/>
          </p:cNvSpPr>
          <p:nvPr>
            <p:ph type="sldNum" sz="quarter" idx="12"/>
          </p:nvPr>
        </p:nvSpPr>
        <p:spPr/>
        <p:txBody>
          <a:bodyPr/>
          <a:lstStyle/>
          <a:p>
            <a:fld id="{3B0D8327-1257-460B-99FB-DF228F9E9E22}" type="slidenum">
              <a:rPr lang="fil-PH" smtClean="0"/>
              <a:t>‹#›</a:t>
            </a:fld>
            <a:endParaRPr lang="fil-PH"/>
          </a:p>
        </p:txBody>
      </p:sp>
    </p:spTree>
    <p:extLst>
      <p:ext uri="{BB962C8B-B14F-4D97-AF65-F5344CB8AC3E}">
        <p14:creationId xmlns:p14="http://schemas.microsoft.com/office/powerpoint/2010/main" val="2642525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l-PH"/>
          </a:p>
        </p:txBody>
      </p:sp>
      <p:sp>
        <p:nvSpPr>
          <p:cNvPr id="3" name="Date Placeholder 2"/>
          <p:cNvSpPr>
            <a:spLocks noGrp="1"/>
          </p:cNvSpPr>
          <p:nvPr>
            <p:ph type="dt" sz="half" idx="10"/>
          </p:nvPr>
        </p:nvSpPr>
        <p:spPr/>
        <p:txBody>
          <a:bodyPr/>
          <a:lstStyle/>
          <a:p>
            <a:fld id="{41E54C43-CC72-4AF8-8764-D24D3FD7C9FF}" type="datetimeFigureOut">
              <a:rPr lang="fil-PH" smtClean="0"/>
              <a:t>2/9/2012</a:t>
            </a:fld>
            <a:endParaRPr lang="fil-PH"/>
          </a:p>
        </p:txBody>
      </p:sp>
      <p:sp>
        <p:nvSpPr>
          <p:cNvPr id="4" name="Footer Placeholder 3"/>
          <p:cNvSpPr>
            <a:spLocks noGrp="1"/>
          </p:cNvSpPr>
          <p:nvPr>
            <p:ph type="ftr" sz="quarter" idx="11"/>
          </p:nvPr>
        </p:nvSpPr>
        <p:spPr/>
        <p:txBody>
          <a:bodyPr/>
          <a:lstStyle/>
          <a:p>
            <a:endParaRPr lang="fil-PH"/>
          </a:p>
        </p:txBody>
      </p:sp>
      <p:sp>
        <p:nvSpPr>
          <p:cNvPr id="5" name="Slide Number Placeholder 4"/>
          <p:cNvSpPr>
            <a:spLocks noGrp="1"/>
          </p:cNvSpPr>
          <p:nvPr>
            <p:ph type="sldNum" sz="quarter" idx="12"/>
          </p:nvPr>
        </p:nvSpPr>
        <p:spPr/>
        <p:txBody>
          <a:bodyPr/>
          <a:lstStyle/>
          <a:p>
            <a:fld id="{3B0D8327-1257-460B-99FB-DF228F9E9E22}" type="slidenum">
              <a:rPr lang="fil-PH" smtClean="0"/>
              <a:t>‹#›</a:t>
            </a:fld>
            <a:endParaRPr lang="fil-PH"/>
          </a:p>
        </p:txBody>
      </p:sp>
    </p:spTree>
    <p:extLst>
      <p:ext uri="{BB962C8B-B14F-4D97-AF65-F5344CB8AC3E}">
        <p14:creationId xmlns:p14="http://schemas.microsoft.com/office/powerpoint/2010/main" val="4033482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E54C43-CC72-4AF8-8764-D24D3FD7C9FF}" type="datetimeFigureOut">
              <a:rPr lang="fil-PH" smtClean="0"/>
              <a:t>2/9/2012</a:t>
            </a:fld>
            <a:endParaRPr lang="fil-PH"/>
          </a:p>
        </p:txBody>
      </p:sp>
      <p:sp>
        <p:nvSpPr>
          <p:cNvPr id="3" name="Footer Placeholder 2"/>
          <p:cNvSpPr>
            <a:spLocks noGrp="1"/>
          </p:cNvSpPr>
          <p:nvPr>
            <p:ph type="ftr" sz="quarter" idx="11"/>
          </p:nvPr>
        </p:nvSpPr>
        <p:spPr/>
        <p:txBody>
          <a:bodyPr/>
          <a:lstStyle/>
          <a:p>
            <a:endParaRPr lang="fil-PH"/>
          </a:p>
        </p:txBody>
      </p:sp>
      <p:sp>
        <p:nvSpPr>
          <p:cNvPr id="4" name="Slide Number Placeholder 3"/>
          <p:cNvSpPr>
            <a:spLocks noGrp="1"/>
          </p:cNvSpPr>
          <p:nvPr>
            <p:ph type="sldNum" sz="quarter" idx="12"/>
          </p:nvPr>
        </p:nvSpPr>
        <p:spPr/>
        <p:txBody>
          <a:bodyPr/>
          <a:lstStyle/>
          <a:p>
            <a:fld id="{3B0D8327-1257-460B-99FB-DF228F9E9E22}" type="slidenum">
              <a:rPr lang="fil-PH" smtClean="0"/>
              <a:t>‹#›</a:t>
            </a:fld>
            <a:endParaRPr lang="fil-PH"/>
          </a:p>
        </p:txBody>
      </p:sp>
    </p:spTree>
    <p:extLst>
      <p:ext uri="{BB962C8B-B14F-4D97-AF65-F5344CB8AC3E}">
        <p14:creationId xmlns:p14="http://schemas.microsoft.com/office/powerpoint/2010/main" val="1870064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il-P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l-P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E54C43-CC72-4AF8-8764-D24D3FD7C9FF}" type="datetimeFigureOut">
              <a:rPr lang="fil-PH" smtClean="0"/>
              <a:t>2/9/2012</a:t>
            </a:fld>
            <a:endParaRPr lang="fil-PH"/>
          </a:p>
        </p:txBody>
      </p:sp>
      <p:sp>
        <p:nvSpPr>
          <p:cNvPr id="6" name="Footer Placeholder 5"/>
          <p:cNvSpPr>
            <a:spLocks noGrp="1"/>
          </p:cNvSpPr>
          <p:nvPr>
            <p:ph type="ftr" sz="quarter" idx="11"/>
          </p:nvPr>
        </p:nvSpPr>
        <p:spPr/>
        <p:txBody>
          <a:bodyPr/>
          <a:lstStyle/>
          <a:p>
            <a:endParaRPr lang="fil-PH"/>
          </a:p>
        </p:txBody>
      </p:sp>
      <p:sp>
        <p:nvSpPr>
          <p:cNvPr id="7" name="Slide Number Placeholder 6"/>
          <p:cNvSpPr>
            <a:spLocks noGrp="1"/>
          </p:cNvSpPr>
          <p:nvPr>
            <p:ph type="sldNum" sz="quarter" idx="12"/>
          </p:nvPr>
        </p:nvSpPr>
        <p:spPr/>
        <p:txBody>
          <a:bodyPr/>
          <a:lstStyle/>
          <a:p>
            <a:fld id="{3B0D8327-1257-460B-99FB-DF228F9E9E22}" type="slidenum">
              <a:rPr lang="fil-PH" smtClean="0"/>
              <a:t>‹#›</a:t>
            </a:fld>
            <a:endParaRPr lang="fil-PH"/>
          </a:p>
        </p:txBody>
      </p:sp>
    </p:spTree>
    <p:extLst>
      <p:ext uri="{BB962C8B-B14F-4D97-AF65-F5344CB8AC3E}">
        <p14:creationId xmlns:p14="http://schemas.microsoft.com/office/powerpoint/2010/main" val="2356010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il-P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l-PH"/>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E54C43-CC72-4AF8-8764-D24D3FD7C9FF}" type="datetimeFigureOut">
              <a:rPr lang="fil-PH" smtClean="0"/>
              <a:t>2/9/2012</a:t>
            </a:fld>
            <a:endParaRPr lang="fil-PH"/>
          </a:p>
        </p:txBody>
      </p:sp>
      <p:sp>
        <p:nvSpPr>
          <p:cNvPr id="6" name="Footer Placeholder 5"/>
          <p:cNvSpPr>
            <a:spLocks noGrp="1"/>
          </p:cNvSpPr>
          <p:nvPr>
            <p:ph type="ftr" sz="quarter" idx="11"/>
          </p:nvPr>
        </p:nvSpPr>
        <p:spPr/>
        <p:txBody>
          <a:bodyPr/>
          <a:lstStyle/>
          <a:p>
            <a:endParaRPr lang="fil-PH"/>
          </a:p>
        </p:txBody>
      </p:sp>
      <p:sp>
        <p:nvSpPr>
          <p:cNvPr id="7" name="Slide Number Placeholder 6"/>
          <p:cNvSpPr>
            <a:spLocks noGrp="1"/>
          </p:cNvSpPr>
          <p:nvPr>
            <p:ph type="sldNum" sz="quarter" idx="12"/>
          </p:nvPr>
        </p:nvSpPr>
        <p:spPr/>
        <p:txBody>
          <a:bodyPr/>
          <a:lstStyle/>
          <a:p>
            <a:fld id="{3B0D8327-1257-460B-99FB-DF228F9E9E22}" type="slidenum">
              <a:rPr lang="fil-PH" smtClean="0"/>
              <a:t>‹#›</a:t>
            </a:fld>
            <a:endParaRPr lang="fil-PH"/>
          </a:p>
        </p:txBody>
      </p:sp>
    </p:spTree>
    <p:extLst>
      <p:ext uri="{BB962C8B-B14F-4D97-AF65-F5344CB8AC3E}">
        <p14:creationId xmlns:p14="http://schemas.microsoft.com/office/powerpoint/2010/main" val="2693387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il-PH"/>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il-PH"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E54C43-CC72-4AF8-8764-D24D3FD7C9FF}" type="datetimeFigureOut">
              <a:rPr lang="fil-PH" smtClean="0"/>
              <a:t>2/9/2012</a:t>
            </a:fld>
            <a:endParaRPr lang="fil-PH"/>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l-PH"/>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0D8327-1257-460B-99FB-DF228F9E9E22}" type="slidenum">
              <a:rPr lang="fil-PH" smtClean="0"/>
              <a:t>‹#›</a:t>
            </a:fld>
            <a:endParaRPr lang="fil-PH"/>
          </a:p>
        </p:txBody>
      </p:sp>
      <p:pic>
        <p:nvPicPr>
          <p:cNvPr id="7" name="Picture 4" descr="REDD-plus PEOPLE logo.jpg"/>
          <p:cNvPicPr>
            <a:picLocks noChangeAspect="1"/>
          </p:cNvPicPr>
          <p:nvPr userDrawn="1"/>
        </p:nvPicPr>
        <p:blipFill rotWithShape="1">
          <a:blip r:embed="rId13">
            <a:extLst>
              <a:ext uri="{28A0092B-C50C-407E-A947-70E740481C1C}">
                <a14:useLocalDpi xmlns:a14="http://schemas.microsoft.com/office/drawing/2010/main" val="0"/>
              </a:ext>
            </a:extLst>
          </a:blip>
          <a:srcRect b="13577"/>
          <a:stretch/>
        </p:blipFill>
        <p:spPr bwMode="auto">
          <a:xfrm>
            <a:off x="7596337" y="0"/>
            <a:ext cx="1512168" cy="2054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REDD-plus PEOPLE logo.jpg"/>
          <p:cNvPicPr>
            <a:picLocks noChangeAspect="1"/>
          </p:cNvPicPr>
          <p:nvPr userDrawn="1"/>
        </p:nvPicPr>
        <p:blipFill rotWithShape="1">
          <a:blip r:embed="rId13">
            <a:extLst>
              <a:ext uri="{28A0092B-C50C-407E-A947-70E740481C1C}">
                <a14:useLocalDpi xmlns:a14="http://schemas.microsoft.com/office/drawing/2010/main" val="0"/>
              </a:ext>
            </a:extLst>
          </a:blip>
          <a:srcRect t="83769"/>
          <a:stretch/>
        </p:blipFill>
        <p:spPr bwMode="auto">
          <a:xfrm>
            <a:off x="107503" y="188073"/>
            <a:ext cx="2542033" cy="64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2899177"/>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l-P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il-PH"/>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l-PH"/>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F2F629-28AD-493B-BFD3-DCCE9F48E8E9}" type="datetimeFigureOut">
              <a:rPr lang="fil-PH" smtClean="0"/>
              <a:t>2/9/2012</a:t>
            </a:fld>
            <a:endParaRPr lang="fil-PH"/>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l-PH"/>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5A4CEE-1EFA-4909-A874-D779FF6E0CAC}" type="slidenum">
              <a:rPr lang="fil-PH" smtClean="0"/>
              <a:t>‹#›</a:t>
            </a:fld>
            <a:endParaRPr lang="fil-PH"/>
          </a:p>
        </p:txBody>
      </p:sp>
    </p:spTree>
    <p:extLst>
      <p:ext uri="{BB962C8B-B14F-4D97-AF65-F5344CB8AC3E}">
        <p14:creationId xmlns:p14="http://schemas.microsoft.com/office/powerpoint/2010/main" val="52552346"/>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l-P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image" Target="../media/image1.jpeg"/><Relationship Id="rId7"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microsoft.com/office/2007/relationships/hdphoto" Target="../media/hdphoto2.wdp"/><Relationship Id="rId11" Type="http://schemas.openxmlformats.org/officeDocument/2006/relationships/image" Target="../media/image18.jpeg"/><Relationship Id="rId5" Type="http://schemas.openxmlformats.org/officeDocument/2006/relationships/image" Target="../media/image22.jpeg"/><Relationship Id="rId10" Type="http://schemas.openxmlformats.org/officeDocument/2006/relationships/image" Target="../media/image24.jpeg"/><Relationship Id="rId4" Type="http://schemas.openxmlformats.org/officeDocument/2006/relationships/image" Target="../media/image21.wmf"/><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2.png"/><Relationship Id="rId18" Type="http://schemas.openxmlformats.org/officeDocument/2006/relationships/image" Target="https://docs.google.com/present/File?id=dfjvdvpq_2gbk29hct_b" TargetMode="External"/><Relationship Id="rId3" Type="http://schemas.openxmlformats.org/officeDocument/2006/relationships/image" Target="../media/image3.jpeg"/><Relationship Id="rId21" Type="http://schemas.openxmlformats.org/officeDocument/2006/relationships/image" Target="../media/image18.jpeg"/><Relationship Id="rId7" Type="http://schemas.openxmlformats.org/officeDocument/2006/relationships/image" Target="../media/image7.jpe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2.jpeg"/><Relationship Id="rId16" Type="http://schemas.openxmlformats.org/officeDocument/2006/relationships/image" Target="../media/image15.jpeg"/><Relationship Id="rId20" Type="http://schemas.openxmlformats.org/officeDocument/2006/relationships/image" Target="https://docs.google.com/present/File?id=dfjvdvpq_1gn6j2mgs_b" TargetMode="External"/><Relationship Id="rId1" Type="http://schemas.openxmlformats.org/officeDocument/2006/relationships/slideLayout" Target="../slideLayouts/slideLayout7.xml"/><Relationship Id="rId6" Type="http://schemas.openxmlformats.org/officeDocument/2006/relationships/image" Target="../media/image6.jpeg"/><Relationship Id="rId11" Type="http://schemas.microsoft.com/office/2007/relationships/hdphoto" Target="../media/hdphoto1.wdp"/><Relationship Id="rId5" Type="http://schemas.openxmlformats.org/officeDocument/2006/relationships/image" Target="../media/image5.jpeg"/><Relationship Id="rId15" Type="http://schemas.openxmlformats.org/officeDocument/2006/relationships/image" Target="../media/image14.jpeg"/><Relationship Id="rId10" Type="http://schemas.openxmlformats.org/officeDocument/2006/relationships/image" Target="../media/image10.jpeg"/><Relationship Id="rId19" Type="http://schemas.openxmlformats.org/officeDocument/2006/relationships/image" Target="../media/image17.pn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3.gi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ChangeArrowheads="1"/>
          </p:cNvSpPr>
          <p:nvPr/>
        </p:nvSpPr>
        <p:spPr bwMode="auto">
          <a:xfrm>
            <a:off x="395288" y="2060848"/>
            <a:ext cx="8424862" cy="3312368"/>
          </a:xfrm>
          <a:prstGeom prst="rect">
            <a:avLst/>
          </a:prstGeom>
          <a:noFill/>
          <a:ln w="9525">
            <a:noFill/>
            <a:miter lim="800000"/>
            <a:headEnd/>
            <a:tailEnd/>
          </a:ln>
        </p:spPr>
        <p:txBody>
          <a:bodyPr/>
          <a:lstStyle/>
          <a:p>
            <a:pPr algn="ctr"/>
            <a:r>
              <a:rPr lang="en-PH" sz="2800" b="1" dirty="0" smtClean="0">
                <a:solidFill>
                  <a:srgbClr val="C00000"/>
                </a:solidFill>
              </a:rPr>
              <a:t>EXPERIENCE IN DEVELOPING APPROACHES TO REDD-PLUS SAFEGUARDS</a:t>
            </a:r>
          </a:p>
          <a:p>
            <a:pPr algn="ctr"/>
            <a:endParaRPr lang="en-PH" sz="2400" dirty="0" smtClean="0">
              <a:solidFill>
                <a:schemeClr val="tx1"/>
              </a:solidFill>
            </a:endParaRPr>
          </a:p>
          <a:p>
            <a:pPr algn="ctr"/>
            <a:r>
              <a:rPr lang="en-PH" sz="2400" dirty="0" smtClean="0">
                <a:solidFill>
                  <a:schemeClr val="tx1"/>
                </a:solidFill>
              </a:rPr>
              <a:t>UN-REDD SEPC WORKSHOP</a:t>
            </a:r>
          </a:p>
          <a:p>
            <a:pPr algn="ctr"/>
            <a:r>
              <a:rPr lang="en-PH" sz="2400" dirty="0" smtClean="0">
                <a:solidFill>
                  <a:schemeClr val="tx1"/>
                </a:solidFill>
              </a:rPr>
              <a:t>Geneva, Switzerland</a:t>
            </a:r>
          </a:p>
          <a:p>
            <a:pPr algn="ctr"/>
            <a:r>
              <a:rPr lang="en-PH" sz="2400" dirty="0" smtClean="0">
                <a:solidFill>
                  <a:schemeClr val="tx1"/>
                </a:solidFill>
              </a:rPr>
              <a:t>08-09 February 2012</a:t>
            </a:r>
            <a:endParaRPr lang="fil-PH" sz="2400" dirty="0">
              <a:solidFill>
                <a:schemeClr val="tx1"/>
              </a:solidFill>
            </a:endParaRPr>
          </a:p>
        </p:txBody>
      </p:sp>
      <p:sp>
        <p:nvSpPr>
          <p:cNvPr id="3080" name="Text Box 8"/>
          <p:cNvSpPr txBox="1">
            <a:spLocks noChangeArrowheads="1"/>
          </p:cNvSpPr>
          <p:nvPr/>
        </p:nvSpPr>
        <p:spPr bwMode="auto">
          <a:xfrm>
            <a:off x="1403648" y="4842445"/>
            <a:ext cx="6336704" cy="1538883"/>
          </a:xfrm>
          <a:prstGeom prst="rect">
            <a:avLst/>
          </a:prstGeom>
          <a:noFill/>
          <a:ln w="9525">
            <a:noFill/>
            <a:miter lim="800000"/>
            <a:headEnd/>
            <a:tailEnd/>
          </a:ln>
          <a:effectLst/>
        </p:spPr>
        <p:txBody>
          <a:bodyPr wrap="square">
            <a:spAutoFit/>
          </a:bodyPr>
          <a:lstStyle/>
          <a:p>
            <a:pPr algn="ctr">
              <a:spcBef>
                <a:spcPct val="50000"/>
              </a:spcBef>
            </a:pPr>
            <a:r>
              <a:rPr lang="en-GB" sz="2000" b="1" dirty="0" smtClean="0">
                <a:solidFill>
                  <a:schemeClr val="tx1"/>
                </a:solidFill>
              </a:rPr>
              <a:t>FORESTER MARLEA P. MUÑEZ</a:t>
            </a:r>
            <a:endParaRPr lang="en-GB" sz="2000" b="1" dirty="0">
              <a:solidFill>
                <a:schemeClr val="tx1"/>
              </a:solidFill>
            </a:endParaRPr>
          </a:p>
          <a:p>
            <a:pPr algn="ctr">
              <a:spcBef>
                <a:spcPct val="35000"/>
              </a:spcBef>
            </a:pPr>
            <a:r>
              <a:rPr lang="en-GB" sz="2000" b="1" dirty="0" smtClean="0">
                <a:solidFill>
                  <a:schemeClr val="tx1"/>
                </a:solidFill>
              </a:rPr>
              <a:t>WISE Inc.(Women’s Initiatives for Society, Culture, and Environment)</a:t>
            </a:r>
          </a:p>
          <a:p>
            <a:pPr algn="ctr">
              <a:spcBef>
                <a:spcPct val="35000"/>
              </a:spcBef>
            </a:pPr>
            <a:r>
              <a:rPr lang="en-GB" sz="2000" b="1" dirty="0" smtClean="0">
                <a:solidFill>
                  <a:schemeClr val="tx1"/>
                </a:solidFill>
              </a:rPr>
              <a:t>An active participant of </a:t>
            </a:r>
            <a:r>
              <a:rPr lang="en-GB" sz="2000" b="1" dirty="0" err="1" smtClean="0">
                <a:solidFill>
                  <a:schemeClr val="tx1"/>
                </a:solidFill>
              </a:rPr>
              <a:t>CoDe</a:t>
            </a:r>
            <a:r>
              <a:rPr lang="en-GB" sz="2000" b="1" dirty="0" smtClean="0">
                <a:solidFill>
                  <a:schemeClr val="tx1"/>
                </a:solidFill>
              </a:rPr>
              <a:t> REDD Philippines</a:t>
            </a:r>
            <a:endParaRPr lang="en-GB" sz="2000" b="1"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32770" name="Rectangle 10"/>
          <p:cNvSpPr>
            <a:spLocks noChangeArrowheads="1"/>
          </p:cNvSpPr>
          <p:nvPr/>
        </p:nvSpPr>
        <p:spPr bwMode="auto">
          <a:xfrm>
            <a:off x="0" y="0"/>
            <a:ext cx="9144000" cy="1143000"/>
          </a:xfrm>
          <a:prstGeom prst="rect">
            <a:avLst/>
          </a:prstGeom>
          <a:solidFill>
            <a:srgbClr val="99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l-PH"/>
          </a:p>
        </p:txBody>
      </p:sp>
      <p:pic>
        <p:nvPicPr>
          <p:cNvPr id="32771" name="Picture 4" descr="REDD-plus PEOPLE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75338" y="1295400"/>
            <a:ext cx="3268662"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1416" y="4076700"/>
            <a:ext cx="3352800"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3" name="Picture 6"/>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t="17963" b="9384"/>
          <a:stretch/>
        </p:blipFill>
        <p:spPr bwMode="auto">
          <a:xfrm>
            <a:off x="35496" y="2924944"/>
            <a:ext cx="3442320" cy="1117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4" name="Picture 7"/>
          <p:cNvPicPr>
            <a:picLocks noChangeAspect="1" noChangeArrowheads="1"/>
          </p:cNvPicPr>
          <p:nvPr/>
        </p:nvPicPr>
        <p:blipFill rotWithShape="1">
          <a:blip r:embed="rId7">
            <a:extLst>
              <a:ext uri="{28A0092B-C50C-407E-A947-70E740481C1C}">
                <a14:useLocalDpi xmlns:a14="http://schemas.microsoft.com/office/drawing/2010/main" val="0"/>
              </a:ext>
            </a:extLst>
          </a:blip>
          <a:srcRect l="61868"/>
          <a:stretch/>
        </p:blipFill>
        <p:spPr bwMode="auto">
          <a:xfrm>
            <a:off x="248486" y="1412776"/>
            <a:ext cx="2826625"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5" name="Rectangle 8"/>
          <p:cNvSpPr>
            <a:spLocks noGrp="1" noChangeArrowheads="1"/>
          </p:cNvSpPr>
          <p:nvPr>
            <p:ph type="title"/>
          </p:nvPr>
        </p:nvSpPr>
        <p:spPr>
          <a:xfrm>
            <a:off x="457200" y="152400"/>
            <a:ext cx="8229600" cy="1143000"/>
          </a:xfrm>
        </p:spPr>
        <p:txBody>
          <a:bodyPr/>
          <a:lstStyle/>
          <a:p>
            <a:pPr eaLnBrk="1" hangingPunct="1"/>
            <a:r>
              <a:rPr lang="en-US" sz="4800" smtClean="0">
                <a:latin typeface="Topaz New" pitchFamily="33" charset="0"/>
              </a:rPr>
              <a:t>Thank you!</a:t>
            </a:r>
          </a:p>
        </p:txBody>
      </p:sp>
      <p:graphicFrame>
        <p:nvGraphicFramePr>
          <p:cNvPr id="32776" name="Object 11"/>
          <p:cNvGraphicFramePr>
            <a:graphicFrameLocks noGrp="1" noChangeAspect="1"/>
          </p:cNvGraphicFramePr>
          <p:nvPr>
            <p:ph idx="1"/>
            <p:extLst>
              <p:ext uri="{D42A27DB-BD31-4B8C-83A1-F6EECF244321}">
                <p14:modId xmlns:p14="http://schemas.microsoft.com/office/powerpoint/2010/main" val="35144238"/>
              </p:ext>
            </p:extLst>
          </p:nvPr>
        </p:nvGraphicFramePr>
        <p:xfrm>
          <a:off x="395536" y="4221088"/>
          <a:ext cx="1155700" cy="1004888"/>
        </p:xfrm>
        <a:graphic>
          <a:graphicData uri="http://schemas.openxmlformats.org/presentationml/2006/ole">
            <mc:AlternateContent xmlns:mc="http://schemas.openxmlformats.org/markup-compatibility/2006">
              <mc:Choice xmlns:v="urn:schemas-microsoft-com:vml" Requires="v">
                <p:oleObj spid="_x0000_s3093" name="Bitmap Image" r:id="rId8" imgW="18371429" imgH="16009524" progId="PBrush">
                  <p:embed/>
                </p:oleObj>
              </mc:Choice>
              <mc:Fallback>
                <p:oleObj name="Bitmap Image" r:id="rId8" imgW="18371429" imgH="16009524" progId="PBrush">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5536" y="4221088"/>
                        <a:ext cx="1155700" cy="1004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0" name="Picture 7" descr="emb[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8487" y="5229200"/>
            <a:ext cx="13906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code_redd.jpg"/>
          <p:cNvPicPr/>
          <p:nvPr/>
        </p:nvPicPr>
        <p:blipFill>
          <a:blip r:embed="rId11"/>
          <a:srcRect/>
          <a:stretch>
            <a:fillRect/>
          </a:stretch>
        </p:blipFill>
        <p:spPr bwMode="auto">
          <a:xfrm>
            <a:off x="2627784" y="5330620"/>
            <a:ext cx="1342836" cy="1168760"/>
          </a:xfrm>
          <a:prstGeom prst="rect">
            <a:avLst/>
          </a:prstGeom>
          <a:noFill/>
          <a:ln w="9525">
            <a:noFill/>
            <a:miter lim="800000"/>
            <a:headEnd/>
            <a:tailEnd/>
          </a:ln>
        </p:spPr>
      </p:pic>
    </p:spTree>
    <p:extLst>
      <p:ext uri="{BB962C8B-B14F-4D97-AF65-F5344CB8AC3E}">
        <p14:creationId xmlns:p14="http://schemas.microsoft.com/office/powerpoint/2010/main" val="26313595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4"/>
          <p:cNvSpPr>
            <a:spLocks noGrp="1"/>
          </p:cNvSpPr>
          <p:nvPr>
            <p:ph type="title" idx="4294967295"/>
          </p:nvPr>
        </p:nvSpPr>
        <p:spPr>
          <a:xfrm>
            <a:off x="1817125" y="1195377"/>
            <a:ext cx="5772728" cy="790575"/>
          </a:xfrm>
        </p:spPr>
        <p:txBody>
          <a:bodyPr>
            <a:noAutofit/>
          </a:bodyPr>
          <a:lstStyle/>
          <a:p>
            <a:pPr algn="l" eaLnBrk="1" hangingPunct="1"/>
            <a:r>
              <a:rPr lang="en-US" sz="3600" b="1" dirty="0" err="1" smtClean="0">
                <a:solidFill>
                  <a:srgbClr val="C00000"/>
                </a:solidFill>
                <a:latin typeface="Arial" pitchFamily="34" charset="0"/>
                <a:cs typeface="Arial" pitchFamily="34" charset="0"/>
              </a:rPr>
              <a:t>ers</a:t>
            </a:r>
            <a:r>
              <a:rPr lang="en-US" sz="3600" b="1" dirty="0" smtClean="0">
                <a:solidFill>
                  <a:srgbClr val="C00000"/>
                </a:solidFill>
                <a:latin typeface="Arial" pitchFamily="34" charset="0"/>
                <a:cs typeface="Arial" pitchFamily="34" charset="0"/>
              </a:rPr>
              <a:t>: </a:t>
            </a:r>
            <a:r>
              <a:rPr lang="en-US" sz="3000" b="1" dirty="0" smtClean="0">
                <a:solidFill>
                  <a:srgbClr val="C00000"/>
                </a:solidFill>
                <a:latin typeface="Arial" pitchFamily="34" charset="0"/>
                <a:cs typeface="Arial" pitchFamily="34" charset="0"/>
              </a:rPr>
              <a:t>as of August 8, 2011</a:t>
            </a:r>
            <a:endParaRPr lang="en-US" sz="3000" dirty="0" smtClean="0">
              <a:solidFill>
                <a:srgbClr val="C00000"/>
              </a:solidFill>
              <a:latin typeface="Arial" pitchFamily="34" charset="0"/>
              <a:cs typeface="Arial" pitchFamily="34" charset="0"/>
            </a:endParaRPr>
          </a:p>
        </p:txBody>
      </p:sp>
      <p:pic>
        <p:nvPicPr>
          <p:cNvPr id="3075" name="Picture 2" descr="logo%20ntfp"/>
          <p:cNvPicPr>
            <a:picLocks noChangeAspect="1" noChangeArrowheads="1"/>
          </p:cNvPicPr>
          <p:nvPr/>
        </p:nvPicPr>
        <p:blipFill>
          <a:blip r:embed="rId2" cstate="print">
            <a:lum bright="6000"/>
            <a:extLst>
              <a:ext uri="{28A0092B-C50C-407E-A947-70E740481C1C}">
                <a14:useLocalDpi xmlns:a14="http://schemas.microsoft.com/office/drawing/2010/main" val="0"/>
              </a:ext>
            </a:extLst>
          </a:blip>
          <a:srcRect/>
          <a:stretch>
            <a:fillRect/>
          </a:stretch>
        </p:blipFill>
        <p:spPr bwMode="auto">
          <a:xfrm>
            <a:off x="456590" y="2060848"/>
            <a:ext cx="1211946" cy="564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3" descr="logoke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2702" y="1985952"/>
            <a:ext cx="1034704" cy="795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4" descr="Ulan logo_hres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7979" y="1977801"/>
            <a:ext cx="763254" cy="790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5" descr="logo wise in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3158" y="2159969"/>
            <a:ext cx="1400364" cy="375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6" descr="C:\Users\ester batangan\Desktop\ESTER\Ester Files2\Logos\PFEC 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19595" y="1960081"/>
            <a:ext cx="843523" cy="861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7" descr="C:\Users\ester batangan\Desktop\ESTER\Ester Files2\Logos\AnthroWatch.bm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02878" y="1971601"/>
            <a:ext cx="1037898" cy="751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8" descr="GOM_Logo_small_whitebackground_fina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82998" y="3219110"/>
            <a:ext cx="1211946" cy="768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9" descr="logoidi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02879" y="3144109"/>
            <a:ext cx="792088" cy="862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4" descr="elti_final100rgb.jpg                                           0016C49EMacintosh HD                   BC2D11C2:"/>
          <p:cNvPicPr>
            <a:picLocks noChangeAspect="1" noChangeArrowheads="1"/>
          </p:cNvPicPr>
          <p:nvPr/>
        </p:nvPicPr>
        <p:blipFill>
          <a:blip r:embed="rId10">
            <a:extLst>
              <a:ext uri="{BEBA8EAE-BF5A-486C-A8C5-ECC9F3942E4B}">
                <a14:imgProps xmlns:a14="http://schemas.microsoft.com/office/drawing/2010/main">
                  <a14:imgLayer r:embed="rId11">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817125" y="3187765"/>
            <a:ext cx="1104962" cy="844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11" descr="logo1"/>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47277" y="3222392"/>
            <a:ext cx="825553" cy="7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5" name="TextBox 16"/>
          <p:cNvSpPr txBox="1">
            <a:spLocks noChangeArrowheads="1"/>
          </p:cNvSpPr>
          <p:nvPr/>
        </p:nvSpPr>
        <p:spPr bwMode="auto">
          <a:xfrm>
            <a:off x="3412806" y="3980070"/>
            <a:ext cx="4944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smtClean="0">
                <a:latin typeface="Calibri" pitchFamily="34" charset="0"/>
              </a:rPr>
              <a:t>ELAC</a:t>
            </a:r>
            <a:endParaRPr lang="en-US" b="1" dirty="0">
              <a:latin typeface="Calibri" pitchFamily="34" charset="0"/>
            </a:endParaRPr>
          </a:p>
        </p:txBody>
      </p:sp>
      <p:sp>
        <p:nvSpPr>
          <p:cNvPr id="3086" name="TextBox 17"/>
          <p:cNvSpPr txBox="1">
            <a:spLocks noChangeArrowheads="1"/>
          </p:cNvSpPr>
          <p:nvPr/>
        </p:nvSpPr>
        <p:spPr bwMode="auto">
          <a:xfrm>
            <a:off x="4332003" y="2772495"/>
            <a:ext cx="10379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err="1">
                <a:latin typeface="Calibri" pitchFamily="34" charset="0"/>
              </a:rPr>
              <a:t>AnthroWatch</a:t>
            </a:r>
            <a:endParaRPr lang="en-US" b="1" dirty="0">
              <a:latin typeface="Calibri" pitchFamily="34" charset="0"/>
            </a:endParaRPr>
          </a:p>
        </p:txBody>
      </p:sp>
      <p:sp>
        <p:nvSpPr>
          <p:cNvPr id="3087" name="TextBox 18"/>
          <p:cNvSpPr txBox="1">
            <a:spLocks noChangeArrowheads="1"/>
          </p:cNvSpPr>
          <p:nvPr/>
        </p:nvSpPr>
        <p:spPr bwMode="auto">
          <a:xfrm>
            <a:off x="4483954" y="4003551"/>
            <a:ext cx="71375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latin typeface="Calibri" pitchFamily="34" charset="0"/>
              </a:rPr>
              <a:t>IDIS</a:t>
            </a:r>
          </a:p>
        </p:txBody>
      </p:sp>
      <p:sp>
        <p:nvSpPr>
          <p:cNvPr id="3088" name="TextBox 19"/>
          <p:cNvSpPr txBox="1">
            <a:spLocks noChangeArrowheads="1"/>
          </p:cNvSpPr>
          <p:nvPr/>
        </p:nvSpPr>
        <p:spPr bwMode="auto">
          <a:xfrm>
            <a:off x="3452305" y="2732933"/>
            <a:ext cx="4154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latin typeface="Calibri" pitchFamily="34" charset="0"/>
              </a:rPr>
              <a:t>KEF</a:t>
            </a:r>
          </a:p>
        </p:txBody>
      </p:sp>
      <p:sp>
        <p:nvSpPr>
          <p:cNvPr id="3089" name="TextBox 20"/>
          <p:cNvSpPr txBox="1">
            <a:spLocks noChangeArrowheads="1"/>
          </p:cNvSpPr>
          <p:nvPr/>
        </p:nvSpPr>
        <p:spPr bwMode="auto">
          <a:xfrm>
            <a:off x="5827301" y="2805810"/>
            <a:ext cx="4918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latin typeface="Calibri" pitchFamily="34" charset="0"/>
              </a:rPr>
              <a:t>PFEC</a:t>
            </a:r>
          </a:p>
        </p:txBody>
      </p:sp>
      <p:sp>
        <p:nvSpPr>
          <p:cNvPr id="3090" name="TextBox 21"/>
          <p:cNvSpPr txBox="1">
            <a:spLocks noChangeArrowheads="1"/>
          </p:cNvSpPr>
          <p:nvPr/>
        </p:nvSpPr>
        <p:spPr bwMode="auto">
          <a:xfrm>
            <a:off x="2017256" y="2821632"/>
            <a:ext cx="5453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latin typeface="Calibri" pitchFamily="34" charset="0"/>
              </a:rPr>
              <a:t>ULAN</a:t>
            </a:r>
          </a:p>
        </p:txBody>
      </p:sp>
      <p:sp>
        <p:nvSpPr>
          <p:cNvPr id="3092" name="TextBox 23"/>
          <p:cNvSpPr txBox="1">
            <a:spLocks noChangeArrowheads="1"/>
          </p:cNvSpPr>
          <p:nvPr/>
        </p:nvSpPr>
        <p:spPr bwMode="auto">
          <a:xfrm>
            <a:off x="736527" y="4014584"/>
            <a:ext cx="61315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latin typeface="Calibri" pitchFamily="34" charset="0"/>
              </a:rPr>
              <a:t>FFI</a:t>
            </a:r>
          </a:p>
        </p:txBody>
      </p:sp>
      <p:pic>
        <p:nvPicPr>
          <p:cNvPr id="3093" name="Picture 2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23158" y="3170834"/>
            <a:ext cx="1689084" cy="55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4" name="TextBox 21"/>
          <p:cNvSpPr txBox="1">
            <a:spLocks noChangeArrowheads="1"/>
          </p:cNvSpPr>
          <p:nvPr/>
        </p:nvSpPr>
        <p:spPr bwMode="auto">
          <a:xfrm>
            <a:off x="6993257" y="3613915"/>
            <a:ext cx="13029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latin typeface="Tahoma" pitchFamily="34" charset="0"/>
                <a:ea typeface="Tahoma" pitchFamily="34" charset="0"/>
                <a:cs typeface="Tahoma" pitchFamily="34" charset="0"/>
              </a:rPr>
              <a:t>Philippines</a:t>
            </a:r>
          </a:p>
        </p:txBody>
      </p:sp>
      <p:pic>
        <p:nvPicPr>
          <p:cNvPr id="4" name="Picture 3"/>
          <p:cNvPicPr>
            <a:picLocks noChangeAspect="1"/>
          </p:cNvPicPr>
          <p:nvPr/>
        </p:nvPicPr>
        <p:blipFill rotWithShape="1">
          <a:blip r:embed="rId14">
            <a:extLst>
              <a:ext uri="{28A0092B-C50C-407E-A947-70E740481C1C}">
                <a14:useLocalDpi xmlns:a14="http://schemas.microsoft.com/office/drawing/2010/main" val="0"/>
              </a:ext>
            </a:extLst>
          </a:blip>
          <a:srcRect l="3066" t="14459" b="13440"/>
          <a:stretch/>
        </p:blipFill>
        <p:spPr>
          <a:xfrm>
            <a:off x="286312" y="4617963"/>
            <a:ext cx="3126494" cy="574959"/>
          </a:xfrm>
          <a:prstGeom prst="rect">
            <a:avLst/>
          </a:prstGeom>
        </p:spPr>
      </p:pic>
      <p:pic>
        <p:nvPicPr>
          <p:cNvPr id="5" name="Picture 2" descr="http://t1.gstatic.com/images?q=tbn:ANd9GcSL6_ArTUeUb-p0vDxb-TchNxPdj19Drcaoy2b_r6MaVolX-5ca"/>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31339" y="4461462"/>
            <a:ext cx="1102177" cy="1054257"/>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18"/>
          <p:cNvSpPr txBox="1">
            <a:spLocks noChangeArrowheads="1"/>
          </p:cNvSpPr>
          <p:nvPr/>
        </p:nvSpPr>
        <p:spPr bwMode="auto">
          <a:xfrm>
            <a:off x="708803" y="2708920"/>
            <a:ext cx="71375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smtClean="0">
                <a:latin typeface="Calibri" pitchFamily="34" charset="0"/>
              </a:rPr>
              <a:t>NTFP</a:t>
            </a:r>
            <a:endParaRPr lang="en-US" b="1" dirty="0">
              <a:latin typeface="Calibri" pitchFamily="34" charset="0"/>
            </a:endParaRPr>
          </a:p>
        </p:txBody>
      </p:sp>
      <p:pic>
        <p:nvPicPr>
          <p:cNvPr id="2" name="Picture 2" descr="http://www.capeaction.org.za/uploads/article/ffi_main_logo.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42438" y="2904205"/>
            <a:ext cx="1171354" cy="1171354"/>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a:spLocks noChangeArrowheads="1"/>
          </p:cNvSpPr>
          <p:nvPr/>
        </p:nvSpPr>
        <p:spPr bwMode="auto">
          <a:xfrm>
            <a:off x="251520" y="5592142"/>
            <a:ext cx="8712968" cy="1077218"/>
          </a:xfrm>
          <a:prstGeom prst="rect">
            <a:avLst/>
          </a:prstGeom>
          <a:noFill/>
          <a:ln w="9525">
            <a:noFill/>
            <a:miter lim="800000"/>
            <a:headEnd/>
            <a:tailEnd/>
          </a:ln>
        </p:spPr>
        <p:txBody>
          <a:bodyPr wrap="square">
            <a:spAutoFit/>
          </a:bodyPr>
          <a:lstStyle/>
          <a:p>
            <a:r>
              <a:rPr lang="en-US" sz="1600" b="1" dirty="0" err="1" smtClean="0">
                <a:solidFill>
                  <a:srgbClr val="C00000"/>
                </a:solidFill>
              </a:rPr>
              <a:t>CoDe</a:t>
            </a:r>
            <a:r>
              <a:rPr lang="en-US" sz="1600" b="1" dirty="0" smtClean="0">
                <a:solidFill>
                  <a:srgbClr val="C00000"/>
                </a:solidFill>
              </a:rPr>
              <a:t> </a:t>
            </a:r>
            <a:r>
              <a:rPr lang="en-US" sz="1600" b="1" dirty="0">
                <a:solidFill>
                  <a:srgbClr val="C00000"/>
                </a:solidFill>
              </a:rPr>
              <a:t>REDD-Philippines </a:t>
            </a:r>
            <a:r>
              <a:rPr lang="en-US" sz="1600" b="1" dirty="0">
                <a:solidFill>
                  <a:schemeClr val="tx1"/>
                </a:solidFill>
              </a:rPr>
              <a:t>is a loose coalition interested in seeing a responsible REDD-Plus mechanism. The coalition believes that any </a:t>
            </a:r>
            <a:r>
              <a:rPr lang="en-US" sz="1600" b="1" dirty="0" smtClean="0">
                <a:solidFill>
                  <a:schemeClr val="tx1"/>
                </a:solidFill>
              </a:rPr>
              <a:t>REDD-Plus project/</a:t>
            </a:r>
            <a:r>
              <a:rPr lang="en-US" sz="1600" b="1" dirty="0" err="1" smtClean="0">
                <a:solidFill>
                  <a:schemeClr val="tx1"/>
                </a:solidFill>
              </a:rPr>
              <a:t>programme</a:t>
            </a:r>
            <a:r>
              <a:rPr lang="en-US" sz="1600" b="1" dirty="0" smtClean="0">
                <a:solidFill>
                  <a:schemeClr val="tx1"/>
                </a:solidFill>
              </a:rPr>
              <a:t>  </a:t>
            </a:r>
            <a:r>
              <a:rPr lang="en-US" sz="1600" b="1" dirty="0">
                <a:solidFill>
                  <a:schemeClr val="tx1"/>
                </a:solidFill>
              </a:rPr>
              <a:t>should be implemented according to the principles of community empowerment, biodiversity conservation, and sustainable management of forest.  </a:t>
            </a:r>
            <a:endParaRPr lang="en-PH" sz="1600" b="1" dirty="0">
              <a:solidFill>
                <a:schemeClr val="tx1"/>
              </a:solidFill>
            </a:endParaRPr>
          </a:p>
        </p:txBody>
      </p:sp>
      <p:grpSp>
        <p:nvGrpSpPr>
          <p:cNvPr id="3" name="Group 2"/>
          <p:cNvGrpSpPr>
            <a:grpSpLocks/>
          </p:cNvGrpSpPr>
          <p:nvPr/>
        </p:nvGrpSpPr>
        <p:grpSpPr bwMode="auto">
          <a:xfrm>
            <a:off x="5195001" y="4461462"/>
            <a:ext cx="817562" cy="938213"/>
            <a:chOff x="1230" y="8190"/>
            <a:chExt cx="1530" cy="1920"/>
          </a:xfrm>
        </p:grpSpPr>
        <p:pic>
          <p:nvPicPr>
            <p:cNvPr id="4099" name="Picture 3" descr="https://docs.google.com/present/File?id=dfjvdvpq_2gbk29hct_b"/>
            <p:cNvPicPr>
              <a:picLocks noChangeAspect="1" noChangeArrowheads="1"/>
            </p:cNvPicPr>
            <p:nvPr/>
          </p:nvPicPr>
          <p:blipFill>
            <a:blip r:embed="rId17" r:link="rId18">
              <a:extLst>
                <a:ext uri="{28A0092B-C50C-407E-A947-70E740481C1C}">
                  <a14:useLocalDpi xmlns:a14="http://schemas.microsoft.com/office/drawing/2010/main" val="0"/>
                </a:ext>
              </a:extLst>
            </a:blip>
            <a:srcRect/>
            <a:stretch>
              <a:fillRect/>
            </a:stretch>
          </p:blipFill>
          <p:spPr bwMode="auto">
            <a:xfrm>
              <a:off x="1230" y="9390"/>
              <a:ext cx="153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https://docs.google.com/present/File?id=dfjvdvpq_1gn6j2mgs_b"/>
            <p:cNvPicPr>
              <a:picLocks noChangeAspect="1" noChangeArrowheads="1"/>
            </p:cNvPicPr>
            <p:nvPr/>
          </p:nvPicPr>
          <p:blipFill>
            <a:blip r:embed="rId19" r:link="rId20">
              <a:extLst>
                <a:ext uri="{28A0092B-C50C-407E-A947-70E740481C1C}">
                  <a14:useLocalDpi xmlns:a14="http://schemas.microsoft.com/office/drawing/2010/main" val="0"/>
                </a:ext>
              </a:extLst>
            </a:blip>
            <a:srcRect/>
            <a:stretch>
              <a:fillRect/>
            </a:stretch>
          </p:blipFill>
          <p:spPr bwMode="auto">
            <a:xfrm>
              <a:off x="1483" y="8190"/>
              <a:ext cx="1035" cy="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 name="Picture 29" descr="code_redd.jpg"/>
          <p:cNvPicPr/>
          <p:nvPr/>
        </p:nvPicPr>
        <p:blipFill>
          <a:blip r:embed="rId21"/>
          <a:srcRect/>
          <a:stretch>
            <a:fillRect/>
          </a:stretch>
        </p:blipFill>
        <p:spPr bwMode="auto">
          <a:xfrm>
            <a:off x="564868" y="820080"/>
            <a:ext cx="1342836" cy="1168760"/>
          </a:xfrm>
          <a:prstGeom prst="rect">
            <a:avLst/>
          </a:prstGeom>
          <a:noFill/>
          <a:ln w="9525">
            <a:noFill/>
            <a:miter lim="800000"/>
            <a:headEnd/>
            <a:tailEnd/>
          </a:ln>
        </p:spPr>
      </p:pic>
    </p:spTree>
    <p:extLst>
      <p:ext uri="{BB962C8B-B14F-4D97-AF65-F5344CB8AC3E}">
        <p14:creationId xmlns:p14="http://schemas.microsoft.com/office/powerpoint/2010/main" val="28488489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145" name="Freeform 1"/>
          <p:cNvSpPr>
            <a:spLocks/>
          </p:cNvSpPr>
          <p:nvPr/>
        </p:nvSpPr>
        <p:spPr bwMode="auto">
          <a:xfrm>
            <a:off x="2508433" y="2482578"/>
            <a:ext cx="1116" cy="686581"/>
          </a:xfrm>
          <a:custGeom>
            <a:avLst/>
            <a:gdLst>
              <a:gd name="T0" fmla="*/ 0 w 1"/>
              <a:gd name="T1" fmla="*/ 1905 h 1906"/>
              <a:gd name="T2" fmla="*/ 0 w 1"/>
              <a:gd name="T3" fmla="*/ 0 h 1906"/>
            </a:gdLst>
            <a:ahLst/>
            <a:cxnLst>
              <a:cxn ang="0">
                <a:pos x="T0" y="T1"/>
              </a:cxn>
              <a:cxn ang="0">
                <a:pos x="T2" y="T3"/>
              </a:cxn>
            </a:cxnLst>
            <a:rect l="0" t="0" r="r" b="b"/>
            <a:pathLst>
              <a:path w="1" h="1906">
                <a:moveTo>
                  <a:pt x="0" y="1905"/>
                </a:moveTo>
                <a:lnTo>
                  <a:pt x="0" y="0"/>
                </a:lnTo>
              </a:path>
            </a:pathLst>
          </a:custGeom>
          <a:noFill/>
          <a:ln w="9360">
            <a:solidFill>
              <a:srgbClr val="00000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133" tIns="45567" rIns="91133" bIns="45567"/>
          <a:lstStyle/>
          <a:p>
            <a:pPr defTabSz="455736">
              <a:lnSpc>
                <a:spcPct val="93000"/>
              </a:lnSpc>
              <a:defRPr/>
            </a:pPr>
            <a:endParaRPr lang="en-US">
              <a:solidFill>
                <a:srgbClr val="000000"/>
              </a:solidFill>
              <a:latin typeface="Arial" charset="0"/>
              <a:ea typeface="ＭＳ Ｐゴシック" charset="0"/>
              <a:cs typeface="Arial Unicode MS" charset="0"/>
            </a:endParaRPr>
          </a:p>
        </p:txBody>
      </p:sp>
      <p:cxnSp>
        <p:nvCxnSpPr>
          <p:cNvPr id="6146" name="AutoShape 2"/>
          <p:cNvCxnSpPr>
            <a:cxnSpLocks noChangeShapeType="1"/>
          </p:cNvCxnSpPr>
          <p:nvPr/>
        </p:nvCxnSpPr>
        <p:spPr bwMode="auto">
          <a:xfrm>
            <a:off x="1441205" y="2408897"/>
            <a:ext cx="7391334" cy="1116"/>
          </a:xfrm>
          <a:prstGeom prst="bentConnector3">
            <a:avLst>
              <a:gd name="adj1" fmla="val 50000"/>
            </a:avLst>
          </a:prstGeom>
          <a:noFill/>
          <a:ln w="19044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6147" name="Oval 3"/>
          <p:cNvSpPr>
            <a:spLocks noChangeArrowheads="1"/>
          </p:cNvSpPr>
          <p:nvPr/>
        </p:nvSpPr>
        <p:spPr bwMode="auto">
          <a:xfrm>
            <a:off x="304763" y="701933"/>
            <a:ext cx="2584343" cy="561546"/>
          </a:xfrm>
          <a:prstGeom prst="ellipse">
            <a:avLst/>
          </a:prstGeom>
          <a:solidFill>
            <a:srgbClr val="00CCFF"/>
          </a:solidFill>
          <a:ln w="936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9692" tIns="44859" rIns="89692" bIns="44859" anchor="ctr"/>
          <a:lstStyle/>
          <a:p>
            <a:pPr algn="ctr" defTabSz="455736">
              <a:tabLst>
                <a:tab pos="721563" algn="l"/>
                <a:tab pos="1443151" algn="l"/>
                <a:tab pos="2164719" algn="l"/>
              </a:tabLst>
              <a:defRPr/>
            </a:pPr>
            <a:r>
              <a:rPr lang="en-US" sz="1600" b="1" dirty="0" smtClean="0">
                <a:solidFill>
                  <a:srgbClr val="000000"/>
                </a:solidFill>
                <a:latin typeface="Arial" charset="0"/>
                <a:ea typeface="宋体" charset="0"/>
                <a:cs typeface="宋体" charset="0"/>
              </a:rPr>
              <a:t>IDEA</a:t>
            </a:r>
            <a:endParaRPr lang="en-US" sz="1600" b="1" dirty="0">
              <a:solidFill>
                <a:srgbClr val="000000"/>
              </a:solidFill>
              <a:latin typeface="Arial" charset="0"/>
              <a:ea typeface="宋体" charset="0"/>
              <a:cs typeface="宋体" charset="0"/>
            </a:endParaRPr>
          </a:p>
        </p:txBody>
      </p:sp>
      <p:sp>
        <p:nvSpPr>
          <p:cNvPr id="6148" name="Oval 4"/>
          <p:cNvSpPr>
            <a:spLocks noChangeArrowheads="1"/>
          </p:cNvSpPr>
          <p:nvPr/>
        </p:nvSpPr>
        <p:spPr bwMode="auto">
          <a:xfrm>
            <a:off x="602828" y="3016214"/>
            <a:ext cx="2654674" cy="762496"/>
          </a:xfrm>
          <a:prstGeom prst="ellipse">
            <a:avLst/>
          </a:prstGeom>
          <a:solidFill>
            <a:srgbClr val="FFFF00"/>
          </a:solidFill>
          <a:ln w="936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9692" tIns="44859" rIns="89692" bIns="44859" anchor="ctr"/>
          <a:lstStyle/>
          <a:p>
            <a:pPr algn="ctr" defTabSz="455736">
              <a:tabLst>
                <a:tab pos="721563" algn="l"/>
                <a:tab pos="1443151" algn="l"/>
                <a:tab pos="2164719" algn="l"/>
              </a:tabLst>
              <a:defRPr/>
            </a:pPr>
            <a:r>
              <a:rPr lang="en-US" sz="1600" b="1">
                <a:solidFill>
                  <a:srgbClr val="000000"/>
                </a:solidFill>
                <a:latin typeface="Arial" charset="0"/>
                <a:ea typeface="宋体" charset="0"/>
                <a:cs typeface="宋体" charset="0"/>
              </a:rPr>
              <a:t>Validation and</a:t>
            </a:r>
          </a:p>
          <a:p>
            <a:pPr algn="ctr" defTabSz="455736">
              <a:tabLst>
                <a:tab pos="721563" algn="l"/>
                <a:tab pos="1443151" algn="l"/>
                <a:tab pos="2164719" algn="l"/>
              </a:tabLst>
              <a:defRPr/>
            </a:pPr>
            <a:r>
              <a:rPr lang="en-US" sz="1600" b="1">
                <a:solidFill>
                  <a:srgbClr val="000000"/>
                </a:solidFill>
                <a:latin typeface="Arial" charset="0"/>
                <a:ea typeface="宋体" charset="0"/>
                <a:cs typeface="宋体" charset="0"/>
              </a:rPr>
              <a:t>registration</a:t>
            </a:r>
          </a:p>
        </p:txBody>
      </p:sp>
      <p:sp>
        <p:nvSpPr>
          <p:cNvPr id="6149" name="Oval 5"/>
          <p:cNvSpPr>
            <a:spLocks noChangeArrowheads="1"/>
          </p:cNvSpPr>
          <p:nvPr/>
        </p:nvSpPr>
        <p:spPr bwMode="auto">
          <a:xfrm>
            <a:off x="1752665" y="1311482"/>
            <a:ext cx="2584344" cy="561546"/>
          </a:xfrm>
          <a:prstGeom prst="ellipse">
            <a:avLst/>
          </a:prstGeom>
          <a:solidFill>
            <a:srgbClr val="0000FF"/>
          </a:solidFill>
          <a:ln w="936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9692" tIns="44859" rIns="89692" bIns="44859" anchor="ctr"/>
          <a:lstStyle/>
          <a:p>
            <a:pPr algn="ctr" defTabSz="455736">
              <a:tabLst>
                <a:tab pos="721563" algn="l"/>
                <a:tab pos="1443151" algn="l"/>
                <a:tab pos="2164719" algn="l"/>
              </a:tabLst>
              <a:defRPr/>
            </a:pPr>
            <a:r>
              <a:rPr lang="en-US" sz="1600" b="1" dirty="0" smtClean="0">
                <a:solidFill>
                  <a:srgbClr val="FFFFFF"/>
                </a:solidFill>
                <a:latin typeface="Arial" charset="0"/>
                <a:ea typeface="宋体" charset="0"/>
                <a:cs typeface="宋体" charset="0"/>
              </a:rPr>
              <a:t>DESIGN</a:t>
            </a:r>
            <a:endParaRPr lang="en-US" sz="1600" b="1" dirty="0">
              <a:solidFill>
                <a:srgbClr val="FFFFFF"/>
              </a:solidFill>
              <a:latin typeface="Arial" charset="0"/>
              <a:ea typeface="宋体" charset="0"/>
              <a:cs typeface="宋体" charset="0"/>
            </a:endParaRPr>
          </a:p>
        </p:txBody>
      </p:sp>
      <p:sp>
        <p:nvSpPr>
          <p:cNvPr id="6150" name="Oval 6"/>
          <p:cNvSpPr>
            <a:spLocks noChangeArrowheads="1"/>
          </p:cNvSpPr>
          <p:nvPr/>
        </p:nvSpPr>
        <p:spPr bwMode="auto">
          <a:xfrm>
            <a:off x="4489981" y="730958"/>
            <a:ext cx="2806497" cy="914326"/>
          </a:xfrm>
          <a:prstGeom prst="ellipse">
            <a:avLst/>
          </a:prstGeom>
          <a:solidFill>
            <a:srgbClr val="008000"/>
          </a:solidFill>
          <a:ln w="936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9692" tIns="44859" rIns="89692" bIns="44859" anchor="ctr"/>
          <a:lstStyle/>
          <a:p>
            <a:pPr algn="ctr" defTabSz="455736">
              <a:tabLst>
                <a:tab pos="721563" algn="l"/>
                <a:tab pos="1443151" algn="l"/>
                <a:tab pos="2164719" algn="l"/>
              </a:tabLst>
              <a:defRPr/>
            </a:pPr>
            <a:r>
              <a:rPr lang="en-US" sz="1600" b="1" dirty="0" smtClean="0">
                <a:solidFill>
                  <a:srgbClr val="FFFFFF"/>
                </a:solidFill>
                <a:latin typeface="Arial" charset="0"/>
                <a:ea typeface="宋体" charset="0"/>
                <a:cs typeface="宋体" charset="0"/>
              </a:rPr>
              <a:t>Start up </a:t>
            </a:r>
            <a:r>
              <a:rPr lang="en-US" sz="1600" b="1" dirty="0">
                <a:solidFill>
                  <a:srgbClr val="FFFFFF"/>
                </a:solidFill>
                <a:latin typeface="Arial" charset="0"/>
                <a:ea typeface="宋体" charset="0"/>
                <a:cs typeface="宋体" charset="0"/>
              </a:rPr>
              <a:t>&amp; implementation</a:t>
            </a:r>
          </a:p>
        </p:txBody>
      </p:sp>
      <p:sp>
        <p:nvSpPr>
          <p:cNvPr id="6151" name="Freeform 7"/>
          <p:cNvSpPr>
            <a:spLocks noChangeArrowheads="1"/>
          </p:cNvSpPr>
          <p:nvPr/>
        </p:nvSpPr>
        <p:spPr bwMode="auto">
          <a:xfrm>
            <a:off x="1441205" y="2406696"/>
            <a:ext cx="304762" cy="2233"/>
          </a:xfrm>
          <a:custGeom>
            <a:avLst/>
            <a:gdLst>
              <a:gd name="T0" fmla="*/ 0 w 847"/>
              <a:gd name="T1" fmla="*/ 0 h 1"/>
              <a:gd name="T2" fmla="*/ 846 w 847"/>
              <a:gd name="T3" fmla="*/ 0 h 1"/>
            </a:gdLst>
            <a:ahLst/>
            <a:cxnLst>
              <a:cxn ang="0">
                <a:pos x="T0" y="T1"/>
              </a:cxn>
              <a:cxn ang="0">
                <a:pos x="T2" y="T3"/>
              </a:cxn>
            </a:cxnLst>
            <a:rect l="0" t="0" r="r" b="b"/>
            <a:pathLst>
              <a:path w="847" h="1">
                <a:moveTo>
                  <a:pt x="0" y="0"/>
                </a:moveTo>
                <a:lnTo>
                  <a:pt x="846" y="0"/>
                </a:lnTo>
              </a:path>
            </a:pathLst>
          </a:custGeom>
          <a:noFill/>
          <a:ln w="190440">
            <a:solidFill>
              <a:srgbClr val="00CC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133" tIns="45567" rIns="91133" bIns="45567"/>
          <a:lstStyle/>
          <a:p>
            <a:pPr defTabSz="455736">
              <a:lnSpc>
                <a:spcPct val="93000"/>
              </a:lnSpc>
              <a:defRPr/>
            </a:pPr>
            <a:endParaRPr lang="en-US">
              <a:solidFill>
                <a:srgbClr val="000000"/>
              </a:solidFill>
              <a:latin typeface="Arial" charset="0"/>
              <a:ea typeface="ＭＳ Ｐゴシック" charset="0"/>
              <a:cs typeface="Arial Unicode MS" charset="0"/>
            </a:endParaRPr>
          </a:p>
        </p:txBody>
      </p:sp>
      <p:sp>
        <p:nvSpPr>
          <p:cNvPr id="6152" name="Freeform 8"/>
          <p:cNvSpPr>
            <a:spLocks noChangeArrowheads="1"/>
          </p:cNvSpPr>
          <p:nvPr/>
        </p:nvSpPr>
        <p:spPr bwMode="auto">
          <a:xfrm>
            <a:off x="2660288" y="2406696"/>
            <a:ext cx="5257995" cy="2233"/>
          </a:xfrm>
          <a:custGeom>
            <a:avLst/>
            <a:gdLst>
              <a:gd name="T0" fmla="*/ 0 w 14606"/>
              <a:gd name="T1" fmla="*/ 0 h 1"/>
              <a:gd name="T2" fmla="*/ 14605 w 14606"/>
              <a:gd name="T3" fmla="*/ 0 h 1"/>
            </a:gdLst>
            <a:ahLst/>
            <a:cxnLst>
              <a:cxn ang="0">
                <a:pos x="T0" y="T1"/>
              </a:cxn>
              <a:cxn ang="0">
                <a:pos x="T2" y="T3"/>
              </a:cxn>
            </a:cxnLst>
            <a:rect l="0" t="0" r="r" b="b"/>
            <a:pathLst>
              <a:path w="14606" h="1">
                <a:moveTo>
                  <a:pt x="0" y="0"/>
                </a:moveTo>
                <a:lnTo>
                  <a:pt x="14605" y="0"/>
                </a:lnTo>
              </a:path>
            </a:pathLst>
          </a:custGeom>
          <a:noFill/>
          <a:ln w="190440">
            <a:solidFill>
              <a:srgbClr val="008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133" tIns="45567" rIns="91133" bIns="45567"/>
          <a:lstStyle/>
          <a:p>
            <a:pPr defTabSz="455736">
              <a:lnSpc>
                <a:spcPct val="93000"/>
              </a:lnSpc>
              <a:defRPr/>
            </a:pPr>
            <a:endParaRPr lang="en-US">
              <a:solidFill>
                <a:srgbClr val="000000"/>
              </a:solidFill>
              <a:latin typeface="Arial" charset="0"/>
              <a:ea typeface="ＭＳ Ｐゴシック" charset="0"/>
              <a:cs typeface="Arial Unicode MS" charset="0"/>
            </a:endParaRPr>
          </a:p>
        </p:txBody>
      </p:sp>
      <p:sp>
        <p:nvSpPr>
          <p:cNvPr id="6153" name="Freeform 9"/>
          <p:cNvSpPr>
            <a:spLocks noChangeArrowheads="1"/>
          </p:cNvSpPr>
          <p:nvPr/>
        </p:nvSpPr>
        <p:spPr bwMode="auto">
          <a:xfrm>
            <a:off x="2355493" y="2406696"/>
            <a:ext cx="304763" cy="2233"/>
          </a:xfrm>
          <a:custGeom>
            <a:avLst/>
            <a:gdLst>
              <a:gd name="T0" fmla="*/ 0 w 847"/>
              <a:gd name="T1" fmla="*/ 0 h 1"/>
              <a:gd name="T2" fmla="*/ 846 w 847"/>
              <a:gd name="T3" fmla="*/ 0 h 1"/>
            </a:gdLst>
            <a:ahLst/>
            <a:cxnLst>
              <a:cxn ang="0">
                <a:pos x="T0" y="T1"/>
              </a:cxn>
              <a:cxn ang="0">
                <a:pos x="T2" y="T3"/>
              </a:cxn>
            </a:cxnLst>
            <a:rect l="0" t="0" r="r" b="b"/>
            <a:pathLst>
              <a:path w="847" h="1">
                <a:moveTo>
                  <a:pt x="0" y="0"/>
                </a:moveTo>
                <a:lnTo>
                  <a:pt x="846" y="0"/>
                </a:lnTo>
              </a:path>
            </a:pathLst>
          </a:custGeom>
          <a:noFill/>
          <a:ln w="190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133" tIns="45567" rIns="91133" bIns="45567"/>
          <a:lstStyle/>
          <a:p>
            <a:pPr defTabSz="455736">
              <a:lnSpc>
                <a:spcPct val="93000"/>
              </a:lnSpc>
              <a:defRPr/>
            </a:pPr>
            <a:endParaRPr lang="en-US">
              <a:solidFill>
                <a:srgbClr val="000000"/>
              </a:solidFill>
              <a:latin typeface="Arial" charset="0"/>
              <a:ea typeface="ＭＳ Ｐゴシック" charset="0"/>
              <a:cs typeface="Arial Unicode MS" charset="0"/>
            </a:endParaRPr>
          </a:p>
        </p:txBody>
      </p:sp>
      <p:sp>
        <p:nvSpPr>
          <p:cNvPr id="6154" name="Freeform 10"/>
          <p:cNvSpPr>
            <a:spLocks noChangeArrowheads="1"/>
          </p:cNvSpPr>
          <p:nvPr/>
        </p:nvSpPr>
        <p:spPr bwMode="auto">
          <a:xfrm>
            <a:off x="1745967" y="2406696"/>
            <a:ext cx="609526" cy="2233"/>
          </a:xfrm>
          <a:custGeom>
            <a:avLst/>
            <a:gdLst>
              <a:gd name="T0" fmla="*/ 0 w 1695"/>
              <a:gd name="T1" fmla="*/ 0 h 1"/>
              <a:gd name="T2" fmla="*/ 1694 w 1695"/>
              <a:gd name="T3" fmla="*/ 0 h 1"/>
            </a:gdLst>
            <a:ahLst/>
            <a:cxnLst>
              <a:cxn ang="0">
                <a:pos x="T0" y="T1"/>
              </a:cxn>
              <a:cxn ang="0">
                <a:pos x="T2" y="T3"/>
              </a:cxn>
            </a:cxnLst>
            <a:rect l="0" t="0" r="r" b="b"/>
            <a:pathLst>
              <a:path w="1695" h="1">
                <a:moveTo>
                  <a:pt x="0" y="0"/>
                </a:moveTo>
                <a:lnTo>
                  <a:pt x="1694" y="0"/>
                </a:lnTo>
              </a:path>
            </a:pathLst>
          </a:custGeom>
          <a:noFill/>
          <a:ln w="190440">
            <a:solidFill>
              <a:srgbClr val="0000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133" tIns="45567" rIns="91133" bIns="45567"/>
          <a:lstStyle/>
          <a:p>
            <a:pPr defTabSz="455736">
              <a:lnSpc>
                <a:spcPct val="93000"/>
              </a:lnSpc>
              <a:defRPr/>
            </a:pPr>
            <a:endParaRPr lang="en-US">
              <a:solidFill>
                <a:srgbClr val="000000"/>
              </a:solidFill>
              <a:latin typeface="Arial" charset="0"/>
              <a:ea typeface="ＭＳ Ｐゴシック" charset="0"/>
              <a:cs typeface="Arial Unicode MS" charset="0"/>
            </a:endParaRPr>
          </a:p>
        </p:txBody>
      </p:sp>
      <p:sp>
        <p:nvSpPr>
          <p:cNvPr id="6155" name="Freeform 11"/>
          <p:cNvSpPr>
            <a:spLocks/>
          </p:cNvSpPr>
          <p:nvPr/>
        </p:nvSpPr>
        <p:spPr bwMode="auto">
          <a:xfrm>
            <a:off x="1594144" y="1311483"/>
            <a:ext cx="1117" cy="1019267"/>
          </a:xfrm>
          <a:custGeom>
            <a:avLst/>
            <a:gdLst>
              <a:gd name="T0" fmla="*/ 0 w 1"/>
              <a:gd name="T1" fmla="*/ 0 h 2832"/>
              <a:gd name="T2" fmla="*/ 0 w 1"/>
              <a:gd name="T3" fmla="*/ 2831 h 2832"/>
            </a:gdLst>
            <a:ahLst/>
            <a:cxnLst>
              <a:cxn ang="0">
                <a:pos x="T0" y="T1"/>
              </a:cxn>
              <a:cxn ang="0">
                <a:pos x="T2" y="T3"/>
              </a:cxn>
            </a:cxnLst>
            <a:rect l="0" t="0" r="r" b="b"/>
            <a:pathLst>
              <a:path w="1" h="2832">
                <a:moveTo>
                  <a:pt x="0" y="0"/>
                </a:moveTo>
                <a:lnTo>
                  <a:pt x="0" y="2831"/>
                </a:lnTo>
              </a:path>
            </a:pathLst>
          </a:custGeom>
          <a:noFill/>
          <a:ln w="9360">
            <a:solidFill>
              <a:srgbClr val="00000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133" tIns="45567" rIns="91133" bIns="45567"/>
          <a:lstStyle/>
          <a:p>
            <a:pPr defTabSz="455736">
              <a:lnSpc>
                <a:spcPct val="93000"/>
              </a:lnSpc>
              <a:defRPr/>
            </a:pPr>
            <a:endParaRPr lang="en-US">
              <a:solidFill>
                <a:srgbClr val="000000"/>
              </a:solidFill>
              <a:latin typeface="Arial" charset="0"/>
              <a:ea typeface="ＭＳ Ｐゴシック" charset="0"/>
              <a:cs typeface="Arial Unicode MS" charset="0"/>
            </a:endParaRPr>
          </a:p>
        </p:txBody>
      </p:sp>
      <p:sp>
        <p:nvSpPr>
          <p:cNvPr id="6156" name="Freeform 12"/>
          <p:cNvSpPr>
            <a:spLocks/>
          </p:cNvSpPr>
          <p:nvPr/>
        </p:nvSpPr>
        <p:spPr bwMode="auto">
          <a:xfrm>
            <a:off x="1898907" y="1721200"/>
            <a:ext cx="1116" cy="609550"/>
          </a:xfrm>
          <a:custGeom>
            <a:avLst/>
            <a:gdLst>
              <a:gd name="T0" fmla="*/ 0 w 1"/>
              <a:gd name="T1" fmla="*/ 0 h 1694"/>
              <a:gd name="T2" fmla="*/ 0 w 1"/>
              <a:gd name="T3" fmla="*/ 1693 h 1694"/>
            </a:gdLst>
            <a:ahLst/>
            <a:cxnLst>
              <a:cxn ang="0">
                <a:pos x="T0" y="T1"/>
              </a:cxn>
              <a:cxn ang="0">
                <a:pos x="T2" y="T3"/>
              </a:cxn>
            </a:cxnLst>
            <a:rect l="0" t="0" r="r" b="b"/>
            <a:pathLst>
              <a:path w="1" h="1694">
                <a:moveTo>
                  <a:pt x="0" y="0"/>
                </a:moveTo>
                <a:lnTo>
                  <a:pt x="0" y="1693"/>
                </a:lnTo>
              </a:path>
            </a:pathLst>
          </a:custGeom>
          <a:noFill/>
          <a:ln w="9360">
            <a:solidFill>
              <a:srgbClr val="00000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133" tIns="45567" rIns="91133" bIns="45567"/>
          <a:lstStyle/>
          <a:p>
            <a:pPr defTabSz="455736">
              <a:lnSpc>
                <a:spcPct val="93000"/>
              </a:lnSpc>
              <a:defRPr/>
            </a:pPr>
            <a:endParaRPr lang="en-US">
              <a:solidFill>
                <a:srgbClr val="000000"/>
              </a:solidFill>
              <a:latin typeface="Arial" charset="0"/>
              <a:ea typeface="ＭＳ Ｐゴシック" charset="0"/>
              <a:cs typeface="Arial Unicode MS" charset="0"/>
            </a:endParaRPr>
          </a:p>
        </p:txBody>
      </p:sp>
      <p:sp>
        <p:nvSpPr>
          <p:cNvPr id="6158" name="Line 14"/>
          <p:cNvSpPr>
            <a:spLocks noChangeShapeType="1"/>
          </p:cNvSpPr>
          <p:nvPr/>
        </p:nvSpPr>
        <p:spPr bwMode="auto">
          <a:xfrm>
            <a:off x="3574544" y="3064153"/>
            <a:ext cx="990758" cy="1588"/>
          </a:xfrm>
          <a:prstGeom prst="line">
            <a:avLst/>
          </a:prstGeom>
          <a:noFill/>
          <a:ln w="936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455736">
              <a:lnSpc>
                <a:spcPct val="93000"/>
              </a:lnSpc>
              <a:defRPr/>
            </a:pPr>
            <a:endParaRPr lang="en-US">
              <a:solidFill>
                <a:srgbClr val="000000"/>
              </a:solidFill>
              <a:latin typeface="Arial" charset="0"/>
              <a:ea typeface="ＭＳ Ｐゴシック" charset="0"/>
              <a:cs typeface="Arial Unicode MS" charset="0"/>
            </a:endParaRPr>
          </a:p>
        </p:txBody>
      </p:sp>
      <p:sp>
        <p:nvSpPr>
          <p:cNvPr id="6159" name="Line 15"/>
          <p:cNvSpPr>
            <a:spLocks noChangeShapeType="1"/>
          </p:cNvSpPr>
          <p:nvPr/>
        </p:nvSpPr>
        <p:spPr bwMode="auto">
          <a:xfrm>
            <a:off x="4565302" y="3064153"/>
            <a:ext cx="3658184" cy="1588"/>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455736">
              <a:lnSpc>
                <a:spcPct val="93000"/>
              </a:lnSpc>
              <a:defRPr/>
            </a:pPr>
            <a:endParaRPr lang="en-US">
              <a:solidFill>
                <a:srgbClr val="000000"/>
              </a:solidFill>
              <a:latin typeface="Arial" charset="0"/>
              <a:ea typeface="ＭＳ Ｐゴシック" charset="0"/>
              <a:cs typeface="Arial Unicode MS" charset="0"/>
            </a:endParaRPr>
          </a:p>
        </p:txBody>
      </p:sp>
      <p:grpSp>
        <p:nvGrpSpPr>
          <p:cNvPr id="93210" name="Group 16"/>
          <p:cNvGrpSpPr>
            <a:grpSpLocks/>
          </p:cNvGrpSpPr>
          <p:nvPr/>
        </p:nvGrpSpPr>
        <p:grpSpPr bwMode="auto">
          <a:xfrm>
            <a:off x="3574544" y="2529144"/>
            <a:ext cx="4807716" cy="1433567"/>
            <a:chOff x="2252" y="2557"/>
            <a:chExt cx="3028" cy="903"/>
          </a:xfrm>
        </p:grpSpPr>
        <p:sp>
          <p:nvSpPr>
            <p:cNvPr id="6161" name="Oval 17"/>
            <p:cNvSpPr>
              <a:spLocks noChangeArrowheads="1"/>
            </p:cNvSpPr>
            <p:nvPr/>
          </p:nvSpPr>
          <p:spPr bwMode="auto">
            <a:xfrm>
              <a:off x="2545" y="2980"/>
              <a:ext cx="2735" cy="480"/>
            </a:xfrm>
            <a:prstGeom prst="ellipse">
              <a:avLst/>
            </a:prstGeom>
            <a:solidFill>
              <a:srgbClr val="FF6600"/>
            </a:solidFill>
            <a:ln w="936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nchor="ctr"/>
            <a:lstStyle/>
            <a:p>
              <a:pPr algn="ctr" defTabSz="455736">
                <a:tabLst>
                  <a:tab pos="721563" algn="l"/>
                  <a:tab pos="1443151" algn="l"/>
                  <a:tab pos="2164719" algn="l"/>
                </a:tabLst>
                <a:defRPr/>
              </a:pPr>
              <a:r>
                <a:rPr lang="en-US" sz="1600" b="1" dirty="0" smtClean="0">
                  <a:solidFill>
                    <a:srgbClr val="FFFFFF"/>
                  </a:solidFill>
                  <a:latin typeface="Arial" charset="0"/>
                  <a:ea typeface="宋体" charset="0"/>
                  <a:cs typeface="宋体" charset="0"/>
                </a:rPr>
                <a:t>Measurement, Reporting and Verification</a:t>
              </a:r>
              <a:endParaRPr lang="en-US" sz="1600" b="1" dirty="0">
                <a:solidFill>
                  <a:srgbClr val="FFFFFF"/>
                </a:solidFill>
                <a:latin typeface="Arial" charset="0"/>
                <a:ea typeface="宋体" charset="0"/>
                <a:cs typeface="宋体" charset="0"/>
              </a:endParaRPr>
            </a:p>
          </p:txBody>
        </p:sp>
        <p:sp>
          <p:nvSpPr>
            <p:cNvPr id="6162" name="Line 18"/>
            <p:cNvSpPr>
              <a:spLocks noChangeShapeType="1"/>
            </p:cNvSpPr>
            <p:nvPr/>
          </p:nvSpPr>
          <p:spPr bwMode="auto">
            <a:xfrm flipV="1">
              <a:off x="2876" y="2557"/>
              <a:ext cx="1" cy="338"/>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455736">
                <a:lnSpc>
                  <a:spcPct val="93000"/>
                </a:lnSpc>
                <a:defRPr/>
              </a:pPr>
              <a:endParaRPr lang="en-US">
                <a:solidFill>
                  <a:srgbClr val="000000"/>
                </a:solidFill>
                <a:latin typeface="Arial" charset="0"/>
                <a:ea typeface="ＭＳ Ｐゴシック" charset="0"/>
                <a:cs typeface="Arial Unicode MS" charset="0"/>
              </a:endParaRPr>
            </a:p>
          </p:txBody>
        </p:sp>
        <p:sp>
          <p:nvSpPr>
            <p:cNvPr id="6163" name="Line 19"/>
            <p:cNvSpPr>
              <a:spLocks noChangeShapeType="1"/>
            </p:cNvSpPr>
            <p:nvPr/>
          </p:nvSpPr>
          <p:spPr bwMode="auto">
            <a:xfrm flipV="1">
              <a:off x="3548" y="2557"/>
              <a:ext cx="1" cy="338"/>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455736">
                <a:lnSpc>
                  <a:spcPct val="93000"/>
                </a:lnSpc>
                <a:defRPr/>
              </a:pPr>
              <a:endParaRPr lang="en-US">
                <a:solidFill>
                  <a:srgbClr val="000000"/>
                </a:solidFill>
                <a:latin typeface="Arial" charset="0"/>
                <a:ea typeface="ＭＳ Ｐゴシック" charset="0"/>
                <a:cs typeface="Arial Unicode MS" charset="0"/>
              </a:endParaRPr>
            </a:p>
          </p:txBody>
        </p:sp>
        <p:sp>
          <p:nvSpPr>
            <p:cNvPr id="6164" name="Line 20"/>
            <p:cNvSpPr>
              <a:spLocks noChangeShapeType="1"/>
            </p:cNvSpPr>
            <p:nvPr/>
          </p:nvSpPr>
          <p:spPr bwMode="auto">
            <a:xfrm flipV="1">
              <a:off x="2252" y="2557"/>
              <a:ext cx="1" cy="338"/>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455736">
                <a:lnSpc>
                  <a:spcPct val="93000"/>
                </a:lnSpc>
                <a:defRPr/>
              </a:pPr>
              <a:endParaRPr lang="en-US">
                <a:solidFill>
                  <a:srgbClr val="000000"/>
                </a:solidFill>
                <a:latin typeface="Arial" charset="0"/>
                <a:ea typeface="ＭＳ Ｐゴシック" charset="0"/>
                <a:cs typeface="Arial Unicode MS" charset="0"/>
              </a:endParaRPr>
            </a:p>
          </p:txBody>
        </p:sp>
        <p:sp>
          <p:nvSpPr>
            <p:cNvPr id="6165" name="Line 21"/>
            <p:cNvSpPr>
              <a:spLocks noChangeShapeType="1"/>
            </p:cNvSpPr>
            <p:nvPr/>
          </p:nvSpPr>
          <p:spPr bwMode="auto">
            <a:xfrm flipV="1">
              <a:off x="4268" y="2557"/>
              <a:ext cx="1" cy="338"/>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455736">
                <a:lnSpc>
                  <a:spcPct val="93000"/>
                </a:lnSpc>
                <a:defRPr/>
              </a:pPr>
              <a:endParaRPr lang="en-US">
                <a:solidFill>
                  <a:srgbClr val="000000"/>
                </a:solidFill>
                <a:latin typeface="Arial" charset="0"/>
                <a:ea typeface="ＭＳ Ｐゴシック" charset="0"/>
                <a:cs typeface="Arial Unicode MS" charset="0"/>
              </a:endParaRPr>
            </a:p>
          </p:txBody>
        </p:sp>
        <p:sp>
          <p:nvSpPr>
            <p:cNvPr id="6166" name="Line 22"/>
            <p:cNvSpPr>
              <a:spLocks noChangeShapeType="1"/>
            </p:cNvSpPr>
            <p:nvPr/>
          </p:nvSpPr>
          <p:spPr bwMode="auto">
            <a:xfrm flipV="1">
              <a:off x="4891" y="2557"/>
              <a:ext cx="1" cy="338"/>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455736">
                <a:lnSpc>
                  <a:spcPct val="93000"/>
                </a:lnSpc>
                <a:defRPr/>
              </a:pPr>
              <a:endParaRPr lang="en-US">
                <a:solidFill>
                  <a:srgbClr val="000000"/>
                </a:solidFill>
                <a:latin typeface="Arial" charset="0"/>
                <a:ea typeface="ＭＳ Ｐゴシック" charset="0"/>
                <a:cs typeface="Arial Unicode MS" charset="0"/>
              </a:endParaRPr>
            </a:p>
          </p:txBody>
        </p:sp>
        <p:sp>
          <p:nvSpPr>
            <p:cNvPr id="6167" name="Line 23"/>
            <p:cNvSpPr>
              <a:spLocks noChangeShapeType="1"/>
            </p:cNvSpPr>
            <p:nvPr/>
          </p:nvSpPr>
          <p:spPr bwMode="auto">
            <a:xfrm flipV="1">
              <a:off x="3884" y="2893"/>
              <a:ext cx="1" cy="97"/>
            </a:xfrm>
            <a:prstGeom prst="line">
              <a:avLst/>
            </a:prstGeom>
            <a:noFill/>
            <a:ln w="936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455736">
                <a:lnSpc>
                  <a:spcPct val="93000"/>
                </a:lnSpc>
                <a:defRPr/>
              </a:pPr>
              <a:endParaRPr lang="en-US">
                <a:solidFill>
                  <a:srgbClr val="000000"/>
                </a:solidFill>
                <a:latin typeface="Arial" charset="0"/>
                <a:ea typeface="ＭＳ Ｐゴシック" charset="0"/>
                <a:cs typeface="Arial Unicode MS" charset="0"/>
              </a:endParaRPr>
            </a:p>
          </p:txBody>
        </p:sp>
      </p:grpSp>
      <p:sp>
        <p:nvSpPr>
          <p:cNvPr id="6168" name="AutoShape 24"/>
          <p:cNvSpPr>
            <a:spLocks/>
          </p:cNvSpPr>
          <p:nvPr/>
        </p:nvSpPr>
        <p:spPr bwMode="auto">
          <a:xfrm rot="16200000">
            <a:off x="5535398" y="-1041191"/>
            <a:ext cx="495678" cy="6096372"/>
          </a:xfrm>
          <a:prstGeom prst="rightBrace">
            <a:avLst>
              <a:gd name="adj1" fmla="val 5844103"/>
              <a:gd name="adj2" fmla="val 250278"/>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133" tIns="45567" rIns="91133" bIns="45567" anchor="ctr"/>
          <a:lstStyle/>
          <a:p>
            <a:pPr defTabSz="455736">
              <a:lnSpc>
                <a:spcPct val="93000"/>
              </a:lnSpc>
              <a:defRPr/>
            </a:pPr>
            <a:endParaRPr lang="en-US">
              <a:solidFill>
                <a:srgbClr val="000000"/>
              </a:solidFill>
              <a:latin typeface="Arial" charset="0"/>
              <a:ea typeface="ＭＳ Ｐゴシック" charset="0"/>
              <a:cs typeface="Arial Unicode MS" charset="0"/>
            </a:endParaRPr>
          </a:p>
        </p:txBody>
      </p:sp>
      <p:cxnSp>
        <p:nvCxnSpPr>
          <p:cNvPr id="6169" name="AutoShape 25"/>
          <p:cNvCxnSpPr>
            <a:cxnSpLocks noChangeShapeType="1"/>
          </p:cNvCxnSpPr>
          <p:nvPr/>
        </p:nvCxnSpPr>
        <p:spPr bwMode="auto">
          <a:xfrm>
            <a:off x="7842340" y="2406696"/>
            <a:ext cx="990200" cy="2233"/>
          </a:xfrm>
          <a:prstGeom prst="bentConnector3">
            <a:avLst>
              <a:gd name="adj1" fmla="val 50000"/>
            </a:avLst>
          </a:prstGeom>
          <a:noFill/>
          <a:ln w="19044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6176" name="Rectangle 32"/>
          <p:cNvSpPr>
            <a:spLocks noChangeArrowheads="1"/>
          </p:cNvSpPr>
          <p:nvPr/>
        </p:nvSpPr>
        <p:spPr bwMode="auto">
          <a:xfrm>
            <a:off x="1371599" y="76200"/>
            <a:ext cx="6934201" cy="4599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89692" tIns="44859" rIns="89692" bIns="44859">
            <a:spAutoFit/>
          </a:bodyPr>
          <a:lstStyle/>
          <a:p>
            <a:pPr algn="ctr" defTabSz="455736">
              <a:tabLst>
                <a:tab pos="721563" algn="l"/>
                <a:tab pos="1443151" algn="l"/>
                <a:tab pos="2164719" algn="l"/>
                <a:tab pos="2886278" algn="l"/>
                <a:tab pos="3607841" algn="l"/>
                <a:tab pos="4329420" algn="l"/>
              </a:tabLst>
              <a:defRPr/>
            </a:pPr>
            <a:r>
              <a:rPr lang="en-US" sz="2400" b="1" dirty="0">
                <a:solidFill>
                  <a:srgbClr val="000000"/>
                </a:solidFill>
                <a:latin typeface="Arial" charset="0"/>
                <a:ea typeface="ＭＳ Ｐゴシック" charset="0"/>
                <a:cs typeface="Arial Unicode MS" charset="0"/>
              </a:rPr>
              <a:t>Key Phases in </a:t>
            </a:r>
            <a:r>
              <a:rPr lang="en-US" sz="2400" b="1" dirty="0" smtClean="0">
                <a:solidFill>
                  <a:srgbClr val="000000"/>
                </a:solidFill>
                <a:latin typeface="Arial" charset="0"/>
                <a:ea typeface="ＭＳ Ｐゴシック" charset="0"/>
                <a:cs typeface="Arial Unicode MS" charset="0"/>
              </a:rPr>
              <a:t>REDD-Plus and Considerations</a:t>
            </a:r>
            <a:endParaRPr lang="en-US" sz="2400" b="1" dirty="0">
              <a:solidFill>
                <a:srgbClr val="000000"/>
              </a:solidFill>
              <a:latin typeface="Arial" charset="0"/>
              <a:ea typeface="ＭＳ Ｐゴシック" charset="0"/>
              <a:cs typeface="Arial Unicode MS" charset="0"/>
            </a:endParaRPr>
          </a:p>
        </p:txBody>
      </p:sp>
      <p:sp>
        <p:nvSpPr>
          <p:cNvPr id="35" name="Rectangle 6"/>
          <p:cNvSpPr>
            <a:spLocks noChangeArrowheads="1"/>
          </p:cNvSpPr>
          <p:nvPr/>
        </p:nvSpPr>
        <p:spPr bwMode="auto">
          <a:xfrm>
            <a:off x="1295400" y="4214336"/>
            <a:ext cx="7459823" cy="400110"/>
          </a:xfrm>
          <a:prstGeom prst="rect">
            <a:avLst/>
          </a:prstGeom>
          <a:solidFill>
            <a:srgbClr val="C00000"/>
          </a:solidFill>
          <a:ln w="28575">
            <a:solidFill>
              <a:srgbClr val="FF0000"/>
            </a:solidFill>
            <a:miter lim="800000"/>
            <a:headEnd/>
            <a:tailEnd/>
          </a:ln>
        </p:spPr>
        <p:txBody>
          <a:bodyPr wrap="square">
            <a:spAutoFit/>
          </a:bodyPr>
          <a:lstStyle/>
          <a:p>
            <a:pPr algn="ctr"/>
            <a:r>
              <a:rPr lang="en-US" sz="2000" b="1" dirty="0" smtClean="0">
                <a:solidFill>
                  <a:schemeClr val="bg1"/>
                </a:solidFill>
                <a:latin typeface="Calibri" pitchFamily="34" charset="0"/>
                <a:cs typeface="Arial" pitchFamily="34" charset="0"/>
              </a:rPr>
              <a:t>GENDER, RIGHTS, SAFEGUARDS</a:t>
            </a:r>
          </a:p>
        </p:txBody>
      </p:sp>
      <p:sp>
        <p:nvSpPr>
          <p:cNvPr id="36" name="Rectangle 6"/>
          <p:cNvSpPr>
            <a:spLocks noChangeArrowheads="1"/>
          </p:cNvSpPr>
          <p:nvPr/>
        </p:nvSpPr>
        <p:spPr bwMode="auto">
          <a:xfrm>
            <a:off x="1295400" y="4976336"/>
            <a:ext cx="7459823" cy="400110"/>
          </a:xfrm>
          <a:prstGeom prst="rect">
            <a:avLst/>
          </a:prstGeom>
          <a:solidFill>
            <a:srgbClr val="C00000"/>
          </a:solidFill>
          <a:ln w="28575">
            <a:solidFill>
              <a:srgbClr val="FF0000"/>
            </a:solidFill>
            <a:miter lim="800000"/>
            <a:headEnd/>
            <a:tailEnd/>
          </a:ln>
        </p:spPr>
        <p:txBody>
          <a:bodyPr wrap="square">
            <a:spAutoFit/>
          </a:bodyPr>
          <a:lstStyle/>
          <a:p>
            <a:pPr algn="ctr"/>
            <a:r>
              <a:rPr lang="en-US" sz="2000" b="1" dirty="0" smtClean="0">
                <a:solidFill>
                  <a:schemeClr val="bg1"/>
                </a:solidFill>
                <a:latin typeface="Calibri" pitchFamily="34" charset="0"/>
                <a:cs typeface="Arial" pitchFamily="34" charset="0"/>
              </a:rPr>
              <a:t>ILCs (Indigenous peoples and Local Communities)</a:t>
            </a:r>
          </a:p>
        </p:txBody>
      </p:sp>
      <p:sp>
        <p:nvSpPr>
          <p:cNvPr id="2" name="Rectangle 1"/>
          <p:cNvSpPr/>
          <p:nvPr/>
        </p:nvSpPr>
        <p:spPr>
          <a:xfrm>
            <a:off x="1295400" y="5345668"/>
            <a:ext cx="7459822" cy="830997"/>
          </a:xfrm>
          <a:prstGeom prst="rect">
            <a:avLst/>
          </a:prstGeom>
          <a:solidFill>
            <a:srgbClr val="00B0F0"/>
          </a:solidFill>
        </p:spPr>
        <p:txBody>
          <a:bodyPr wrap="square">
            <a:spAutoFit/>
          </a:bodyPr>
          <a:lstStyle/>
          <a:p>
            <a:pPr algn="ctr"/>
            <a:r>
              <a:rPr lang="en-US" sz="1600" dirty="0" smtClean="0">
                <a:solidFill>
                  <a:schemeClr val="tx1"/>
                </a:solidFill>
              </a:rPr>
              <a:t>1. Reducing emissions from deforestation, 2. Reducing emissions from forest degradation, 3. Conservation of forest carbon stocks, 4. Sustainable management of forest, and 5. Enhancement of forest carbon stocks</a:t>
            </a:r>
            <a:endParaRPr lang="fil-PH" sz="1600" dirty="0">
              <a:solidFill>
                <a:schemeClr val="tx1"/>
              </a:solidFill>
            </a:endParaRPr>
          </a:p>
        </p:txBody>
      </p:sp>
      <p:sp>
        <p:nvSpPr>
          <p:cNvPr id="39" name="Rectangle 6"/>
          <p:cNvSpPr>
            <a:spLocks noChangeArrowheads="1"/>
          </p:cNvSpPr>
          <p:nvPr/>
        </p:nvSpPr>
        <p:spPr bwMode="auto">
          <a:xfrm>
            <a:off x="1295400" y="4583668"/>
            <a:ext cx="7459823" cy="400110"/>
          </a:xfrm>
          <a:prstGeom prst="rect">
            <a:avLst/>
          </a:prstGeom>
          <a:solidFill>
            <a:srgbClr val="C00000"/>
          </a:solidFill>
          <a:ln w="28575">
            <a:solidFill>
              <a:srgbClr val="FF0000"/>
            </a:solidFill>
            <a:miter lim="800000"/>
            <a:headEnd/>
            <a:tailEnd/>
          </a:ln>
        </p:spPr>
        <p:txBody>
          <a:bodyPr wrap="square">
            <a:spAutoFit/>
          </a:bodyPr>
          <a:lstStyle/>
          <a:p>
            <a:pPr algn="ctr"/>
            <a:r>
              <a:rPr lang="en-US" sz="2000" b="1" dirty="0">
                <a:solidFill>
                  <a:schemeClr val="bg1"/>
                </a:solidFill>
                <a:latin typeface="Calibri" pitchFamily="34" charset="0"/>
                <a:cs typeface="Arial" pitchFamily="34" charset="0"/>
              </a:rPr>
              <a:t>Drivers of DD, Forest Governance, Land Tenure</a:t>
            </a:r>
          </a:p>
        </p:txBody>
      </p:sp>
      <p:sp>
        <p:nvSpPr>
          <p:cNvPr id="40" name="Rectangle 39"/>
          <p:cNvSpPr/>
          <p:nvPr/>
        </p:nvSpPr>
        <p:spPr>
          <a:xfrm>
            <a:off x="1295401" y="6260068"/>
            <a:ext cx="7459822" cy="400110"/>
          </a:xfrm>
          <a:prstGeom prst="rect">
            <a:avLst/>
          </a:prstGeom>
          <a:solidFill>
            <a:srgbClr val="0070C0"/>
          </a:solidFill>
        </p:spPr>
        <p:txBody>
          <a:bodyPr wrap="square">
            <a:spAutoFit/>
          </a:bodyPr>
          <a:lstStyle/>
          <a:p>
            <a:pPr algn="ctr"/>
            <a:r>
              <a:rPr lang="en-US" sz="2000" b="1" dirty="0" smtClean="0">
                <a:solidFill>
                  <a:schemeClr val="bg1"/>
                </a:solidFill>
              </a:rPr>
              <a:t>ADDITIONALITY, LEAKAGE, PERMANENCE</a:t>
            </a:r>
            <a:endParaRPr lang="fil-PH" sz="2000" b="1" dirty="0">
              <a:solidFill>
                <a:schemeClr val="bg1"/>
              </a:solidFill>
            </a:endParaRPr>
          </a:p>
        </p:txBody>
      </p:sp>
    </p:spTree>
    <p:extLst>
      <p:ext uri="{BB962C8B-B14F-4D97-AF65-F5344CB8AC3E}">
        <p14:creationId xmlns:p14="http://schemas.microsoft.com/office/powerpoint/2010/main" val="3828051926"/>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23528" y="1052736"/>
            <a:ext cx="8297416" cy="3960440"/>
            <a:chOff x="323528" y="1052736"/>
            <a:chExt cx="8297416" cy="3960440"/>
          </a:xfrm>
        </p:grpSpPr>
        <p:sp>
          <p:nvSpPr>
            <p:cNvPr id="2" name="TextBox 1"/>
            <p:cNvSpPr txBox="1"/>
            <p:nvPr/>
          </p:nvSpPr>
          <p:spPr>
            <a:xfrm>
              <a:off x="323528" y="1052736"/>
              <a:ext cx="8297416" cy="1569660"/>
            </a:xfrm>
            <a:prstGeom prst="rect">
              <a:avLst/>
            </a:prstGeom>
            <a:noFill/>
          </p:spPr>
          <p:txBody>
            <a:bodyPr wrap="square" rtlCol="0">
              <a:spAutoFit/>
            </a:bodyPr>
            <a:lstStyle/>
            <a:p>
              <a:r>
                <a:rPr lang="en-PH" sz="3200" b="1" dirty="0" smtClean="0">
                  <a:solidFill>
                    <a:srgbClr val="C00000"/>
                  </a:solidFill>
                  <a:latin typeface="+mn-lt"/>
                </a:rPr>
                <a:t>Co</a:t>
              </a:r>
              <a:r>
                <a:rPr lang="en-PH" sz="2400" b="1" dirty="0" smtClean="0">
                  <a:solidFill>
                    <a:schemeClr val="tx1"/>
                  </a:solidFill>
                  <a:latin typeface="+mn-lt"/>
                </a:rPr>
                <a:t>mmunity </a:t>
              </a:r>
              <a:r>
                <a:rPr lang="en-PH" sz="3200" b="1" dirty="0" smtClean="0">
                  <a:solidFill>
                    <a:srgbClr val="C00000"/>
                  </a:solidFill>
                  <a:latin typeface="+mn-lt"/>
                </a:rPr>
                <a:t>De</a:t>
              </a:r>
              <a:r>
                <a:rPr lang="en-PH" sz="2400" b="1" dirty="0" smtClean="0">
                  <a:solidFill>
                    <a:schemeClr val="tx1"/>
                  </a:solidFill>
                  <a:latin typeface="+mn-lt"/>
                </a:rPr>
                <a:t>velopment through REDD (Community)</a:t>
              </a:r>
            </a:p>
            <a:p>
              <a:r>
                <a:rPr lang="en-PH" sz="3200" b="1" dirty="0" smtClean="0">
                  <a:solidFill>
                    <a:srgbClr val="C00000"/>
                  </a:solidFill>
                  <a:latin typeface="+mn-lt"/>
                </a:rPr>
                <a:t>Co</a:t>
              </a:r>
              <a:r>
                <a:rPr lang="en-PH" sz="2400" b="1" dirty="0" smtClean="0">
                  <a:solidFill>
                    <a:schemeClr val="tx1"/>
                  </a:solidFill>
                  <a:latin typeface="+mn-lt"/>
                </a:rPr>
                <a:t>mmunities </a:t>
              </a:r>
              <a:r>
                <a:rPr lang="en-PH" sz="3200" b="1" dirty="0" smtClean="0">
                  <a:solidFill>
                    <a:srgbClr val="C00000"/>
                  </a:solidFill>
                  <a:latin typeface="+mn-lt"/>
                </a:rPr>
                <a:t>De</a:t>
              </a:r>
              <a:r>
                <a:rPr lang="en-PH" sz="2400" b="1" dirty="0" smtClean="0">
                  <a:solidFill>
                    <a:schemeClr val="tx1"/>
                  </a:solidFill>
                  <a:latin typeface="+mn-lt"/>
                </a:rPr>
                <a:t>veloping REDD (Carbon)</a:t>
              </a:r>
            </a:p>
            <a:p>
              <a:r>
                <a:rPr lang="en-PH" sz="3200" b="1" dirty="0" smtClean="0">
                  <a:solidFill>
                    <a:srgbClr val="C00000"/>
                  </a:solidFill>
                  <a:latin typeface="+mn-lt"/>
                </a:rPr>
                <a:t>Co</a:t>
              </a:r>
              <a:r>
                <a:rPr lang="en-PH" sz="2400" b="1" dirty="0" smtClean="0">
                  <a:solidFill>
                    <a:schemeClr val="tx1"/>
                  </a:solidFill>
                  <a:latin typeface="+mn-lt"/>
                </a:rPr>
                <a:t>nservation and </a:t>
              </a:r>
              <a:r>
                <a:rPr lang="en-PH" sz="3200" b="1" dirty="0" smtClean="0">
                  <a:solidFill>
                    <a:srgbClr val="C00000"/>
                  </a:solidFill>
                  <a:latin typeface="+mn-lt"/>
                </a:rPr>
                <a:t>De</a:t>
              </a:r>
              <a:r>
                <a:rPr lang="en-PH" sz="2400" b="1" dirty="0" smtClean="0">
                  <a:solidFill>
                    <a:schemeClr val="tx1"/>
                  </a:solidFill>
                  <a:latin typeface="+mn-lt"/>
                </a:rPr>
                <a:t>velopment through REDD (Biodiversity)</a:t>
              </a:r>
              <a:endParaRPr lang="fil-PH" sz="2400" b="1" dirty="0">
                <a:solidFill>
                  <a:schemeClr val="tx1"/>
                </a:solidFill>
                <a:latin typeface="+mn-lt"/>
              </a:endParaRPr>
            </a:p>
          </p:txBody>
        </p:sp>
        <p:sp>
          <p:nvSpPr>
            <p:cNvPr id="4" name="Isosceles Triangle 3"/>
            <p:cNvSpPr/>
            <p:nvPr/>
          </p:nvSpPr>
          <p:spPr>
            <a:xfrm>
              <a:off x="3131840" y="3140968"/>
              <a:ext cx="2520279" cy="1672153"/>
            </a:xfrm>
            <a:prstGeom prst="triangle">
              <a:avLst/>
            </a:prstGeom>
            <a:solidFill>
              <a:srgbClr val="82C83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sz="2000" b="1" dirty="0">
                <a:solidFill>
                  <a:srgbClr val="C00000"/>
                </a:solidFill>
              </a:endParaRPr>
            </a:p>
          </p:txBody>
        </p:sp>
        <p:sp>
          <p:nvSpPr>
            <p:cNvPr id="5" name="TextBox 4"/>
            <p:cNvSpPr txBox="1"/>
            <p:nvPr/>
          </p:nvSpPr>
          <p:spPr>
            <a:xfrm>
              <a:off x="3311860" y="2823347"/>
              <a:ext cx="2409813" cy="400110"/>
            </a:xfrm>
            <a:prstGeom prst="rect">
              <a:avLst/>
            </a:prstGeom>
            <a:noFill/>
          </p:spPr>
          <p:txBody>
            <a:bodyPr wrap="square" rtlCol="0">
              <a:spAutoFit/>
            </a:bodyPr>
            <a:lstStyle/>
            <a:p>
              <a:pPr algn="ctr"/>
              <a:r>
                <a:rPr lang="en-PH" sz="2000" b="1" dirty="0" smtClean="0">
                  <a:solidFill>
                    <a:srgbClr val="C00000"/>
                  </a:solidFill>
                </a:rPr>
                <a:t>COMMUNITY</a:t>
              </a:r>
              <a:endParaRPr lang="fil-PH" sz="2000" b="1" dirty="0">
                <a:solidFill>
                  <a:srgbClr val="C00000"/>
                </a:solidFill>
              </a:endParaRPr>
            </a:p>
          </p:txBody>
        </p:sp>
        <p:sp>
          <p:nvSpPr>
            <p:cNvPr id="8" name="TextBox 7"/>
            <p:cNvSpPr txBox="1"/>
            <p:nvPr/>
          </p:nvSpPr>
          <p:spPr>
            <a:xfrm>
              <a:off x="1115616" y="4613066"/>
              <a:ext cx="2409813" cy="400110"/>
            </a:xfrm>
            <a:prstGeom prst="rect">
              <a:avLst/>
            </a:prstGeom>
            <a:noFill/>
          </p:spPr>
          <p:txBody>
            <a:bodyPr wrap="square" rtlCol="0">
              <a:spAutoFit/>
            </a:bodyPr>
            <a:lstStyle/>
            <a:p>
              <a:pPr algn="ctr"/>
              <a:r>
                <a:rPr lang="en-PH" sz="2000" b="1" dirty="0" smtClean="0">
                  <a:solidFill>
                    <a:srgbClr val="C00000"/>
                  </a:solidFill>
                </a:rPr>
                <a:t>CARBON</a:t>
              </a:r>
              <a:endParaRPr lang="fil-PH" sz="2000" b="1" dirty="0">
                <a:solidFill>
                  <a:srgbClr val="C00000"/>
                </a:solidFill>
              </a:endParaRPr>
            </a:p>
          </p:txBody>
        </p:sp>
        <p:sp>
          <p:nvSpPr>
            <p:cNvPr id="9" name="TextBox 8"/>
            <p:cNvSpPr txBox="1"/>
            <p:nvPr/>
          </p:nvSpPr>
          <p:spPr>
            <a:xfrm>
              <a:off x="5474555" y="4613066"/>
              <a:ext cx="2409813" cy="400110"/>
            </a:xfrm>
            <a:prstGeom prst="rect">
              <a:avLst/>
            </a:prstGeom>
            <a:noFill/>
          </p:spPr>
          <p:txBody>
            <a:bodyPr wrap="square" rtlCol="0">
              <a:spAutoFit/>
            </a:bodyPr>
            <a:lstStyle/>
            <a:p>
              <a:pPr algn="ctr"/>
              <a:r>
                <a:rPr lang="en-PH" sz="2000" b="1" dirty="0" smtClean="0">
                  <a:solidFill>
                    <a:srgbClr val="C00000"/>
                  </a:solidFill>
                </a:rPr>
                <a:t>BIODIVERSITY</a:t>
              </a:r>
              <a:endParaRPr lang="fil-PH" sz="2000" b="1" dirty="0">
                <a:solidFill>
                  <a:srgbClr val="C00000"/>
                </a:solidFill>
              </a:endParaRPr>
            </a:p>
          </p:txBody>
        </p:sp>
        <p:sp>
          <p:nvSpPr>
            <p:cNvPr id="13" name="TextBox 12"/>
            <p:cNvSpPr txBox="1"/>
            <p:nvPr/>
          </p:nvSpPr>
          <p:spPr>
            <a:xfrm>
              <a:off x="3275855" y="4139788"/>
              <a:ext cx="2232249" cy="369332"/>
            </a:xfrm>
            <a:prstGeom prst="rect">
              <a:avLst/>
            </a:prstGeom>
            <a:noFill/>
          </p:spPr>
          <p:txBody>
            <a:bodyPr wrap="square" rtlCol="0">
              <a:spAutoFit/>
            </a:bodyPr>
            <a:lstStyle/>
            <a:p>
              <a:pPr algn="ctr"/>
              <a:r>
                <a:rPr lang="en-PH" sz="1800" b="1" dirty="0" smtClean="0">
                  <a:solidFill>
                    <a:srgbClr val="C00000"/>
                  </a:solidFill>
                </a:rPr>
                <a:t>GOVERNANCE</a:t>
              </a:r>
              <a:endParaRPr lang="fil-PH" sz="1800" b="1" dirty="0">
                <a:solidFill>
                  <a:srgbClr val="C00000"/>
                </a:solidFill>
              </a:endParaRPr>
            </a:p>
          </p:txBody>
        </p:sp>
      </p:grpSp>
      <p:sp>
        <p:nvSpPr>
          <p:cNvPr id="10" name="Rectangle 9"/>
          <p:cNvSpPr/>
          <p:nvPr/>
        </p:nvSpPr>
        <p:spPr>
          <a:xfrm>
            <a:off x="2320522" y="5409433"/>
            <a:ext cx="4359057" cy="467839"/>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PH" sz="2800" dirty="0" smtClean="0">
                <a:solidFill>
                  <a:schemeClr val="tx1"/>
                </a:solidFill>
              </a:rPr>
              <a:t>Policy measures</a:t>
            </a:r>
            <a:endParaRPr lang="en-PH" sz="2800" dirty="0">
              <a:solidFill>
                <a:schemeClr val="tx1"/>
              </a:solidFill>
            </a:endParaRPr>
          </a:p>
        </p:txBody>
      </p:sp>
      <p:sp>
        <p:nvSpPr>
          <p:cNvPr id="14" name="Rectangle 13"/>
          <p:cNvSpPr/>
          <p:nvPr/>
        </p:nvSpPr>
        <p:spPr>
          <a:xfrm>
            <a:off x="2320522" y="5877272"/>
            <a:ext cx="4358939" cy="504056"/>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PH" sz="2800" dirty="0" smtClean="0">
                <a:solidFill>
                  <a:schemeClr val="tx1"/>
                </a:solidFill>
              </a:rPr>
              <a:t>Mechanisms</a:t>
            </a:r>
            <a:endParaRPr lang="en-PH" sz="2800" dirty="0">
              <a:solidFill>
                <a:schemeClr val="tx1"/>
              </a:solidFill>
            </a:endParaRPr>
          </a:p>
        </p:txBody>
      </p:sp>
      <p:sp>
        <p:nvSpPr>
          <p:cNvPr id="15" name="Rectangle 14"/>
          <p:cNvSpPr/>
          <p:nvPr/>
        </p:nvSpPr>
        <p:spPr>
          <a:xfrm>
            <a:off x="1763688" y="5013176"/>
            <a:ext cx="5760640" cy="4010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PH" sz="2800" dirty="0" smtClean="0"/>
              <a:t>SAFEGUARDS</a:t>
            </a:r>
            <a:endParaRPr lang="en-PH" sz="2800" dirty="0"/>
          </a:p>
        </p:txBody>
      </p:sp>
    </p:spTree>
    <p:extLst>
      <p:ext uri="{BB962C8B-B14F-4D97-AF65-F5344CB8AC3E}">
        <p14:creationId xmlns:p14="http://schemas.microsoft.com/office/powerpoint/2010/main" val="5419150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0" y="0"/>
            <a:ext cx="9144000" cy="6858000"/>
          </a:xfrm>
          <a:prstGeom prst="rect">
            <a:avLst/>
          </a:prstGeom>
          <a:solidFill>
            <a:schemeClr val="bg1"/>
          </a:solidFill>
          <a:ln>
            <a:miter lim="800000"/>
            <a:headEnd/>
            <a:tailEnd/>
          </a:ln>
        </p:spPr>
        <p:txBody>
          <a:bodyPr/>
          <a:lstStyle/>
          <a:p>
            <a:pPr eaLnBrk="0" hangingPunct="0">
              <a:defRPr/>
            </a:pPr>
            <a:r>
              <a:rPr lang="en-US" sz="2800" b="1" dirty="0">
                <a:solidFill>
                  <a:srgbClr val="572314"/>
                </a:solidFill>
                <a:effectLst>
                  <a:outerShdw blurRad="50000" dist="30000" dir="5400000" algn="tl" rotWithShape="0">
                    <a:srgbClr val="000000">
                      <a:alpha val="30000"/>
                    </a:srgbClr>
                  </a:outerShdw>
                </a:effectLst>
                <a:latin typeface="+mj-lt"/>
                <a:ea typeface="+mj-ea"/>
                <a:cs typeface="+mj-cs"/>
              </a:rPr>
              <a:t>PNRPS:  Philippine National REDD-plus Strategy</a:t>
            </a:r>
          </a:p>
          <a:p>
            <a:pPr algn="ctr" eaLnBrk="0" hangingPunct="0">
              <a:defRPr/>
            </a:pPr>
            <a:r>
              <a:rPr lang="en-US" sz="2800" b="1" dirty="0">
                <a:solidFill>
                  <a:srgbClr val="572314"/>
                </a:solidFill>
                <a:effectLst>
                  <a:outerShdw blurRad="50000" dist="30000" dir="5400000" algn="tl" rotWithShape="0">
                    <a:srgbClr val="000000">
                      <a:alpha val="30000"/>
                    </a:srgbClr>
                  </a:outerShdw>
                </a:effectLst>
                <a:latin typeface="+mj-lt"/>
                <a:ea typeface="+mj-ea"/>
                <a:cs typeface="+mj-cs"/>
              </a:rPr>
              <a:t>Anticipated TIMELINE</a:t>
            </a:r>
            <a:endParaRPr lang="en-PH" sz="2800" b="1" dirty="0">
              <a:solidFill>
                <a:srgbClr val="572314"/>
              </a:solidFill>
              <a:effectLst>
                <a:outerShdw blurRad="50000" dist="30000" dir="5400000" algn="tl" rotWithShape="0">
                  <a:srgbClr val="000000">
                    <a:alpha val="30000"/>
                  </a:srgbClr>
                </a:outerShdw>
              </a:effectLst>
              <a:latin typeface="+mj-lt"/>
              <a:ea typeface="+mj-ea"/>
              <a:cs typeface="+mj-cs"/>
            </a:endParaRPr>
          </a:p>
        </p:txBody>
      </p:sp>
      <p:sp>
        <p:nvSpPr>
          <p:cNvPr id="22531" name="Title 1"/>
          <p:cNvSpPr>
            <a:spLocks noGrp="1"/>
          </p:cNvSpPr>
          <p:nvPr>
            <p:ph type="title"/>
          </p:nvPr>
        </p:nvSpPr>
        <p:spPr>
          <a:xfrm>
            <a:off x="1219200" y="2438400"/>
            <a:ext cx="7924800" cy="868363"/>
          </a:xfrm>
        </p:spPr>
        <p:txBody>
          <a:bodyPr anchor="t"/>
          <a:lstStyle/>
          <a:p>
            <a:r>
              <a:rPr lang="en-US" sz="3600" b="1" smtClean="0"/>
              <a:t>PNRPS:  ANTICIPATED TIMELINE</a:t>
            </a:r>
            <a:endParaRPr lang="en-PH" sz="3600" b="1" smtClean="0"/>
          </a:p>
        </p:txBody>
      </p:sp>
      <p:pic>
        <p:nvPicPr>
          <p:cNvPr id="22532" name="Picture 2" descr="NRPS time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914400"/>
            <a:ext cx="90678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74902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760"/>
            <a:ext cx="8229600" cy="1143000"/>
          </a:xfrm>
        </p:spPr>
        <p:txBody>
          <a:bodyPr>
            <a:normAutofit/>
          </a:bodyPr>
          <a:lstStyle/>
          <a:p>
            <a:r>
              <a:rPr lang="en-PH" sz="2800" b="1" dirty="0" smtClean="0"/>
              <a:t>STEPS of CONFUSION</a:t>
            </a:r>
            <a:br>
              <a:rPr lang="en-PH" sz="2800" b="1" dirty="0" smtClean="0"/>
            </a:br>
            <a:r>
              <a:rPr lang="en-PH" sz="2800" b="1" dirty="0" smtClean="0"/>
              <a:t>AND DETERMINATION</a:t>
            </a:r>
            <a:endParaRPr lang="fil-PH" sz="2800" b="1" dirty="0"/>
          </a:p>
        </p:txBody>
      </p:sp>
      <p:sp>
        <p:nvSpPr>
          <p:cNvPr id="3" name="Content Placeholder 2"/>
          <p:cNvSpPr>
            <a:spLocks noGrp="1"/>
          </p:cNvSpPr>
          <p:nvPr>
            <p:ph idx="1"/>
          </p:nvPr>
        </p:nvSpPr>
        <p:spPr>
          <a:xfrm>
            <a:off x="323528" y="1538808"/>
            <a:ext cx="8640960" cy="4986536"/>
          </a:xfrm>
        </p:spPr>
        <p:txBody>
          <a:bodyPr>
            <a:noAutofit/>
          </a:bodyPr>
          <a:lstStyle/>
          <a:p>
            <a:r>
              <a:rPr lang="en-PH" sz="2600" dirty="0" smtClean="0"/>
              <a:t>WHY- </a:t>
            </a:r>
            <a:r>
              <a:rPr lang="en-PH" sz="2600" dirty="0" smtClean="0"/>
              <a:t>MRV and SAFEGUARDS are </a:t>
            </a:r>
            <a:r>
              <a:rPr lang="en-PH" sz="2600" dirty="0" smtClean="0"/>
              <a:t>part of our PNRPS</a:t>
            </a:r>
          </a:p>
          <a:p>
            <a:r>
              <a:rPr lang="en-PH" sz="2600" dirty="0" smtClean="0"/>
              <a:t>WHO- developers, writers, users, administrators, managers</a:t>
            </a:r>
          </a:p>
          <a:p>
            <a:r>
              <a:rPr lang="en-PH" sz="2600" dirty="0" smtClean="0"/>
              <a:t>WHAT- </a:t>
            </a:r>
            <a:r>
              <a:rPr lang="en-PH" sz="2600" dirty="0" smtClean="0">
                <a:solidFill>
                  <a:srgbClr val="FF0000"/>
                </a:solidFill>
              </a:rPr>
              <a:t>stocktaking exercise, baseline, coverage, FMUs (</a:t>
            </a:r>
            <a:r>
              <a:rPr lang="en-PH" sz="2600" dirty="0" err="1" smtClean="0">
                <a:solidFill>
                  <a:srgbClr val="FF0000"/>
                </a:solidFill>
              </a:rPr>
              <a:t>tenurial</a:t>
            </a:r>
            <a:r>
              <a:rPr lang="en-PH" sz="2600" dirty="0" smtClean="0">
                <a:solidFill>
                  <a:srgbClr val="FF0000"/>
                </a:solidFill>
              </a:rPr>
              <a:t>/title), indicators (outcome, input, pressure, condition, policy response, process, descriptors), structure, “scoring”, standards (scale, minimum, maximum)</a:t>
            </a:r>
          </a:p>
          <a:p>
            <a:r>
              <a:rPr lang="en-PH" sz="2600" dirty="0" smtClean="0"/>
              <a:t>WHEN, WHERE, HOW- methodology (steps and requirements: data gathering, timing, frequency, analysis), within the context of demonstration areas, iterative process, audit, report format/ structure, management of data set and information protocol, information dissemination</a:t>
            </a:r>
            <a:endParaRPr lang="fil-PH" sz="2600" dirty="0"/>
          </a:p>
        </p:txBody>
      </p:sp>
    </p:spTree>
    <p:extLst>
      <p:ext uri="{BB962C8B-B14F-4D97-AF65-F5344CB8AC3E}">
        <p14:creationId xmlns:p14="http://schemas.microsoft.com/office/powerpoint/2010/main" val="11591024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448"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 name="Content Placeholder 4"/>
          <p:cNvSpPr>
            <a:spLocks noGrp="1"/>
          </p:cNvSpPr>
          <p:nvPr>
            <p:ph idx="1"/>
          </p:nvPr>
        </p:nvSpPr>
        <p:spPr>
          <a:xfrm>
            <a:off x="251520" y="980728"/>
            <a:ext cx="4320480" cy="5760640"/>
          </a:xfrm>
          <a:ln>
            <a:solidFill>
              <a:schemeClr val="tx1"/>
            </a:solidFill>
          </a:ln>
        </p:spPr>
        <p:txBody>
          <a:bodyPr>
            <a:noAutofit/>
          </a:bodyPr>
          <a:lstStyle/>
          <a:p>
            <a:pPr marL="57150" indent="0">
              <a:buNone/>
            </a:pPr>
            <a:r>
              <a:rPr lang="en-PH" sz="2000" b="1" dirty="0" smtClean="0"/>
              <a:t>Capacity Building and Communication</a:t>
            </a:r>
            <a:endParaRPr lang="en-PH" sz="2000" b="1" dirty="0" smtClean="0"/>
          </a:p>
          <a:p>
            <a:pPr marL="406400" indent="-349250"/>
            <a:r>
              <a:rPr lang="en-PH" sz="2000" dirty="0" smtClean="0"/>
              <a:t>Basic Forest Mensuration and Intro to Carbon Accounting and Monitoring</a:t>
            </a:r>
          </a:p>
          <a:p>
            <a:pPr>
              <a:lnSpc>
                <a:spcPct val="80000"/>
              </a:lnSpc>
            </a:pPr>
            <a:r>
              <a:rPr lang="en-US" sz="2000" dirty="0" smtClean="0"/>
              <a:t>Communications </a:t>
            </a:r>
            <a:r>
              <a:rPr lang="en-US" sz="2000" dirty="0"/>
              <a:t>and Media Plan</a:t>
            </a:r>
          </a:p>
          <a:p>
            <a:pPr>
              <a:lnSpc>
                <a:spcPct val="80000"/>
              </a:lnSpc>
            </a:pPr>
            <a:r>
              <a:rPr lang="en-US" sz="2000" dirty="0" smtClean="0"/>
              <a:t>Philippine REDD </a:t>
            </a:r>
            <a:r>
              <a:rPr lang="en-US" sz="2000" dirty="0"/>
              <a:t>Plus community of practitioners</a:t>
            </a:r>
          </a:p>
          <a:p>
            <a:pPr>
              <a:lnSpc>
                <a:spcPct val="80000"/>
              </a:lnSpc>
            </a:pPr>
            <a:r>
              <a:rPr lang="en-US" sz="2000" dirty="0" smtClean="0"/>
              <a:t>Basic </a:t>
            </a:r>
            <a:r>
              <a:rPr lang="en-US" sz="2000" dirty="0"/>
              <a:t>Forest Mensuration and Intro to Carbon Accounting, </a:t>
            </a:r>
          </a:p>
          <a:p>
            <a:pPr>
              <a:lnSpc>
                <a:spcPct val="80000"/>
              </a:lnSpc>
            </a:pPr>
            <a:r>
              <a:rPr lang="en-US" sz="2000" dirty="0" smtClean="0"/>
              <a:t>Training Orientation on </a:t>
            </a:r>
            <a:r>
              <a:rPr lang="en-US" sz="2000" dirty="0"/>
              <a:t>Standards and Verification, Certification (SVC)</a:t>
            </a:r>
          </a:p>
          <a:p>
            <a:pPr>
              <a:lnSpc>
                <a:spcPct val="80000"/>
              </a:lnSpc>
            </a:pPr>
            <a:r>
              <a:rPr lang="en-US" sz="2000" dirty="0"/>
              <a:t>Training on Remote Sensing for REDD Plus –MRV system</a:t>
            </a:r>
          </a:p>
          <a:p>
            <a:pPr>
              <a:lnSpc>
                <a:spcPct val="80000"/>
              </a:lnSpc>
            </a:pPr>
            <a:r>
              <a:rPr lang="en-US" sz="2000" dirty="0"/>
              <a:t>Forest Carbon Financing Workshop</a:t>
            </a:r>
          </a:p>
          <a:p>
            <a:pPr>
              <a:lnSpc>
                <a:spcPct val="80000"/>
              </a:lnSpc>
            </a:pPr>
            <a:r>
              <a:rPr lang="en-US" sz="2000" dirty="0"/>
              <a:t>Setting Biodiversity MRV-Palawan case</a:t>
            </a:r>
          </a:p>
          <a:p>
            <a:pPr marL="406400" indent="-349250"/>
            <a:r>
              <a:rPr lang="en-PH" sz="2000" dirty="0" smtClean="0"/>
              <a:t>REDD-Plus </a:t>
            </a:r>
            <a:r>
              <a:rPr lang="en-PH" sz="2000" dirty="0" smtClean="0"/>
              <a:t>101/ REDD-Plus </a:t>
            </a:r>
            <a:r>
              <a:rPr lang="en-PH" sz="2000" dirty="0" smtClean="0"/>
              <a:t>Hour</a:t>
            </a:r>
          </a:p>
          <a:p>
            <a:pPr marL="406400" indent="-349250"/>
            <a:r>
              <a:rPr lang="en-PH" sz="2000" dirty="0" err="1" smtClean="0"/>
              <a:t>Color</a:t>
            </a:r>
            <a:r>
              <a:rPr lang="en-PH" sz="2000" dirty="0" smtClean="0"/>
              <a:t> </a:t>
            </a:r>
            <a:r>
              <a:rPr lang="en-PH" sz="2000" dirty="0" smtClean="0"/>
              <a:t>it REDD-Plus </a:t>
            </a:r>
            <a:r>
              <a:rPr lang="en-PH" sz="2000" dirty="0" err="1" smtClean="0"/>
              <a:t>Roadshow</a:t>
            </a:r>
            <a:endParaRPr lang="en-PH" sz="2000" dirty="0" smtClean="0"/>
          </a:p>
          <a:p>
            <a:pPr marL="514350" indent="-457200"/>
            <a:endParaRPr lang="en-PH" sz="1600" dirty="0"/>
          </a:p>
        </p:txBody>
      </p:sp>
      <p:sp>
        <p:nvSpPr>
          <p:cNvPr id="6" name="Content Placeholder 4"/>
          <p:cNvSpPr txBox="1">
            <a:spLocks/>
          </p:cNvSpPr>
          <p:nvPr/>
        </p:nvSpPr>
        <p:spPr>
          <a:xfrm>
            <a:off x="4716016" y="980727"/>
            <a:ext cx="4032448" cy="5760640"/>
          </a:xfrm>
          <a:prstGeom prst="rect">
            <a:avLst/>
          </a:prstGeom>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PH" sz="2000" b="1" dirty="0" smtClean="0"/>
              <a:t>Policy  and Governance </a:t>
            </a:r>
          </a:p>
          <a:p>
            <a:r>
              <a:rPr lang="en-PH" sz="2000" dirty="0" smtClean="0"/>
              <a:t>Creation of Multi-stakeholder REDD-Plus Councils</a:t>
            </a:r>
          </a:p>
          <a:p>
            <a:r>
              <a:rPr lang="en-PH" sz="2000" dirty="0" smtClean="0"/>
              <a:t>REDD-Plus related policy studies</a:t>
            </a:r>
          </a:p>
          <a:p>
            <a:pPr marL="800100" lvl="1"/>
            <a:r>
              <a:rPr lang="en-PH" sz="1600" dirty="0" smtClean="0"/>
              <a:t>FP- Assessment of Forest policy</a:t>
            </a:r>
          </a:p>
          <a:p>
            <a:pPr marL="800100" lvl="1"/>
            <a:r>
              <a:rPr lang="en-PH" sz="1600" dirty="0" smtClean="0"/>
              <a:t>DD- Analysis of Key Drivers of Deforestation and forest Degradation</a:t>
            </a:r>
          </a:p>
          <a:p>
            <a:pPr marL="800100" lvl="1"/>
            <a:r>
              <a:rPr lang="en-PH" sz="1600" dirty="0" smtClean="0"/>
              <a:t>CCR- Clarifying Carbon Rights</a:t>
            </a:r>
          </a:p>
          <a:p>
            <a:pPr marL="800100" lvl="1"/>
            <a:r>
              <a:rPr lang="en-PH" sz="1600" dirty="0" smtClean="0"/>
              <a:t>FPIC- Assessment of Implementation of Free Prior and Informed Consent</a:t>
            </a:r>
          </a:p>
          <a:p>
            <a:pPr marL="406400" indent="-349250"/>
            <a:r>
              <a:rPr lang="en-PH" sz="2000" dirty="0" smtClean="0"/>
              <a:t>MRV</a:t>
            </a:r>
          </a:p>
          <a:p>
            <a:pPr marL="971550" lvl="1" indent="-514350"/>
            <a:r>
              <a:rPr lang="en-PH" sz="1600" dirty="0" smtClean="0"/>
              <a:t>Forest carbon (RS, FRA)</a:t>
            </a:r>
          </a:p>
          <a:p>
            <a:pPr marL="971550" lvl="1" indent="-514350"/>
            <a:r>
              <a:rPr lang="en-PH" sz="1600" dirty="0" smtClean="0"/>
              <a:t>Social/Community</a:t>
            </a:r>
          </a:p>
          <a:p>
            <a:pPr marL="971550" lvl="1" indent="-514350"/>
            <a:r>
              <a:rPr lang="en-PH" sz="1600" dirty="0" smtClean="0"/>
              <a:t>Biodiversity</a:t>
            </a:r>
          </a:p>
          <a:p>
            <a:pPr marL="971550" lvl="1" indent="-514350"/>
            <a:r>
              <a:rPr lang="en-PH" sz="1600" dirty="0" smtClean="0"/>
              <a:t>Governance (plus integrity assessment)</a:t>
            </a:r>
          </a:p>
          <a:p>
            <a:pPr marL="349250" indent="-292100"/>
            <a:endParaRPr lang="en-PH" sz="2000" dirty="0" smtClean="0"/>
          </a:p>
        </p:txBody>
      </p:sp>
      <p:sp>
        <p:nvSpPr>
          <p:cNvPr id="7" name="Title 1"/>
          <p:cNvSpPr>
            <a:spLocks noGrp="1"/>
          </p:cNvSpPr>
          <p:nvPr>
            <p:ph type="title"/>
          </p:nvPr>
        </p:nvSpPr>
        <p:spPr>
          <a:xfrm>
            <a:off x="457200" y="76200"/>
            <a:ext cx="8229600" cy="1143000"/>
          </a:xfrm>
        </p:spPr>
        <p:txBody>
          <a:bodyPr>
            <a:normAutofit/>
          </a:bodyPr>
          <a:lstStyle/>
          <a:p>
            <a:r>
              <a:rPr lang="en-PH" sz="2800" b="1" dirty="0" smtClean="0"/>
              <a:t>RELATED INITIATIVES from PNRPS Components</a:t>
            </a:r>
            <a:endParaRPr lang="fil-PH" sz="2800" b="1" dirty="0"/>
          </a:p>
        </p:txBody>
      </p:sp>
    </p:spTree>
    <p:extLst>
      <p:ext uri="{BB962C8B-B14F-4D97-AF65-F5344CB8AC3E}">
        <p14:creationId xmlns:p14="http://schemas.microsoft.com/office/powerpoint/2010/main" val="2453074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99592" y="737071"/>
            <a:ext cx="7158037" cy="747713"/>
          </a:xfrm>
        </p:spPr>
        <p:txBody>
          <a:bodyPr>
            <a:normAutofit fontScale="90000"/>
          </a:bodyPr>
          <a:lstStyle/>
          <a:p>
            <a:r>
              <a:rPr lang="en-PH" b="1" dirty="0" smtClean="0"/>
              <a:t>DEMONSTRATION SITES</a:t>
            </a:r>
            <a:endParaRPr lang="fil-PH" b="1" dirty="0"/>
          </a:p>
        </p:txBody>
      </p:sp>
      <p:sp>
        <p:nvSpPr>
          <p:cNvPr id="4" name="Content Placeholder 3"/>
          <p:cNvSpPr>
            <a:spLocks noGrp="1"/>
          </p:cNvSpPr>
          <p:nvPr>
            <p:ph idx="1"/>
          </p:nvPr>
        </p:nvSpPr>
        <p:spPr>
          <a:xfrm>
            <a:off x="611560" y="1340768"/>
            <a:ext cx="7704856" cy="5184576"/>
          </a:xfrm>
        </p:spPr>
        <p:txBody>
          <a:bodyPr>
            <a:noAutofit/>
          </a:bodyPr>
          <a:lstStyle/>
          <a:p>
            <a:pPr marL="0" indent="0">
              <a:buNone/>
            </a:pPr>
            <a:r>
              <a:rPr lang="en-PH" sz="2800" b="1" dirty="0" smtClean="0"/>
              <a:t>ONGOING</a:t>
            </a:r>
            <a:endParaRPr lang="en-PH" sz="2800" b="1" dirty="0"/>
          </a:p>
          <a:p>
            <a:pPr marL="514350" indent="-514350">
              <a:buFont typeface="+mj-lt"/>
              <a:buAutoNum type="arabicPeriod"/>
            </a:pPr>
            <a:r>
              <a:rPr lang="en-PH" sz="2800" dirty="0" smtClean="0"/>
              <a:t>Forest </a:t>
            </a:r>
            <a:r>
              <a:rPr lang="en-PH" sz="2800" dirty="0"/>
              <a:t>Policy and Piloting REDD </a:t>
            </a:r>
            <a:r>
              <a:rPr lang="en-PH" sz="2800" dirty="0" smtClean="0"/>
              <a:t>measures</a:t>
            </a:r>
            <a:r>
              <a:rPr lang="en-PH" sz="2800" dirty="0"/>
              <a:t> </a:t>
            </a:r>
            <a:r>
              <a:rPr lang="en-PH" sz="2800" dirty="0" smtClean="0"/>
              <a:t>through </a:t>
            </a:r>
            <a:r>
              <a:rPr lang="en-PH" sz="2800" dirty="0"/>
              <a:t>DENR </a:t>
            </a:r>
            <a:r>
              <a:rPr lang="en-PH" sz="2800" dirty="0" smtClean="0"/>
              <a:t>with support from BMU/GIZ</a:t>
            </a:r>
            <a:r>
              <a:rPr lang="en-PH" sz="2800" dirty="0"/>
              <a:t>. </a:t>
            </a:r>
            <a:r>
              <a:rPr lang="en-PH" sz="2800" dirty="0" smtClean="0"/>
              <a:t>(Southern Leyte, Leyte Island)</a:t>
            </a:r>
          </a:p>
          <a:p>
            <a:pPr marL="514350" indent="-514350">
              <a:buFont typeface="+mj-lt"/>
              <a:buAutoNum type="arabicPeriod"/>
            </a:pPr>
            <a:r>
              <a:rPr lang="en-US" sz="2800" dirty="0" smtClean="0"/>
              <a:t>Advancing </a:t>
            </a:r>
            <a:r>
              <a:rPr lang="en-US" sz="2800" dirty="0"/>
              <a:t>Development of Victoria-</a:t>
            </a:r>
            <a:r>
              <a:rPr lang="en-US" sz="2800" dirty="0" err="1"/>
              <a:t>Anepahan</a:t>
            </a:r>
            <a:r>
              <a:rPr lang="en-US" sz="2800" dirty="0"/>
              <a:t> Communities and Ecosystems through REDD (ADVANCE REDD). The Project is funded by European Union </a:t>
            </a:r>
            <a:r>
              <a:rPr lang="en-US" sz="2800" dirty="0" smtClean="0"/>
              <a:t>Delegation (Southern Palawan) through NTFP-EP</a:t>
            </a:r>
            <a:endParaRPr lang="en-US" sz="2800" dirty="0"/>
          </a:p>
          <a:p>
            <a:pPr marL="514350" indent="-514350">
              <a:buFont typeface="+mj-lt"/>
              <a:buAutoNum type="arabicPeriod"/>
            </a:pPr>
            <a:r>
              <a:rPr lang="en-US" sz="2800" dirty="0" smtClean="0"/>
              <a:t>Community </a:t>
            </a:r>
            <a:r>
              <a:rPr lang="en-US" sz="2800" dirty="0"/>
              <a:t>Carbon Pools </a:t>
            </a:r>
            <a:r>
              <a:rPr lang="en-US" sz="2800" dirty="0" err="1"/>
              <a:t>Programme</a:t>
            </a:r>
            <a:r>
              <a:rPr lang="en-US" sz="2800" dirty="0"/>
              <a:t> (</a:t>
            </a:r>
            <a:r>
              <a:rPr lang="en-PH" sz="2800" dirty="0" smtClean="0"/>
              <a:t>C2P2) through </a:t>
            </a:r>
            <a:r>
              <a:rPr lang="en-US" sz="2800" dirty="0" smtClean="0"/>
              <a:t>FFI</a:t>
            </a:r>
            <a:r>
              <a:rPr lang="en-US" sz="2800" dirty="0"/>
              <a:t>, NTFP-TF, Team Energy </a:t>
            </a:r>
            <a:r>
              <a:rPr lang="en-US" sz="2800" dirty="0" smtClean="0"/>
              <a:t>Foundation</a:t>
            </a:r>
          </a:p>
          <a:p>
            <a:pPr marL="0" lvl="0" indent="0">
              <a:buClrTx/>
              <a:buSzPct val="100000"/>
              <a:buNone/>
            </a:pPr>
            <a:endParaRPr lang="en-US" sz="2800" dirty="0" smtClean="0"/>
          </a:p>
          <a:p>
            <a:pPr marL="514350" lvl="0" indent="-514350">
              <a:buClrTx/>
              <a:buSzPct val="100000"/>
              <a:buFont typeface="+mj-lt"/>
              <a:buAutoNum type="arabicPeriod"/>
            </a:pPr>
            <a:endParaRPr lang="en-US" sz="2800" dirty="0" smtClean="0"/>
          </a:p>
          <a:p>
            <a:pPr marL="514350" lvl="0" indent="-514350">
              <a:buClrTx/>
              <a:buSzPct val="100000"/>
              <a:buFont typeface="+mj-lt"/>
              <a:buAutoNum type="arabicPeriod"/>
            </a:pPr>
            <a:endParaRPr lang="fil-PH" sz="2800" dirty="0"/>
          </a:p>
          <a:p>
            <a:pPr>
              <a:buClrTx/>
              <a:buSzPct val="100000"/>
              <a:buFont typeface="+mj-lt"/>
              <a:buAutoNum type="arabicPeriod"/>
            </a:pPr>
            <a:endParaRPr lang="fil-PH" sz="2800" dirty="0"/>
          </a:p>
        </p:txBody>
      </p:sp>
    </p:spTree>
    <p:extLst>
      <p:ext uri="{BB962C8B-B14F-4D97-AF65-F5344CB8AC3E}">
        <p14:creationId xmlns:p14="http://schemas.microsoft.com/office/powerpoint/2010/main" val="41651688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12"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29698" name="Rectangle 4"/>
          <p:cNvSpPr>
            <a:spLocks noChangeArrowheads="1"/>
          </p:cNvSpPr>
          <p:nvPr/>
        </p:nvSpPr>
        <p:spPr bwMode="auto">
          <a:xfrm>
            <a:off x="0" y="0"/>
            <a:ext cx="9144000" cy="1143000"/>
          </a:xfrm>
          <a:prstGeom prst="rect">
            <a:avLst/>
          </a:prstGeom>
          <a:solidFill>
            <a:srgbClr val="99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l-PH"/>
          </a:p>
        </p:txBody>
      </p:sp>
      <p:sp>
        <p:nvSpPr>
          <p:cNvPr id="29699" name="Rectangle 2"/>
          <p:cNvSpPr>
            <a:spLocks noGrp="1" noChangeArrowheads="1"/>
          </p:cNvSpPr>
          <p:nvPr>
            <p:ph type="title"/>
          </p:nvPr>
        </p:nvSpPr>
        <p:spPr>
          <a:xfrm>
            <a:off x="457200" y="76200"/>
            <a:ext cx="8229600" cy="1143000"/>
          </a:xfrm>
        </p:spPr>
        <p:txBody>
          <a:bodyPr/>
          <a:lstStyle/>
          <a:p>
            <a:pPr eaLnBrk="1" hangingPunct="1"/>
            <a:r>
              <a:rPr lang="en-US" dirty="0" smtClean="0">
                <a:latin typeface="Topaz New" pitchFamily="33" charset="0"/>
              </a:rPr>
              <a:t>Challenges/ Support Needed</a:t>
            </a:r>
            <a:endParaRPr lang="en-US" dirty="0" smtClean="0">
              <a:latin typeface="Topaz New" pitchFamily="33" charset="0"/>
            </a:endParaRPr>
          </a:p>
        </p:txBody>
      </p:sp>
      <p:sp>
        <p:nvSpPr>
          <p:cNvPr id="29700" name="Rectangle 3"/>
          <p:cNvSpPr>
            <a:spLocks noGrp="1" noChangeArrowheads="1"/>
          </p:cNvSpPr>
          <p:nvPr>
            <p:ph type="body" idx="1"/>
          </p:nvPr>
        </p:nvSpPr>
        <p:spPr>
          <a:xfrm>
            <a:off x="179512" y="1196752"/>
            <a:ext cx="4338228" cy="5544616"/>
          </a:xfrm>
          <a:ln>
            <a:solidFill>
              <a:schemeClr val="tx1"/>
            </a:solidFill>
          </a:ln>
        </p:spPr>
        <p:txBody>
          <a:bodyPr>
            <a:noAutofit/>
          </a:bodyPr>
          <a:lstStyle/>
          <a:p>
            <a:pPr marL="571500" indent="-514350">
              <a:lnSpc>
                <a:spcPct val="80000"/>
              </a:lnSpc>
              <a:buFont typeface="+mj-lt"/>
              <a:buAutoNum type="arabicPeriod"/>
            </a:pPr>
            <a:r>
              <a:rPr lang="en-US" sz="2100" dirty="0" smtClean="0"/>
              <a:t>Speed of PNRPS implementation depends on capacities and other commitments of the stakeholders </a:t>
            </a:r>
          </a:p>
          <a:p>
            <a:pPr marL="571500" indent="-514350">
              <a:lnSpc>
                <a:spcPct val="80000"/>
              </a:lnSpc>
              <a:buFont typeface="+mj-lt"/>
              <a:buAutoNum type="arabicPeriod"/>
            </a:pPr>
            <a:r>
              <a:rPr lang="en-US" sz="2100" dirty="0" smtClean="0"/>
              <a:t>Constant demand for information dissemination</a:t>
            </a:r>
          </a:p>
          <a:p>
            <a:pPr marL="571500" indent="-514350">
              <a:lnSpc>
                <a:spcPct val="80000"/>
              </a:lnSpc>
              <a:buFont typeface="+mj-lt"/>
              <a:buAutoNum type="arabicPeriod"/>
            </a:pPr>
            <a:r>
              <a:rPr lang="en-US" sz="2100" dirty="0" smtClean="0"/>
              <a:t>Funding from regular funds of government- under proposal</a:t>
            </a:r>
          </a:p>
          <a:p>
            <a:pPr marL="571500" indent="-514350">
              <a:lnSpc>
                <a:spcPct val="80000"/>
              </a:lnSpc>
              <a:buFont typeface="+mj-lt"/>
              <a:buAutoNum type="arabicPeriod"/>
            </a:pPr>
            <a:r>
              <a:rPr lang="en-US" sz="2100" dirty="0" smtClean="0"/>
              <a:t>Technical challenges of MRV – wait out the UNFCCC process</a:t>
            </a:r>
          </a:p>
          <a:p>
            <a:pPr marL="571500" indent="-514350">
              <a:lnSpc>
                <a:spcPct val="80000"/>
              </a:lnSpc>
              <a:buFont typeface="+mj-lt"/>
              <a:buAutoNum type="arabicPeriod"/>
            </a:pPr>
            <a:r>
              <a:rPr lang="en-US" sz="2100" dirty="0" smtClean="0"/>
              <a:t>Carbon cowboys undermining credibility of REDD+</a:t>
            </a:r>
          </a:p>
          <a:p>
            <a:pPr marL="571500" indent="-514350">
              <a:lnSpc>
                <a:spcPct val="80000"/>
              </a:lnSpc>
              <a:buFont typeface="+mj-lt"/>
              <a:buAutoNum type="arabicPeriod"/>
            </a:pPr>
            <a:r>
              <a:rPr lang="en-US" sz="2100" b="1" dirty="0" smtClean="0"/>
              <a:t>Safeguards and sensitivity of </a:t>
            </a:r>
            <a:r>
              <a:rPr lang="en-US" sz="2100" b="1" dirty="0" smtClean="0"/>
              <a:t>REDD-Plus </a:t>
            </a:r>
            <a:r>
              <a:rPr lang="en-US" sz="2100" b="1" dirty="0" smtClean="0"/>
              <a:t>topics (e.g. FPIC)</a:t>
            </a:r>
          </a:p>
          <a:p>
            <a:pPr marL="571500" indent="-514350">
              <a:lnSpc>
                <a:spcPct val="80000"/>
              </a:lnSpc>
              <a:buFont typeface="+mj-lt"/>
              <a:buAutoNum type="arabicPeriod"/>
            </a:pPr>
            <a:r>
              <a:rPr lang="en-US" sz="2100" dirty="0" smtClean="0"/>
              <a:t>Information deficits leading to misunderstanding and misconceptions </a:t>
            </a:r>
          </a:p>
          <a:p>
            <a:pPr marL="571500" indent="-514350">
              <a:lnSpc>
                <a:spcPct val="80000"/>
              </a:lnSpc>
              <a:buFont typeface="+mj-lt"/>
              <a:buAutoNum type="arabicPeriod"/>
            </a:pPr>
            <a:r>
              <a:rPr lang="en-US" sz="2100" dirty="0" smtClean="0"/>
              <a:t>Need to understand links of CBD, SFM, forest government frameworks</a:t>
            </a:r>
          </a:p>
        </p:txBody>
      </p:sp>
      <p:sp>
        <p:nvSpPr>
          <p:cNvPr id="7" name="Rectangle 3"/>
          <p:cNvSpPr txBox="1">
            <a:spLocks noChangeArrowheads="1"/>
          </p:cNvSpPr>
          <p:nvPr/>
        </p:nvSpPr>
        <p:spPr>
          <a:xfrm>
            <a:off x="4698268" y="1143000"/>
            <a:ext cx="4338228" cy="5598368"/>
          </a:xfrm>
          <a:prstGeom prst="rect">
            <a:avLst/>
          </a:prstGeom>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0" indent="-514350">
              <a:lnSpc>
                <a:spcPct val="80000"/>
              </a:lnSpc>
              <a:buFont typeface="+mj-lt"/>
              <a:buAutoNum type="arabicPeriod"/>
            </a:pPr>
            <a:endParaRPr lang="en-PH" sz="2100" dirty="0" smtClean="0"/>
          </a:p>
          <a:p>
            <a:pPr marL="571500" indent="-514350">
              <a:lnSpc>
                <a:spcPct val="80000"/>
              </a:lnSpc>
              <a:buFont typeface="+mj-lt"/>
              <a:buAutoNum type="arabicPeriod"/>
            </a:pPr>
            <a:r>
              <a:rPr lang="en-PH" sz="2100" b="1" dirty="0" smtClean="0"/>
              <a:t>SUPPOR</a:t>
            </a:r>
            <a:r>
              <a:rPr lang="en-PH" sz="2100" dirty="0" smtClean="0"/>
              <a:t>T for national </a:t>
            </a:r>
            <a:r>
              <a:rPr lang="en-PH" sz="2100" dirty="0"/>
              <a:t>systems </a:t>
            </a:r>
            <a:r>
              <a:rPr lang="en-PH" sz="2100" dirty="0" smtClean="0"/>
              <a:t>(</a:t>
            </a:r>
            <a:r>
              <a:rPr lang="en-PH" sz="2100" dirty="0"/>
              <a:t>1) institutional capacities in terms of governance structures, policies, research and development, technical expertise, (2) MRV conditions and safeguards, including governance and other MRV of support and (3) Funds management. </a:t>
            </a:r>
            <a:endParaRPr lang="en-PH" sz="2100" dirty="0" smtClean="0"/>
          </a:p>
          <a:p>
            <a:pPr marL="571500" indent="-514350">
              <a:lnSpc>
                <a:spcPct val="80000"/>
              </a:lnSpc>
              <a:buFont typeface="+mj-lt"/>
              <a:buAutoNum type="arabicPeriod"/>
            </a:pPr>
            <a:r>
              <a:rPr lang="en-PH" sz="2100" b="1" dirty="0" smtClean="0"/>
              <a:t>FURTHER SUPPORT </a:t>
            </a:r>
            <a:r>
              <a:rPr lang="en-PH" sz="2100" dirty="0" smtClean="0"/>
              <a:t>to </a:t>
            </a:r>
            <a:r>
              <a:rPr lang="en-PH" sz="2100" dirty="0"/>
              <a:t>demonstration sites and the process of informing/ integrating/ consolidating the field results to  national systems.  </a:t>
            </a:r>
            <a:r>
              <a:rPr lang="en-PH" sz="2100" dirty="0" smtClean="0"/>
              <a:t>Looking at nesting </a:t>
            </a:r>
            <a:r>
              <a:rPr lang="en-PH" sz="2100" dirty="0"/>
              <a:t>mechanisms from subnational activities to national </a:t>
            </a:r>
            <a:r>
              <a:rPr lang="en-PH" sz="2100" dirty="0" smtClean="0"/>
              <a:t>activities</a:t>
            </a:r>
            <a:r>
              <a:rPr lang="en-PH" sz="2100" dirty="0"/>
              <a:t> </a:t>
            </a:r>
            <a:r>
              <a:rPr lang="en-PH" sz="2100" dirty="0" smtClean="0"/>
              <a:t>building on initial activities.</a:t>
            </a:r>
            <a:endParaRPr lang="en-US" sz="2100" dirty="0" smtClean="0"/>
          </a:p>
        </p:txBody>
      </p:sp>
    </p:spTree>
    <p:extLst>
      <p:ext uri="{BB962C8B-B14F-4D97-AF65-F5344CB8AC3E}">
        <p14:creationId xmlns:p14="http://schemas.microsoft.com/office/powerpoint/2010/main" val="28109876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1443</TotalTime>
  <Words>1096</Words>
  <Application>Microsoft Office PowerPoint</Application>
  <PresentationFormat>On-screen Show (4:3)</PresentationFormat>
  <Paragraphs>117</Paragraphs>
  <Slides>10</Slides>
  <Notes>4</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10</vt:i4>
      </vt:variant>
    </vt:vector>
  </HeadingPairs>
  <TitlesOfParts>
    <vt:vector size="13" baseType="lpstr">
      <vt:lpstr>Office Theme</vt:lpstr>
      <vt:lpstr>Custom Design</vt:lpstr>
      <vt:lpstr>Bitmap Image</vt:lpstr>
      <vt:lpstr>PowerPoint Presentation</vt:lpstr>
      <vt:lpstr>ers: as of August 8, 2011</vt:lpstr>
      <vt:lpstr>PowerPoint Presentation</vt:lpstr>
      <vt:lpstr>PowerPoint Presentation</vt:lpstr>
      <vt:lpstr>PNRPS:  ANTICIPATED TIMELINE</vt:lpstr>
      <vt:lpstr>STEPS of CONFUSION AND DETERMINATION</vt:lpstr>
      <vt:lpstr>RELATED INITIATIVES from PNRPS Components</vt:lpstr>
      <vt:lpstr>DEMONSTRATION SITES</vt:lpstr>
      <vt:lpstr>Challenges/ Support Needed</vt:lpstr>
      <vt:lpstr>Thank you!</vt:lpstr>
    </vt:vector>
  </TitlesOfParts>
  <LinksUpToDate>false</LinksUpToDate>
  <SharedDoc>false</SharedDoc>
  <HyperlinkBase>http://intranet.gtz.de/kompassfolien/</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Marlea P. Munez</dc:creator>
  <cp:lastModifiedBy>Marlea P. Munez</cp:lastModifiedBy>
  <cp:revision>95</cp:revision>
  <cp:lastPrinted>2005-12-21T12:33:01Z</cp:lastPrinted>
  <dcterms:created xsi:type="dcterms:W3CDTF">2002-01-28T10:21:36Z</dcterms:created>
  <dcterms:modified xsi:type="dcterms:W3CDTF">2012-02-09T05:25:14Z</dcterms:modified>
</cp:coreProperties>
</file>