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27" r:id="rId2"/>
    <p:sldMasterId id="2147483728" r:id="rId3"/>
    <p:sldMasterId id="2147483729" r:id="rId4"/>
    <p:sldMasterId id="2147483730" r:id="rId5"/>
    <p:sldMasterId id="2147484541" r:id="rId6"/>
    <p:sldMasterId id="2147484929" r:id="rId7"/>
    <p:sldMasterId id="2147484943" r:id="rId8"/>
  </p:sldMasterIdLst>
  <p:notesMasterIdLst>
    <p:notesMasterId r:id="rId20"/>
  </p:notesMasterIdLst>
  <p:handoutMasterIdLst>
    <p:handoutMasterId r:id="rId21"/>
  </p:handoutMasterIdLst>
  <p:sldIdLst>
    <p:sldId id="361" r:id="rId9"/>
    <p:sldId id="429" r:id="rId10"/>
    <p:sldId id="431" r:id="rId11"/>
    <p:sldId id="432" r:id="rId12"/>
    <p:sldId id="433" r:id="rId13"/>
    <p:sldId id="435" r:id="rId14"/>
    <p:sldId id="441" r:id="rId15"/>
    <p:sldId id="442" r:id="rId16"/>
    <p:sldId id="443" r:id="rId17"/>
    <p:sldId id="439" r:id="rId18"/>
    <p:sldId id="383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ae Maniatis" initials="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19A"/>
    <a:srgbClr val="333399"/>
    <a:srgbClr val="FF5050"/>
    <a:srgbClr val="777777"/>
    <a:srgbClr val="FF9999"/>
    <a:srgbClr val="0066FF"/>
    <a:srgbClr val="CCFF33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68" autoAdjust="0"/>
  </p:normalViewPr>
  <p:slideViewPr>
    <p:cSldViewPr snapToGrid="0">
      <p:cViewPr varScale="1">
        <p:scale>
          <a:sx n="100" d="100"/>
          <a:sy n="100" d="100"/>
        </p:scale>
        <p:origin x="-19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"/>
    </p:cViewPr>
  </p:sorterViewPr>
  <p:notesViewPr>
    <p:cSldViewPr snapToGrid="0">
      <p:cViewPr varScale="1">
        <p:scale>
          <a:sx n="38" d="100"/>
          <a:sy n="38" d="100"/>
        </p:scale>
        <p:origin x="-1330" y="-6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B65BAF42-2017-4466-9FEB-E842AE18C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3F409159-B028-48EB-8BB1-596DEC267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5655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5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16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47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D1A65-E139-4BED-99E7-9DB2282CD2B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6BDA32-8BC9-406E-80E4-552F5BE57E79}" type="slidenum">
              <a:rPr lang="en-US">
                <a:ea typeface="ＭＳ Ｐゴシック" pitchFamily="34" charset="-128"/>
              </a:rPr>
              <a:pPr/>
              <a:t>2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BEEA8A-61C3-4AB4-A5C1-9BB795F479BE}" type="slidenum">
              <a:rPr lang="en-US">
                <a:ea typeface="ＭＳ Ｐゴシック" pitchFamily="34" charset="-128"/>
              </a:rPr>
              <a:pPr/>
              <a:t>3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2A33B2-AF3A-43F5-AFCE-5B714A4016F7}" type="slidenum">
              <a:rPr lang="en-US">
                <a:ea typeface="ＭＳ Ｐゴシック" pitchFamily="34" charset="-128"/>
              </a:rPr>
              <a:pPr/>
              <a:t>6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2A33B2-AF3A-43F5-AFCE-5B714A4016F7}" type="slidenum">
              <a:rPr lang="en-US">
                <a:ea typeface="ＭＳ Ｐゴシック" pitchFamily="34" charset="-128"/>
              </a:rPr>
              <a:pPr/>
              <a:t>7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2A33B2-AF3A-43F5-AFCE-5B714A4016F7}" type="slidenum">
              <a:rPr lang="en-US">
                <a:ea typeface="ＭＳ Ｐゴシック" pitchFamily="34" charset="-128"/>
              </a:rPr>
              <a:pPr/>
              <a:t>8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2A33B2-AF3A-43F5-AFCE-5B714A4016F7}" type="slidenum">
              <a:rPr lang="en-US">
                <a:ea typeface="ＭＳ Ｐゴシック" pitchFamily="34" charset="-128"/>
              </a:rPr>
              <a:pPr/>
              <a:t>9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09159-B028-48EB-8BB1-596DEC2673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hyperlink" Target="mailto:un-redd@un-redd.org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hyperlink" Target="mailto:clea.paz@un-redd.org" TargetMode="Externa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1" indent="0" algn="ctr">
              <a:buNone/>
              <a:defRPr/>
            </a:lvl2pPr>
            <a:lvl3pPr marL="914262" indent="0" algn="ctr">
              <a:buNone/>
              <a:defRPr/>
            </a:lvl3pPr>
            <a:lvl4pPr marL="1371392" indent="0" algn="ctr">
              <a:buNone/>
              <a:defRPr/>
            </a:lvl4pPr>
            <a:lvl5pPr marL="1828524" indent="0" algn="ctr">
              <a:buNone/>
              <a:defRPr/>
            </a:lvl5pPr>
            <a:lvl6pPr marL="2285655" indent="0" algn="ctr">
              <a:buNone/>
              <a:defRPr/>
            </a:lvl6pPr>
            <a:lvl7pPr marL="2742785" indent="0" algn="ctr">
              <a:buNone/>
              <a:defRPr/>
            </a:lvl7pPr>
            <a:lvl8pPr marL="3199916" indent="0" algn="ctr">
              <a:buNone/>
              <a:defRPr/>
            </a:lvl8pPr>
            <a:lvl9pPr marL="3657047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5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6" y="132202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33350"/>
            <a:ext cx="21875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5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6" y="132202"/>
            <a:ext cx="6544019" cy="153134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7213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1" indent="0" algn="ctr">
              <a:buNone/>
              <a:defRPr/>
            </a:lvl2pPr>
            <a:lvl3pPr marL="914262" indent="0" algn="ctr">
              <a:buNone/>
              <a:defRPr/>
            </a:lvl3pPr>
            <a:lvl4pPr marL="1371392" indent="0" algn="ctr">
              <a:buNone/>
              <a:defRPr/>
            </a:lvl4pPr>
            <a:lvl5pPr marL="1828524" indent="0" algn="ctr">
              <a:buNone/>
              <a:defRPr/>
            </a:lvl5pPr>
            <a:lvl6pPr marL="2285655" indent="0" algn="ctr">
              <a:buNone/>
              <a:defRPr/>
            </a:lvl6pPr>
            <a:lvl7pPr marL="2742785" indent="0" algn="ctr">
              <a:buNone/>
              <a:defRPr/>
            </a:lvl7pPr>
            <a:lvl8pPr marL="3199916" indent="0" algn="ctr">
              <a:buNone/>
              <a:defRPr/>
            </a:lvl8pPr>
            <a:lvl9pPr marL="365704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CF5A-32E8-4175-8DB4-B0EB939BD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003B-8564-4AB8-B8D7-3B673CB3E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2" indent="0">
              <a:buNone/>
              <a:defRPr sz="1600"/>
            </a:lvl3pPr>
            <a:lvl4pPr marL="1371392" indent="0">
              <a:buNone/>
              <a:defRPr sz="1400"/>
            </a:lvl4pPr>
            <a:lvl5pPr marL="1828524" indent="0">
              <a:buNone/>
              <a:defRPr sz="1400"/>
            </a:lvl5pPr>
            <a:lvl6pPr marL="2285655" indent="0">
              <a:buNone/>
              <a:defRPr sz="1400"/>
            </a:lvl6pPr>
            <a:lvl7pPr marL="2742785" indent="0">
              <a:buNone/>
              <a:defRPr sz="1400"/>
            </a:lvl7pPr>
            <a:lvl8pPr marL="3199916" indent="0">
              <a:buNone/>
              <a:defRPr sz="1400"/>
            </a:lvl8pPr>
            <a:lvl9pPr marL="365704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FB37-4B87-415A-90DA-96CBAA41F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EAECF-7CB9-4F46-8E87-71D5DF62B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4090-AB71-458E-81A5-6BF4DDEC3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E349-94DC-47A7-96E7-C207D5F9E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1528-CABD-4234-9441-E56EF1BC4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B9622-534D-4DBC-B5D1-0855CD1C0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81EA-7BC6-43A9-973E-FD933DFD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AF61-9DAD-4F02-9B2F-53D2E3709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1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1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DD53C-9C89-4F41-9A4F-D08BF237D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988" y="228601"/>
            <a:ext cx="6083300" cy="1395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809751"/>
            <a:ext cx="8229600" cy="43164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2A643-589D-432D-831F-0CD62790C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5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6" y="132202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1" indent="0" algn="ctr">
              <a:buNone/>
              <a:defRPr/>
            </a:lvl2pPr>
            <a:lvl3pPr marL="914262" indent="0" algn="ctr">
              <a:buNone/>
              <a:defRPr/>
            </a:lvl3pPr>
            <a:lvl4pPr marL="1371392" indent="0" algn="ctr">
              <a:buNone/>
              <a:defRPr/>
            </a:lvl4pPr>
            <a:lvl5pPr marL="1828524" indent="0" algn="ctr">
              <a:buNone/>
              <a:defRPr/>
            </a:lvl5pPr>
            <a:lvl6pPr marL="2285655" indent="0" algn="ctr">
              <a:buNone/>
              <a:defRPr/>
            </a:lvl6pPr>
            <a:lvl7pPr marL="2742785" indent="0" algn="ctr">
              <a:buNone/>
              <a:defRPr/>
            </a:lvl7pPr>
            <a:lvl8pPr marL="3199916" indent="0" algn="ctr">
              <a:buNone/>
              <a:defRPr/>
            </a:lvl8pPr>
            <a:lvl9pPr marL="365704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10B0C-D2C8-4AAE-8F9E-5D44C4441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58A77-D4B1-4C63-A22B-CD2F84CA9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2" indent="0">
              <a:buNone/>
              <a:defRPr sz="1600"/>
            </a:lvl3pPr>
            <a:lvl4pPr marL="1371392" indent="0">
              <a:buNone/>
              <a:defRPr sz="1400"/>
            </a:lvl4pPr>
            <a:lvl5pPr marL="1828524" indent="0">
              <a:buNone/>
              <a:defRPr sz="1400"/>
            </a:lvl5pPr>
            <a:lvl6pPr marL="2285655" indent="0">
              <a:buNone/>
              <a:defRPr sz="1400"/>
            </a:lvl6pPr>
            <a:lvl7pPr marL="2742785" indent="0">
              <a:buNone/>
              <a:defRPr sz="1400"/>
            </a:lvl7pPr>
            <a:lvl8pPr marL="3199916" indent="0">
              <a:buNone/>
              <a:defRPr sz="1400"/>
            </a:lvl8pPr>
            <a:lvl9pPr marL="365704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9AF1-9712-4FD7-9B0E-075726B34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39135-A729-424A-AEE5-33053E85C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FD71D-6962-4AD5-83DF-5987AA4E0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2" indent="0">
              <a:buNone/>
              <a:defRPr sz="1600"/>
            </a:lvl3pPr>
            <a:lvl4pPr marL="1371392" indent="0">
              <a:buNone/>
              <a:defRPr sz="1400"/>
            </a:lvl4pPr>
            <a:lvl5pPr marL="1828524" indent="0">
              <a:buNone/>
              <a:defRPr sz="1400"/>
            </a:lvl5pPr>
            <a:lvl6pPr marL="2285655" indent="0">
              <a:buNone/>
              <a:defRPr sz="1400"/>
            </a:lvl6pPr>
            <a:lvl7pPr marL="2742785" indent="0">
              <a:buNone/>
              <a:defRPr sz="1400"/>
            </a:lvl7pPr>
            <a:lvl8pPr marL="3199916" indent="0">
              <a:buNone/>
              <a:defRPr sz="1400"/>
            </a:lvl8pPr>
            <a:lvl9pPr marL="3657047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AD2A-5AB1-4BDF-8661-2C273C15E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FE252-EF6B-4CAF-9644-EB91C3481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50102-6E5E-4793-ACFC-58BA04B07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7D6D0-7929-491D-BAA3-4C52B767F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0EF55-B80A-40AB-9EFF-843185A99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1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1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C8635-1AC3-45EC-8316-ABAFEE954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988" y="228601"/>
            <a:ext cx="6083300" cy="1395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809751"/>
            <a:ext cx="8229600" cy="43164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F07C-E204-4BFD-9D82-5D75D2E00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5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6" y="132202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1" indent="0" algn="ctr">
              <a:buNone/>
              <a:defRPr/>
            </a:lvl2pPr>
            <a:lvl3pPr marL="914262" indent="0" algn="ctr">
              <a:buNone/>
              <a:defRPr/>
            </a:lvl3pPr>
            <a:lvl4pPr marL="1371392" indent="0" algn="ctr">
              <a:buNone/>
              <a:defRPr/>
            </a:lvl4pPr>
            <a:lvl5pPr marL="1828524" indent="0" algn="ctr">
              <a:buNone/>
              <a:defRPr/>
            </a:lvl5pPr>
            <a:lvl6pPr marL="2285655" indent="0" algn="ctr">
              <a:buNone/>
              <a:defRPr/>
            </a:lvl6pPr>
            <a:lvl7pPr marL="2742785" indent="0" algn="ctr">
              <a:buNone/>
              <a:defRPr/>
            </a:lvl7pPr>
            <a:lvl8pPr marL="3199916" indent="0" algn="ctr">
              <a:buNone/>
              <a:defRPr/>
            </a:lvl8pPr>
            <a:lvl9pPr marL="365704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B742-D261-4EF7-B281-BC5DDFEE8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4857-1F87-4212-A899-0EC79C40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2938" y="1785938"/>
            <a:ext cx="3944937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40276" y="1785938"/>
            <a:ext cx="3946525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2" indent="0">
              <a:buNone/>
              <a:defRPr sz="1600"/>
            </a:lvl3pPr>
            <a:lvl4pPr marL="1371392" indent="0">
              <a:buNone/>
              <a:defRPr sz="1400"/>
            </a:lvl4pPr>
            <a:lvl5pPr marL="1828524" indent="0">
              <a:buNone/>
              <a:defRPr sz="1400"/>
            </a:lvl5pPr>
            <a:lvl6pPr marL="2285655" indent="0">
              <a:buNone/>
              <a:defRPr sz="1400"/>
            </a:lvl6pPr>
            <a:lvl7pPr marL="2742785" indent="0">
              <a:buNone/>
              <a:defRPr sz="1400"/>
            </a:lvl7pPr>
            <a:lvl8pPr marL="3199916" indent="0">
              <a:buNone/>
              <a:defRPr sz="1400"/>
            </a:lvl8pPr>
            <a:lvl9pPr marL="365704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F97C8-F9E9-43B8-8DD1-62C7C8879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E090-2B7F-429D-B513-294BD105C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C5072-D5D1-433F-9C7C-28E34782A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9C9D-4290-40A9-96F0-A0CE6510B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2B04-475D-4949-B952-D47470D67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27285-0453-4378-B6C0-78A0B1C5A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3997-13E7-4A6B-99A4-977CF57E6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8514-A3C3-4DDC-BDF2-0C1F4B64C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1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1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DAA35-9DCB-490E-98E0-C216B2212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988" y="228601"/>
            <a:ext cx="6083300" cy="1395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809751"/>
            <a:ext cx="8229600" cy="43164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B482C-E68A-4710-ACD3-7682B7A08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33350"/>
            <a:ext cx="21875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5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6" y="132202"/>
            <a:ext cx="6544019" cy="153134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1" indent="0" algn="ctr">
              <a:buNone/>
              <a:defRPr/>
            </a:lvl2pPr>
            <a:lvl3pPr marL="914262" indent="0" algn="ctr">
              <a:buNone/>
              <a:defRPr/>
            </a:lvl3pPr>
            <a:lvl4pPr marL="1371392" indent="0" algn="ctr">
              <a:buNone/>
              <a:defRPr/>
            </a:lvl4pPr>
            <a:lvl5pPr marL="1828524" indent="0" algn="ctr">
              <a:buNone/>
              <a:defRPr/>
            </a:lvl5pPr>
            <a:lvl6pPr marL="2285655" indent="0" algn="ctr">
              <a:buNone/>
              <a:defRPr/>
            </a:lvl6pPr>
            <a:lvl7pPr marL="2742785" indent="0" algn="ctr">
              <a:buNone/>
              <a:defRPr/>
            </a:lvl7pPr>
            <a:lvl8pPr marL="3199916" indent="0" algn="ctr">
              <a:buNone/>
              <a:defRPr/>
            </a:lvl8pPr>
            <a:lvl9pPr marL="365704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CDF0C-913D-4B85-88CA-35D5D3768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E8476-3780-4906-9028-ED103D0A2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2" indent="0">
              <a:buNone/>
              <a:defRPr sz="1600"/>
            </a:lvl3pPr>
            <a:lvl4pPr marL="1371392" indent="0">
              <a:buNone/>
              <a:defRPr sz="1400"/>
            </a:lvl4pPr>
            <a:lvl5pPr marL="1828524" indent="0">
              <a:buNone/>
              <a:defRPr sz="1400"/>
            </a:lvl5pPr>
            <a:lvl6pPr marL="2285655" indent="0">
              <a:buNone/>
              <a:defRPr sz="1400"/>
            </a:lvl6pPr>
            <a:lvl7pPr marL="2742785" indent="0">
              <a:buNone/>
              <a:defRPr sz="1400"/>
            </a:lvl7pPr>
            <a:lvl8pPr marL="3199916" indent="0">
              <a:buNone/>
              <a:defRPr sz="1400"/>
            </a:lvl8pPr>
            <a:lvl9pPr marL="365704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6AB11-25BE-4A7D-A7E9-96CAA6630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DDC9-64A8-494B-8A31-839701DE7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0D326-236E-4559-831A-BBBE74C7A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20167-B959-4A01-93B7-636F618A8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CCA72-3E68-4A65-A77A-A10377A44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72B19-2E55-4919-AA47-55E0D98C9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D7EDF-68C6-4C65-B41C-510BB8BA4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A95B-3F16-468E-B106-66380ACC6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1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1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EB24B-ED61-4073-9B41-C9E1734D2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364038" y="658813"/>
            <a:ext cx="415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pPr algn="ctr">
              <a:defRPr/>
            </a:pPr>
            <a:r>
              <a:rPr lang="fr-FR" sz="1600"/>
              <a:t>     </a:t>
            </a: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386263" y="1125538"/>
            <a:ext cx="371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pPr algn="ctr">
              <a:defRPr/>
            </a:pPr>
            <a:r>
              <a:rPr lang="fr-FR" sz="1600"/>
              <a:t>    </a:t>
            </a:r>
            <a:endParaRPr lang="fr-FR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179888" y="3871913"/>
            <a:ext cx="40147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>
            <a:lvl1pPr algn="l">
              <a:defRPr sz="4400" b="1" cap="none" baseline="0"/>
            </a:lvl1pPr>
          </a:lstStyle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Visit	</a:t>
            </a:r>
            <a:r>
              <a:rPr lang="en-US" sz="2400" dirty="0" smtClean="0">
                <a:solidFill>
                  <a:srgbClr val="0099CC"/>
                </a:solidFill>
                <a:latin typeface="Franklin Gothic Book" pitchFamily="34" charset="0"/>
                <a:ea typeface="+mj-ea"/>
                <a:cs typeface="+mj-cs"/>
                <a:hlinkClick r:id="rId3"/>
              </a:rPr>
              <a:t>www.un-redd.org</a:t>
            </a:r>
            <a:endParaRPr lang="en-US" sz="2400" dirty="0" smtClean="0">
              <a:solidFill>
                <a:srgbClr val="0099CC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Email	</a:t>
            </a: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  <a:hlinkClick r:id="rId4"/>
              </a:rPr>
              <a:t>un-redd@un-redd.org</a:t>
            </a: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400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58800" y="2767013"/>
            <a:ext cx="55673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595959"/>
                </a:solidFill>
                <a:latin typeface="Franklin Gothic Book" charset="0"/>
              </a:rPr>
              <a:t>For more information…</a:t>
            </a:r>
            <a:endParaRPr lang="en-GB" sz="4000" b="1">
              <a:solidFill>
                <a:srgbClr val="595959"/>
              </a:solidFill>
              <a:latin typeface="Franklin Gothic Book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5B5B56-BC30-42A0-8AD8-6ACE9C528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4A10C2-5C9C-416D-A3AB-C1DAEA82F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CDD6F6-37D4-4D73-8EB3-D3E507907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2380B9-0193-4E61-8C54-236CB9694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34D8CF-B2CC-4491-A56D-EEE80666F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E8E6E5-2779-4C78-B982-FAFBC5482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637838-E2AB-44A5-8230-82342D0C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D51B62-D381-41B9-A7EA-746EAD733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8FF319-C924-48F5-8009-CFDAF0CFB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6B406B-228A-40D1-AF3D-DD3879CBA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1C9D12-BC9C-4862-A3D4-49BE4C373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0" y="0"/>
            <a:ext cx="9001125" cy="671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364038" y="658813"/>
            <a:ext cx="415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pPr algn="ctr">
              <a:defRPr/>
            </a:pPr>
            <a:r>
              <a:rPr lang="fr-FR" sz="1600"/>
              <a:t>     </a:t>
            </a: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386263" y="1125538"/>
            <a:ext cx="371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pPr algn="ctr">
              <a:defRPr/>
            </a:pPr>
            <a:r>
              <a:rPr lang="fr-FR" sz="1600"/>
              <a:t>    </a:t>
            </a:r>
            <a:endParaRPr lang="fr-FR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3971925" y="2028825"/>
            <a:ext cx="46291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>
            <a:lvl1pPr algn="l">
              <a:defRPr sz="4400" b="1" cap="none" baseline="0"/>
            </a:lvl1pPr>
          </a:lstStyle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Visit	</a:t>
            </a:r>
            <a:r>
              <a:rPr lang="en-US" sz="2400" dirty="0" smtClean="0">
                <a:solidFill>
                  <a:srgbClr val="0099CC"/>
                </a:solidFill>
                <a:latin typeface="Franklin Gothic Book" pitchFamily="34" charset="0"/>
                <a:ea typeface="+mj-ea"/>
                <a:cs typeface="+mj-cs"/>
                <a:hlinkClick r:id="rId3"/>
              </a:rPr>
              <a:t>www.un-redd.org</a:t>
            </a:r>
            <a:endParaRPr lang="en-US" sz="2400" dirty="0" smtClean="0">
              <a:solidFill>
                <a:srgbClr val="0099CC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Email	</a:t>
            </a: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  <a:hlinkClick r:id="rId4"/>
              </a:rPr>
              <a:t>clea.paz@un-redd.org</a:t>
            </a: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400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30225" y="2095500"/>
            <a:ext cx="55673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595959"/>
                </a:solidFill>
                <a:latin typeface="Franklin Gothic Book" charset="0"/>
              </a:rPr>
              <a:t>For more information…</a:t>
            </a:r>
            <a:endParaRPr lang="en-GB" sz="4000" b="1">
              <a:solidFill>
                <a:srgbClr val="595959"/>
              </a:solidFill>
              <a:latin typeface="Franklin Gothic Book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1" indent="0" algn="ctr">
              <a:buNone/>
              <a:defRPr/>
            </a:lvl2pPr>
            <a:lvl3pPr marL="914262" indent="0" algn="ctr">
              <a:buNone/>
              <a:defRPr/>
            </a:lvl3pPr>
            <a:lvl4pPr marL="1371392" indent="0" algn="ctr">
              <a:buNone/>
              <a:defRPr/>
            </a:lvl4pPr>
            <a:lvl5pPr marL="1828524" indent="0" algn="ctr">
              <a:buNone/>
              <a:defRPr/>
            </a:lvl5pPr>
            <a:lvl6pPr marL="2285655" indent="0" algn="ctr">
              <a:buNone/>
              <a:defRPr/>
            </a:lvl6pPr>
            <a:lvl7pPr marL="2742785" indent="0" algn="ctr">
              <a:buNone/>
              <a:defRPr/>
            </a:lvl7pPr>
            <a:lvl8pPr marL="3199916" indent="0" algn="ctr">
              <a:buNone/>
              <a:defRPr/>
            </a:lvl8pPr>
            <a:lvl9pPr marL="365704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9987E-769A-4659-B631-964949B61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7C85F-EC26-4B6B-9CC4-D2E8A0E20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2" indent="0">
              <a:buNone/>
              <a:defRPr sz="1600"/>
            </a:lvl3pPr>
            <a:lvl4pPr marL="1371392" indent="0">
              <a:buNone/>
              <a:defRPr sz="1400"/>
            </a:lvl4pPr>
            <a:lvl5pPr marL="1828524" indent="0">
              <a:buNone/>
              <a:defRPr sz="1400"/>
            </a:lvl5pPr>
            <a:lvl6pPr marL="2285655" indent="0">
              <a:buNone/>
              <a:defRPr sz="1400"/>
            </a:lvl6pPr>
            <a:lvl7pPr marL="2742785" indent="0">
              <a:buNone/>
              <a:defRPr sz="1400"/>
            </a:lvl7pPr>
            <a:lvl8pPr marL="3199916" indent="0">
              <a:buNone/>
              <a:defRPr sz="1400"/>
            </a:lvl8pPr>
            <a:lvl9pPr marL="365704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FF3A7-9A9B-491D-A30A-58C2467AD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1A91-2F1C-4AA5-ABCF-78238B55C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7829C-685A-4AF4-B4DB-5CE3141FC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41871-63ED-4287-ADF6-822E05FA6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22288-8383-4630-B2F9-9402E0DDB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D3C3E-A84C-4F3B-A106-C9EC7F9F4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FFCDE-7193-42B2-AC3C-A8E21F13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02019-9D6B-4D7C-B4A6-03E0CDF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1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1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EF53D-4AF3-4503-94A2-F230B52D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988" y="228601"/>
            <a:ext cx="6083300" cy="1395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809751"/>
            <a:ext cx="8229600" cy="43164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7C4C-F98B-4D09-80AE-D9382B7EB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33350"/>
            <a:ext cx="21875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5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6" y="132202"/>
            <a:ext cx="6544019" cy="153134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1" indent="0" algn="ctr">
              <a:buNone/>
              <a:defRPr/>
            </a:lvl2pPr>
            <a:lvl3pPr marL="914262" indent="0" algn="ctr">
              <a:buNone/>
              <a:defRPr/>
            </a:lvl3pPr>
            <a:lvl4pPr marL="1371392" indent="0" algn="ctr">
              <a:buNone/>
              <a:defRPr/>
            </a:lvl4pPr>
            <a:lvl5pPr marL="1828524" indent="0" algn="ctr">
              <a:buNone/>
              <a:defRPr/>
            </a:lvl5pPr>
            <a:lvl6pPr marL="2285655" indent="0" algn="ctr">
              <a:buNone/>
              <a:defRPr/>
            </a:lvl6pPr>
            <a:lvl7pPr marL="2742785" indent="0" algn="ctr">
              <a:buNone/>
              <a:defRPr/>
            </a:lvl7pPr>
            <a:lvl8pPr marL="3199916" indent="0" algn="ctr">
              <a:buNone/>
              <a:defRPr/>
            </a:lvl8pPr>
            <a:lvl9pPr marL="365704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F976D-777C-4A75-B37F-43137C6B0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C1315-DD4F-4237-9F61-7A32441E5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2" indent="0">
              <a:buNone/>
              <a:defRPr sz="1600"/>
            </a:lvl3pPr>
            <a:lvl4pPr marL="1371392" indent="0">
              <a:buNone/>
              <a:defRPr sz="1400"/>
            </a:lvl4pPr>
            <a:lvl5pPr marL="1828524" indent="0">
              <a:buNone/>
              <a:defRPr sz="1400"/>
            </a:lvl5pPr>
            <a:lvl6pPr marL="2285655" indent="0">
              <a:buNone/>
              <a:defRPr sz="1400"/>
            </a:lvl6pPr>
            <a:lvl7pPr marL="2742785" indent="0">
              <a:buNone/>
              <a:defRPr sz="1400"/>
            </a:lvl7pPr>
            <a:lvl8pPr marL="3199916" indent="0">
              <a:buNone/>
              <a:defRPr sz="1400"/>
            </a:lvl8pPr>
            <a:lvl9pPr marL="365704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7E333-4452-484D-8FA7-52C9E93AE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809751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BCD42-DC25-44DC-A85C-2EBC2D7FD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D9B22-F923-448F-8361-C01FED7A2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C747C-69F0-4523-B351-F63004A9C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52B0-5C2B-4CFA-B44D-EDE99EEA1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5865E-89C2-41E1-B7EA-8FC41D84A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BF19-3836-49A5-B944-0464B74B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5A112-3381-4E6B-8037-6FB825C6A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1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1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7D26-183A-496B-9753-B923655FC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988" y="228601"/>
            <a:ext cx="6083300" cy="1395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809751"/>
            <a:ext cx="8229600" cy="43164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2587-DCE5-4AAF-A96C-AEE63D4F3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ChangeArrowheads="1"/>
          </p:cNvSpPr>
          <p:nvPr userDrawn="1"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028" name="Rectangle 6"/>
          <p:cNvSpPr>
            <a:spLocks noChangeArrowheads="1"/>
          </p:cNvSpPr>
          <p:nvPr userDrawn="1"/>
        </p:nvSpPr>
        <p:spPr bwMode="auto">
          <a:xfrm>
            <a:off x="4335463" y="658813"/>
            <a:ext cx="473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pPr algn="ctr">
              <a:defRPr/>
            </a:pPr>
            <a:r>
              <a:rPr lang="fr-FR" sz="1600">
                <a:latin typeface="Arial" pitchFamily="34" charset="0"/>
              </a:rPr>
              <a:t>     </a:t>
            </a:r>
            <a:endParaRPr lang="fr-FR">
              <a:latin typeface="Arial" pitchFamily="34" charset="0"/>
            </a:endParaRPr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4364038" y="1125538"/>
            <a:ext cx="415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pPr algn="ctr">
              <a:defRPr/>
            </a:pPr>
            <a:r>
              <a:rPr lang="fr-FR" sz="1600">
                <a:latin typeface="Arial" pitchFamily="34" charset="0"/>
              </a:rPr>
              <a:t>    </a:t>
            </a:r>
            <a:endParaRPr lang="fr-FR">
              <a:latin typeface="Arial" pitchFamily="34" charset="0"/>
            </a:endParaRPr>
          </a:p>
        </p:txBody>
      </p:sp>
      <p:sp>
        <p:nvSpPr>
          <p:cNvPr id="9" name="Freeform 8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31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0850" y="339725"/>
            <a:ext cx="2360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557213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785938"/>
            <a:ext cx="80438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  <a:ea typeface="MS PGothic" pitchFamily="34" charset="-128"/>
          <a:cs typeface="ＭＳ Ｐゴシック" charset="0"/>
        </a:defRPr>
      </a:lvl5pPr>
      <a:lvl6pPr marL="457131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6pPr>
      <a:lvl7pPr marL="914262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7pPr>
      <a:lvl8pPr marL="1371392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8pPr>
      <a:lvl9pPr marL="1828524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000">
          <a:solidFill>
            <a:srgbClr val="595959"/>
          </a:solidFill>
          <a:latin typeface="+mn-lt"/>
          <a:ea typeface="MS PGothic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400">
          <a:solidFill>
            <a:srgbClr val="7F7F7F"/>
          </a:solidFill>
          <a:latin typeface="+mn-lt"/>
          <a:ea typeface="MS PGothic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220" indent="-2285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351" indent="-2285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8482" indent="-2285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5612" indent="-2285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08863" y="6022975"/>
            <a:ext cx="1557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9988" y="228600"/>
            <a:ext cx="60833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9750"/>
            <a:ext cx="82296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30BD1DAC-9C8A-4A76-9B54-4292E6A97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8113" y="133350"/>
            <a:ext cx="2187575" cy="1519238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  <p:sldLayoutId id="2147485125" r:id="rId12"/>
    <p:sldLayoutId id="21474851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131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26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39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524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220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51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8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1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08863" y="6022975"/>
            <a:ext cx="1557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9988" y="228600"/>
            <a:ext cx="60833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9750"/>
            <a:ext cx="82296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666AB6FB-D627-4563-BF97-FBFBDE723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0175" y="120650"/>
            <a:ext cx="2201863" cy="1524000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  <p:sldLayoutId id="2147485131" r:id="rId6"/>
    <p:sldLayoutId id="2147485132" r:id="rId7"/>
    <p:sldLayoutId id="2147485133" r:id="rId8"/>
    <p:sldLayoutId id="2147485134" r:id="rId9"/>
    <p:sldLayoutId id="2147485135" r:id="rId10"/>
    <p:sldLayoutId id="2147485136" r:id="rId11"/>
    <p:sldLayoutId id="2147485137" r:id="rId12"/>
    <p:sldLayoutId id="21474851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131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26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39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524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220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51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8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1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08863" y="6022975"/>
            <a:ext cx="1557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9988" y="228600"/>
            <a:ext cx="60833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9750"/>
            <a:ext cx="82296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0A53784B-F5FA-4300-9567-B9A0ACB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6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0650" y="122238"/>
            <a:ext cx="2243138" cy="1560512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38" r:id="rId1"/>
    <p:sldLayoutId id="2147485139" r:id="rId2"/>
    <p:sldLayoutId id="2147485140" r:id="rId3"/>
    <p:sldLayoutId id="2147485141" r:id="rId4"/>
    <p:sldLayoutId id="2147485142" r:id="rId5"/>
    <p:sldLayoutId id="2147485143" r:id="rId6"/>
    <p:sldLayoutId id="2147485144" r:id="rId7"/>
    <p:sldLayoutId id="2147485145" r:id="rId8"/>
    <p:sldLayoutId id="2147485146" r:id="rId9"/>
    <p:sldLayoutId id="2147485147" r:id="rId10"/>
    <p:sldLayoutId id="2147485148" r:id="rId11"/>
    <p:sldLayoutId id="2147485149" r:id="rId12"/>
    <p:sldLayoutId id="21474851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131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26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39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524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220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51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8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1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08863" y="6022975"/>
            <a:ext cx="1557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9988" y="228600"/>
            <a:ext cx="60833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9750"/>
            <a:ext cx="82296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431A7762-0607-48CB-8DE4-DC80DEFBF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  <p:sldLayoutId id="21474851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131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26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39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524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220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51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8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1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D8B74E-1120-4F0F-AF4E-605A59E1263F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AB3504-9101-4AA6-8A64-E9C8C9827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08863" y="6022975"/>
            <a:ext cx="1557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90" r:id="rId1"/>
    <p:sldLayoutId id="2147485191" r:id="rId2"/>
    <p:sldLayoutId id="2147485192" r:id="rId3"/>
    <p:sldLayoutId id="2147485193" r:id="rId4"/>
    <p:sldLayoutId id="2147485194" r:id="rId5"/>
    <p:sldLayoutId id="2147485195" r:id="rId6"/>
    <p:sldLayoutId id="2147485196" r:id="rId7"/>
    <p:sldLayoutId id="2147485197" r:id="rId8"/>
    <p:sldLayoutId id="2147485198" r:id="rId9"/>
    <p:sldLayoutId id="2147485199" r:id="rId10"/>
    <p:sldLayoutId id="2147485200" r:id="rId11"/>
    <p:sldLayoutId id="21474852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1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08863" y="6022975"/>
            <a:ext cx="1557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9988" y="228600"/>
            <a:ext cx="60833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9750"/>
            <a:ext cx="82296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4E90764-97C0-453E-B506-25478B16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5" name="Picture 6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0650" y="122238"/>
            <a:ext cx="2243138" cy="1560512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1" r:id="rId1"/>
    <p:sldLayoutId id="2147485162" r:id="rId2"/>
    <p:sldLayoutId id="2147485163" r:id="rId3"/>
    <p:sldLayoutId id="2147485164" r:id="rId4"/>
    <p:sldLayoutId id="2147485165" r:id="rId5"/>
    <p:sldLayoutId id="2147485166" r:id="rId6"/>
    <p:sldLayoutId id="2147485167" r:id="rId7"/>
    <p:sldLayoutId id="2147485168" r:id="rId8"/>
    <p:sldLayoutId id="2147485169" r:id="rId9"/>
    <p:sldLayoutId id="2147485170" r:id="rId10"/>
    <p:sldLayoutId id="2147485171" r:id="rId11"/>
    <p:sldLayoutId id="2147485172" r:id="rId12"/>
    <p:sldLayoutId id="21474852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131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26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39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524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220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51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8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1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08863" y="6022975"/>
            <a:ext cx="1557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9988" y="228600"/>
            <a:ext cx="60833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9750"/>
            <a:ext cx="82296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86C37B0-EF4A-4319-8B32-9D886C73D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9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0175" y="120650"/>
            <a:ext cx="2201863" cy="1524000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73" r:id="rId1"/>
    <p:sldLayoutId id="2147485174" r:id="rId2"/>
    <p:sldLayoutId id="2147485175" r:id="rId3"/>
    <p:sldLayoutId id="2147485176" r:id="rId4"/>
    <p:sldLayoutId id="2147485177" r:id="rId5"/>
    <p:sldLayoutId id="2147485178" r:id="rId6"/>
    <p:sldLayoutId id="2147485179" r:id="rId7"/>
    <p:sldLayoutId id="2147485180" r:id="rId8"/>
    <p:sldLayoutId id="2147485181" r:id="rId9"/>
    <p:sldLayoutId id="2147485182" r:id="rId10"/>
    <p:sldLayoutId id="2147485183" r:id="rId11"/>
    <p:sldLayoutId id="2147485184" r:id="rId12"/>
    <p:sldLayoutId id="2147485204" r:id="rId13"/>
    <p:sldLayoutId id="214748520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131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26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39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524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220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51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8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12" indent="-2285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unredd.net" TargetMode="Externa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ctrTitle"/>
          </p:nvPr>
        </p:nvSpPr>
        <p:spPr>
          <a:xfrm>
            <a:off x="463550" y="2130425"/>
            <a:ext cx="8718550" cy="1470025"/>
          </a:xfrm>
        </p:spPr>
        <p:txBody>
          <a:bodyPr/>
          <a:lstStyle/>
          <a:p>
            <a:pPr algn="ctr"/>
            <a:r>
              <a:rPr lang="en-US" dirty="0" err="1" smtClean="0">
                <a:ea typeface="ＭＳ Ｐゴシック" pitchFamily="34" charset="-128"/>
              </a:rPr>
              <a:t>Plataforma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colaborativa</a:t>
            </a:r>
            <a:r>
              <a:rPr lang="en-US" dirty="0" smtClean="0">
                <a:ea typeface="ＭＳ Ｐゴシック" pitchFamily="34" charset="-128"/>
              </a:rPr>
              <a:t> de </a:t>
            </a:r>
            <a:r>
              <a:rPr lang="en-US" dirty="0" err="1" smtClean="0">
                <a:ea typeface="ＭＳ Ｐゴシック" pitchFamily="34" charset="-128"/>
              </a:rPr>
              <a:t>trabajo</a:t>
            </a:r>
            <a:r>
              <a:rPr lang="en-US" dirty="0" smtClean="0">
                <a:ea typeface="ＭＳ Ｐゴシック" pitchFamily="34" charset="-128"/>
              </a:rPr>
              <a:t> ONU-REDD</a:t>
            </a:r>
            <a:endParaRPr lang="en-GB" dirty="0" smtClean="0"/>
          </a:p>
        </p:txBody>
      </p:sp>
      <p:sp>
        <p:nvSpPr>
          <p:cNvPr id="30723" name="Rectangle 3"/>
          <p:cNvSpPr>
            <a:spLocks noGrp="1"/>
          </p:cNvSpPr>
          <p:nvPr>
            <p:ph type="subTitle" idx="1"/>
          </p:nvPr>
        </p:nvSpPr>
        <p:spPr>
          <a:xfrm>
            <a:off x="1357313" y="4140200"/>
            <a:ext cx="6281737" cy="16843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Valdivia, 6 </a:t>
            </a:r>
            <a:r>
              <a:rPr lang="en-US" dirty="0" err="1" smtClean="0"/>
              <a:t>Noviembre</a:t>
            </a:r>
            <a:r>
              <a:rPr lang="en-US" dirty="0" smtClean="0"/>
              <a:t>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52700" y="212725"/>
            <a:ext cx="644525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Anuncios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 y newsletters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4565" t="8877" r="32642" b="6250"/>
          <a:stretch>
            <a:fillRect/>
          </a:stretch>
        </p:blipFill>
        <p:spPr bwMode="auto">
          <a:xfrm>
            <a:off x="2768599" y="1251200"/>
            <a:ext cx="6203123" cy="5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8782" y="1851166"/>
            <a:ext cx="2584176" cy="478155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000" dirty="0" smtClean="0">
                <a:ea typeface="ＭＳ Ｐゴシック" pitchFamily="34" charset="-128"/>
              </a:rPr>
              <a:t>Información (</a:t>
            </a:r>
            <a:r>
              <a:rPr lang="en-US" sz="2000" i="1" dirty="0" smtClean="0">
                <a:ea typeface="ＭＳ Ｐゴシック" pitchFamily="34" charset="-128"/>
              </a:rPr>
              <a:t>wiki</a:t>
            </a:r>
            <a:r>
              <a:rPr lang="en-US" sz="2000" dirty="0" smtClean="0">
                <a:ea typeface="ＭＳ Ｐゴシック" pitchFamily="34" charset="-128"/>
              </a:rPr>
              <a:t>) </a:t>
            </a:r>
            <a:r>
              <a:rPr lang="en-US" sz="2000" dirty="0" err="1" smtClean="0">
                <a:ea typeface="ＭＳ Ｐゴシック" pitchFamily="34" charset="-128"/>
              </a:rPr>
              <a:t>sobre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últimos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acontecimientos</a:t>
            </a:r>
            <a:r>
              <a:rPr lang="en-US" sz="2000" dirty="0" smtClean="0">
                <a:ea typeface="ＭＳ Ｐゴシック" pitchFamily="34" charset="-128"/>
              </a:rPr>
              <a:t> (</a:t>
            </a:r>
            <a:r>
              <a:rPr lang="en-US" sz="2000" dirty="0" err="1" smtClean="0">
                <a:ea typeface="ＭＳ Ｐゴシック" pitchFamily="34" charset="-128"/>
              </a:rPr>
              <a:t>paises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reportes</a:t>
            </a:r>
            <a:r>
              <a:rPr lang="en-US" sz="2000" dirty="0" smtClean="0">
                <a:ea typeface="ＭＳ Ｐゴシック" pitchFamily="34" charset="-128"/>
              </a:rPr>
              <a:t> de </a:t>
            </a:r>
            <a:r>
              <a:rPr lang="en-US" sz="2000" dirty="0" err="1" smtClean="0">
                <a:ea typeface="ＭＳ Ｐゴシック" pitchFamily="34" charset="-128"/>
              </a:rPr>
              <a:t>misión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resultados</a:t>
            </a:r>
            <a:r>
              <a:rPr lang="en-US" sz="2000" dirty="0" smtClean="0">
                <a:ea typeface="ＭＳ Ｐゴシック" pitchFamily="34" charset="-128"/>
              </a:rPr>
              <a:t> de </a:t>
            </a:r>
            <a:r>
              <a:rPr lang="en-US" sz="2000" dirty="0" err="1" smtClean="0">
                <a:ea typeface="ＭＳ Ｐゴシック" pitchFamily="34" charset="-128"/>
              </a:rPr>
              <a:t>talleres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publicaciones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convocatorias</a:t>
            </a:r>
            <a:r>
              <a:rPr lang="en-US" sz="2000" dirty="0" smtClean="0">
                <a:ea typeface="ＭＳ Ｐゴシック" pitchFamily="34" charset="-128"/>
              </a:rPr>
              <a:t>, etc.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“</a:t>
            </a:r>
            <a:r>
              <a:rPr lang="en-US" sz="2000" dirty="0" smtClean="0">
                <a:ea typeface="ＭＳ Ｐゴシック" pitchFamily="34" charset="-128"/>
              </a:rPr>
              <a:t>Mini Roundup</a:t>
            </a:r>
            <a:r>
              <a:rPr lang="en-US" altLang="en-US" sz="2000" dirty="0" smtClean="0">
                <a:ea typeface="ＭＳ Ｐゴシック" pitchFamily="34" charset="-128"/>
              </a:rPr>
              <a:t>” a </a:t>
            </a:r>
            <a:r>
              <a:rPr lang="en-US" altLang="en-US" sz="2000" dirty="0" err="1" smtClean="0">
                <a:ea typeface="ＭＳ Ｐゴシック" pitchFamily="34" charset="-128"/>
              </a:rPr>
              <a:t>través</a:t>
            </a:r>
            <a:r>
              <a:rPr lang="en-US" altLang="en-US" sz="2000" dirty="0" smtClean="0">
                <a:ea typeface="ＭＳ Ｐゴシック" pitchFamily="34" charset="-128"/>
              </a:rPr>
              <a:t> de </a:t>
            </a:r>
            <a:r>
              <a:rPr lang="en-US" altLang="en-US" sz="2000" dirty="0" err="1" smtClean="0">
                <a:ea typeface="ＭＳ Ｐゴシック" pitchFamily="34" charset="-128"/>
              </a:rPr>
              <a:t>correo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err="1" smtClean="0">
                <a:ea typeface="ＭＳ Ｐゴシック" pitchFamily="34" charset="-128"/>
              </a:rPr>
              <a:t>electronico</a:t>
            </a:r>
            <a:endParaRPr lang="en-US" sz="2000" dirty="0" smtClean="0">
              <a:ea typeface="ＭＳ Ｐゴシック" pitchFamily="34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94000" y="1445380"/>
            <a:ext cx="5892800" cy="5234819"/>
            <a:chOff x="2794000" y="1445380"/>
            <a:chExt cx="5892800" cy="523481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074" r="38482" b="6076"/>
            <a:stretch>
              <a:fillRect/>
            </a:stretch>
          </p:blipFill>
          <p:spPr bwMode="auto">
            <a:xfrm>
              <a:off x="2794000" y="1445380"/>
              <a:ext cx="5892800" cy="523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441700" y="2552700"/>
              <a:ext cx="939800" cy="241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08900" y="2552700"/>
              <a:ext cx="838200" cy="139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949" y="1714500"/>
            <a:ext cx="7883157" cy="170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7525" y="2076450"/>
            <a:ext cx="8296275" cy="1362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13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26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3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52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Gracias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atención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algn="l">
              <a:defRPr/>
            </a:pPr>
            <a:r>
              <a:rPr lang="en-GB" sz="4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Pida</a:t>
            </a:r>
            <a:r>
              <a:rPr lang="en-GB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4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GB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4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acceso</a:t>
            </a:r>
            <a:r>
              <a:rPr lang="en-GB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admin@unredd.net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  <a:cs typeface="+mn-cs"/>
            </a:endParaRPr>
          </a:p>
        </p:txBody>
      </p:sp>
      <p:pic>
        <p:nvPicPr>
          <p:cNvPr id="2052" name="Picture 3" descr="Screen shot 2012-11-04 at 10.02.24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50037" cy="563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5794052"/>
            <a:ext cx="9143999" cy="10639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Herramienta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en-US" sz="2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wiki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de 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gestión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del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conocimiento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del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Programa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ONU-REDD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  <a:sym typeface="Wingdings" pitchFamily="2" charset="2"/>
              </a:rPr>
              <a:t> </a:t>
            </a:r>
            <a:br>
              <a:rPr kumimoji="0" lang="en-U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  <a:sym typeface="Wingdings" pitchFamily="2" charset="2"/>
              </a:rPr>
            </a:b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Promover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la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colaboración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/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comunicación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en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linea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b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</a:b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entre los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actores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del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programa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/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interesados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08000" y="2667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Objetivos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de la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plataforma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92125" y="1750007"/>
            <a:ext cx="8651875" cy="47593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err="1" smtClean="0">
                <a:ea typeface="ＭＳ Ｐゴシック" pitchFamily="34" charset="-128"/>
              </a:rPr>
              <a:t>Poner</a:t>
            </a:r>
            <a:r>
              <a:rPr lang="en-US" sz="2200" dirty="0" smtClean="0">
                <a:ea typeface="ＭＳ Ｐゴシック" pitchFamily="34" charset="-128"/>
              </a:rPr>
              <a:t> al </a:t>
            </a:r>
            <a:r>
              <a:rPr lang="en-US" sz="2200" dirty="0" err="1" smtClean="0">
                <a:ea typeface="ＭＳ Ｐゴシック" pitchFamily="34" charset="-128"/>
              </a:rPr>
              <a:t>día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sobre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actividades</a:t>
            </a:r>
            <a:r>
              <a:rPr lang="en-US" sz="2200" dirty="0" smtClean="0">
                <a:ea typeface="ＭＳ Ｐゴシック" pitchFamily="34" charset="-128"/>
              </a:rPr>
              <a:t> ONU-REDD (</a:t>
            </a:r>
            <a:r>
              <a:rPr lang="en-US" sz="2200" dirty="0" err="1" smtClean="0">
                <a:ea typeface="ＭＳ Ｐゴシック" pitchFamily="34" charset="-128"/>
              </a:rPr>
              <a:t>paises</a:t>
            </a:r>
            <a:r>
              <a:rPr lang="en-US" sz="2200" dirty="0" smtClean="0">
                <a:ea typeface="ＭＳ Ｐゴシック" pitchFamily="34" charset="-128"/>
              </a:rPr>
              <a:t> , </a:t>
            </a:r>
            <a:r>
              <a:rPr lang="en-US" sz="2200" dirty="0" err="1" smtClean="0">
                <a:ea typeface="ＭＳ Ｐゴシック" pitchFamily="34" charset="-128"/>
              </a:rPr>
              <a:t>organizaciones</a:t>
            </a:r>
            <a:r>
              <a:rPr lang="en-US" sz="2200" dirty="0" smtClean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err="1" smtClean="0">
                <a:ea typeface="ＭＳ Ｐゴシック" pitchFamily="34" charset="-128"/>
              </a:rPr>
              <a:t>Compartir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documentos</a:t>
            </a:r>
            <a:r>
              <a:rPr lang="en-US" sz="2200" dirty="0" smtClean="0">
                <a:ea typeface="ＭＳ Ｐゴシック" pitchFamily="34" charset="-128"/>
              </a:rPr>
              <a:t> de </a:t>
            </a:r>
            <a:r>
              <a:rPr lang="en-US" sz="2200" dirty="0" err="1" smtClean="0">
                <a:ea typeface="ＭＳ Ｐゴシック" pitchFamily="34" charset="-128"/>
              </a:rPr>
              <a:t>trabajo</a:t>
            </a:r>
            <a:r>
              <a:rPr lang="en-US" sz="2200" dirty="0" smtClean="0">
                <a:ea typeface="ＭＳ Ｐゴシック" pitchFamily="34" charset="-128"/>
              </a:rPr>
              <a:t> en </a:t>
            </a:r>
            <a:r>
              <a:rPr lang="en-US" sz="2200" dirty="0" err="1" smtClean="0">
                <a:ea typeface="ＭＳ Ｐゴシック" pitchFamily="34" charset="-128"/>
              </a:rPr>
              <a:t>preparación</a:t>
            </a:r>
            <a:r>
              <a:rPr lang="en-US" sz="2200" dirty="0" smtClean="0">
                <a:ea typeface="ＭＳ Ｐゴシック" pitchFamily="34" charset="-128"/>
              </a:rPr>
              <a:t> y finales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err="1" smtClean="0">
                <a:ea typeface="ＭＳ Ｐゴシック" pitchFamily="34" charset="-128"/>
              </a:rPr>
              <a:t>Compartir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documentos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relacionados</a:t>
            </a:r>
            <a:r>
              <a:rPr lang="en-US" sz="2200" dirty="0" smtClean="0">
                <a:ea typeface="ＭＳ Ｐゴシック" pitchFamily="34" charset="-128"/>
              </a:rPr>
              <a:t> con REDD+ 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Manejar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eventos</a:t>
            </a:r>
            <a:r>
              <a:rPr lang="en-US" sz="2200" dirty="0" smtClean="0">
                <a:ea typeface="ＭＳ Ｐゴシック" pitchFamily="34" charset="-128"/>
              </a:rPr>
              <a:t> y </a:t>
            </a:r>
            <a:r>
              <a:rPr lang="en-US" sz="2200" dirty="0" err="1" smtClean="0">
                <a:ea typeface="ＭＳ Ｐゴシック" pitchFamily="34" charset="-128"/>
              </a:rPr>
              <a:t>anuncios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relacionados</a:t>
            </a:r>
            <a:r>
              <a:rPr lang="en-US" sz="2200" dirty="0" smtClean="0">
                <a:ea typeface="ＭＳ Ｐゴシック" pitchFamily="34" charset="-128"/>
              </a:rPr>
              <a:t> con ONU-REDD y REDD+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Compartir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contactos</a:t>
            </a:r>
            <a:r>
              <a:rPr lang="en-US" sz="2200" dirty="0" smtClean="0">
                <a:ea typeface="ＭＳ Ｐゴシック" pitchFamily="34" charset="-128"/>
              </a:rPr>
              <a:t> de  </a:t>
            </a:r>
            <a:r>
              <a:rPr lang="en-US" sz="2200" dirty="0" err="1" smtClean="0">
                <a:ea typeface="ＭＳ Ｐゴシック" pitchFamily="34" charset="-128"/>
              </a:rPr>
              <a:t>puntos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focales</a:t>
            </a:r>
            <a:r>
              <a:rPr lang="en-US" sz="2200" dirty="0" smtClean="0">
                <a:ea typeface="ＭＳ Ｐゴシック" pitchFamily="34" charset="-128"/>
              </a:rPr>
              <a:t>, </a:t>
            </a:r>
            <a:r>
              <a:rPr lang="en-US" sz="2200" dirty="0" err="1" smtClean="0">
                <a:ea typeface="ＭＳ Ｐゴシック" pitchFamily="34" charset="-128"/>
              </a:rPr>
              <a:t>colegas</a:t>
            </a:r>
            <a:r>
              <a:rPr lang="en-US" sz="2200" dirty="0" smtClean="0">
                <a:ea typeface="ＭＳ Ｐゴシック" pitchFamily="34" charset="-128"/>
              </a:rPr>
              <a:t> y </a:t>
            </a:r>
            <a:r>
              <a:rPr lang="en-US" sz="2200" dirty="0" err="1" smtClean="0">
                <a:ea typeface="ＭＳ Ｐゴシック" pitchFamily="34" charset="-128"/>
              </a:rPr>
              <a:t>socios</a:t>
            </a:r>
            <a:r>
              <a:rPr lang="en-US" sz="2200" dirty="0" smtClean="0">
                <a:ea typeface="ＭＳ Ｐゴシック" pitchFamily="34" charset="-128"/>
              </a:rPr>
              <a:t> del </a:t>
            </a:r>
            <a:r>
              <a:rPr lang="en-US" sz="2200" dirty="0" err="1" smtClean="0">
                <a:ea typeface="ＭＳ Ｐゴシック" pitchFamily="34" charset="-128"/>
              </a:rPr>
              <a:t>Programa</a:t>
            </a:r>
            <a:endParaRPr lang="en-US" sz="22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Permitir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discusiones</a:t>
            </a:r>
            <a:r>
              <a:rPr lang="en-US" sz="2200" dirty="0" smtClean="0">
                <a:ea typeface="ＭＳ Ｐゴシック" pitchFamily="34" charset="-128"/>
              </a:rPr>
              <a:t> en </a:t>
            </a:r>
            <a:r>
              <a:rPr lang="en-US" sz="2200" dirty="0" err="1" smtClean="0">
                <a:ea typeface="ＭＳ Ｐゴシック" pitchFamily="34" charset="-128"/>
              </a:rPr>
              <a:t>linea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abiertas</a:t>
            </a:r>
            <a:r>
              <a:rPr lang="en-US" sz="2200" dirty="0" smtClean="0">
                <a:ea typeface="ＭＳ Ｐゴシック" pitchFamily="34" charset="-128"/>
              </a:rPr>
              <a:t> y/o </a:t>
            </a:r>
            <a:r>
              <a:rPr lang="en-US" sz="2200" dirty="0" err="1" smtClean="0">
                <a:ea typeface="ＭＳ Ｐゴシック" pitchFamily="34" charset="-128"/>
              </a:rPr>
              <a:t>moderadas</a:t>
            </a:r>
            <a:endParaRPr lang="en-US" sz="2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2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tabl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595" y="1797102"/>
            <a:ext cx="818356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398426" y="329105"/>
            <a:ext cx="6288374" cy="1143000"/>
          </a:xfrm>
        </p:spPr>
        <p:txBody>
          <a:bodyPr/>
          <a:lstStyle/>
          <a:p>
            <a:pPr algn="r" eaLnBrk="1" hangingPunct="1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Quién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lo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usa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y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niveles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de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acceso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749764"/>
            <a:ext cx="4549515" cy="4638336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200" dirty="0" smtClean="0">
                <a:ea typeface="ＭＳ Ｐゴシック" pitchFamily="34" charset="-128"/>
              </a:rPr>
              <a:t>1000+ </a:t>
            </a:r>
            <a:r>
              <a:rPr lang="en-US" sz="2200" dirty="0" err="1" smtClean="0">
                <a:ea typeface="ＭＳ Ｐゴシック" pitchFamily="34" charset="-128"/>
              </a:rPr>
              <a:t>miembros</a:t>
            </a:r>
            <a:r>
              <a:rPr lang="en-US" sz="2200" dirty="0" smtClean="0">
                <a:ea typeface="ＭＳ Ｐゴシック" pitchFamily="34" charset="-128"/>
              </a:rPr>
              <a:t> (</a:t>
            </a:r>
            <a:r>
              <a:rPr lang="en-US" sz="2200" dirty="0" err="1" smtClean="0">
                <a:ea typeface="ＭＳ Ｐゴシック" pitchFamily="34" charset="-128"/>
              </a:rPr>
              <a:t>por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invitación</a:t>
            </a:r>
            <a:r>
              <a:rPr lang="en-US" sz="2200" dirty="0" smtClean="0">
                <a:ea typeface="ＭＳ Ｐゴシック" pitchFamily="34" charset="-128"/>
              </a:rPr>
              <a:t>)</a:t>
            </a:r>
            <a:endParaRPr lang="en-US" sz="2400" dirty="0" smtClean="0">
              <a:ea typeface="ＭＳ Ｐゴシック" pitchFamily="34" charset="-128"/>
            </a:endParaRPr>
          </a:p>
          <a:p>
            <a:pPr lvl="2" eaLnBrk="1" hangingPunct="1">
              <a:lnSpc>
                <a:spcPct val="140000"/>
              </a:lnSpc>
            </a:pPr>
            <a:r>
              <a:rPr lang="en-US" sz="1800" dirty="0" smtClean="0">
                <a:ea typeface="ＭＳ Ｐゴシック" pitchFamily="34" charset="-128"/>
              </a:rPr>
              <a:t>~60% </a:t>
            </a:r>
            <a:r>
              <a:rPr lang="en-US" sz="1800" dirty="0" err="1" smtClean="0">
                <a:ea typeface="ＭＳ Ｐゴシック" pitchFamily="34" charset="-128"/>
              </a:rPr>
              <a:t>Agencias</a:t>
            </a:r>
            <a:r>
              <a:rPr lang="en-US" sz="1800" dirty="0" smtClean="0">
                <a:ea typeface="ＭＳ Ｐゴシック" pitchFamily="34" charset="-128"/>
              </a:rPr>
              <a:t> ONU</a:t>
            </a:r>
          </a:p>
          <a:p>
            <a:pPr lvl="2" eaLnBrk="1" hangingPunct="1">
              <a:lnSpc>
                <a:spcPct val="140000"/>
              </a:lnSpc>
            </a:pPr>
            <a:r>
              <a:rPr lang="en-US" sz="1800" dirty="0" smtClean="0">
                <a:ea typeface="ＭＳ Ｐゴシック" pitchFamily="34" charset="-128"/>
              </a:rPr>
              <a:t>30% </a:t>
            </a:r>
            <a:r>
              <a:rPr lang="en-US" sz="1800" dirty="0" err="1" smtClean="0">
                <a:ea typeface="ＭＳ Ｐゴシック" pitchFamily="34" charset="-128"/>
              </a:rPr>
              <a:t>gobiernos</a:t>
            </a:r>
            <a:endParaRPr lang="en-US" sz="1800" dirty="0" smtClean="0">
              <a:ea typeface="ＭＳ Ｐゴシック" pitchFamily="34" charset="-128"/>
            </a:endParaRPr>
          </a:p>
          <a:p>
            <a:pPr lvl="2" eaLnBrk="1" hangingPunct="1">
              <a:lnSpc>
                <a:spcPct val="140000"/>
              </a:lnSpc>
            </a:pPr>
            <a:r>
              <a:rPr lang="en-US" sz="1800" dirty="0" smtClean="0">
                <a:ea typeface="ＭＳ Ｐゴシック" pitchFamily="34" charset="-128"/>
              </a:rPr>
              <a:t>10% </a:t>
            </a:r>
            <a:r>
              <a:rPr lang="en-US" sz="1800" dirty="0" err="1" smtClean="0">
                <a:ea typeface="ＭＳ Ｐゴシック" pitchFamily="34" charset="-128"/>
              </a:rPr>
              <a:t>sociedad</a:t>
            </a:r>
            <a:r>
              <a:rPr lang="en-US" sz="1800" dirty="0" smtClean="0">
                <a:ea typeface="ＭＳ Ｐゴシック" pitchFamily="34" charset="-128"/>
              </a:rPr>
              <a:t> civil/</a:t>
            </a:r>
            <a:r>
              <a:rPr lang="en-US" sz="1800" dirty="0" err="1" smtClean="0">
                <a:ea typeface="ＭＳ Ｐゴシック" pitchFamily="34" charset="-128"/>
              </a:rPr>
              <a:t>otros</a:t>
            </a: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40000"/>
              </a:lnSpc>
              <a:buNone/>
            </a:pPr>
            <a:r>
              <a:rPr lang="en-US" sz="1800" dirty="0" smtClean="0">
                <a:ea typeface="ＭＳ Ｐゴシック" pitchFamily="34" charset="-128"/>
              </a:rPr>
              <a:t>	(</a:t>
            </a:r>
            <a:r>
              <a:rPr lang="en-US" sz="1800" dirty="0" err="1" smtClean="0">
                <a:ea typeface="ＭＳ Ｐゴシック" pitchFamily="34" charset="-128"/>
              </a:rPr>
              <a:t>pedir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err="1" smtClean="0">
                <a:ea typeface="ＭＳ Ｐゴシック" pitchFamily="34" charset="-128"/>
              </a:rPr>
              <a:t>acceso</a:t>
            </a:r>
            <a:r>
              <a:rPr lang="en-US" sz="1800" dirty="0" smtClean="0">
                <a:ea typeface="ＭＳ Ｐゴシック" pitchFamily="34" charset="-128"/>
              </a:rPr>
              <a:t> a: </a:t>
            </a:r>
            <a:r>
              <a:rPr lang="en-US" sz="1800" dirty="0" smtClean="0">
                <a:ea typeface="ＭＳ Ｐゴシック" pitchFamily="34" charset="-128"/>
                <a:hlinkClick r:id="rId2"/>
              </a:rPr>
              <a:t>admin@unredd.net</a:t>
            </a:r>
            <a:r>
              <a:rPr lang="en-US" sz="1800" dirty="0" smtClean="0">
                <a:ea typeface="ＭＳ Ｐゴシック" pitchFamily="34" charset="-128"/>
              </a:rPr>
              <a:t>) </a:t>
            </a:r>
          </a:p>
          <a:p>
            <a:pPr lvl="2" eaLnBrk="1" hangingPunct="1">
              <a:lnSpc>
                <a:spcPct val="140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 lvl="2" eaLnBrk="1" hangingPunct="1">
              <a:lnSpc>
                <a:spcPct val="140000"/>
              </a:lnSpc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en-US" sz="2200" dirty="0" smtClean="0">
                <a:ea typeface="ＭＳ Ｐゴシック" pitchFamily="34" charset="-128"/>
              </a:rPr>
              <a:t>100 </a:t>
            </a:r>
            <a:r>
              <a:rPr lang="en-US" sz="2200" dirty="0" err="1" smtClean="0">
                <a:ea typeface="ＭＳ Ｐゴシック" pitchFamily="34" charset="-128"/>
              </a:rPr>
              <a:t>usuarios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diferentes</a:t>
            </a:r>
            <a:r>
              <a:rPr lang="en-US" sz="2200" dirty="0" smtClean="0">
                <a:ea typeface="ＭＳ Ｐゴシック" pitchFamily="34" charset="-128"/>
              </a:rPr>
              <a:t> / </a:t>
            </a:r>
            <a:r>
              <a:rPr lang="en-US" sz="2200" dirty="0" err="1" smtClean="0">
                <a:ea typeface="ＭＳ Ｐゴシック" pitchFamily="34" charset="-128"/>
              </a:rPr>
              <a:t>semana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(</a:t>
            </a:r>
            <a:r>
              <a:rPr lang="en-US" sz="2000" dirty="0" err="1" smtClean="0">
                <a:ea typeface="ＭＳ Ｐゴシック" pitchFamily="34" charset="-128"/>
              </a:rPr>
              <a:t>incluyendo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donantes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miembros</a:t>
            </a:r>
            <a:r>
              <a:rPr lang="en-US" sz="2000" dirty="0" smtClean="0">
                <a:ea typeface="ＭＳ Ｐゴシック" pitchFamily="34" charset="-128"/>
              </a:rPr>
              <a:t> de la junta </a:t>
            </a:r>
            <a:r>
              <a:rPr lang="en-US" sz="2000" dirty="0" err="1" smtClean="0">
                <a:ea typeface="ＭＳ Ｐゴシック" pitchFamily="34" charset="-128"/>
              </a:rPr>
              <a:t>normativa</a:t>
            </a:r>
            <a:r>
              <a:rPr lang="en-US" sz="2000" dirty="0" smtClean="0">
                <a:ea typeface="ＭＳ Ｐゴシック" pitchFamily="34" charset="-128"/>
              </a:rPr>
              <a:t>, etc.</a:t>
            </a:r>
          </a:p>
          <a:p>
            <a:pPr marL="457200" lvl="1" indent="0" eaLnBrk="1" hangingPunct="1">
              <a:buFont typeface="Arial" pitchFamily="34" charset="0"/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49800" y="1790699"/>
            <a:ext cx="4330700" cy="3733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*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Contrapartes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nacionales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(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gobiernos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),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organizaciones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18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socias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(</a:t>
            </a:r>
            <a:r>
              <a:rPr kumimoji="0" lang="en-US" sz="1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eg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ONGs,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donantes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):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ver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los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documentos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,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cargar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/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bajar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, forum,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calendario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,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paginas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y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archivos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no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restrictos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**: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Asesores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técnicos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(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ONU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):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Ver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páginas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restrictas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, forum de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trabajo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**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***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Grupo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de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coordinación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colegas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ONU-REDD)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redactar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lang="en-US" dirty="0" err="1" smtClean="0">
                <a:latin typeface="+mn-lt"/>
                <a:ea typeface="ＭＳ Ｐゴシック" pitchFamily="34" charset="-128"/>
                <a:cs typeface="ＭＳ Ｐゴシック" charset="0"/>
              </a:rPr>
              <a:t>primera</a:t>
            </a:r>
            <a:r>
              <a:rPr lang="en-US" dirty="0" smtClean="0"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lang="en-US" dirty="0" err="1" smtClean="0">
                <a:latin typeface="+mn-lt"/>
                <a:ea typeface="ＭＳ Ｐゴシック" pitchFamily="34" charset="-128"/>
                <a:cs typeface="ＭＳ Ｐゴシック" charset="0"/>
              </a:rPr>
              <a:t>página</a:t>
            </a:r>
            <a:r>
              <a:rPr lang="en-US" dirty="0" smtClean="0">
                <a:latin typeface="+mn-lt"/>
                <a:ea typeface="ＭＳ Ｐゴシック" pitchFamily="34" charset="-128"/>
                <a:cs typeface="ＭＳ Ｐゴシック" charset="0"/>
              </a:rPr>
              <a:t>, </a:t>
            </a:r>
            <a:r>
              <a:rPr lang="en-US" dirty="0" err="1" smtClean="0">
                <a:latin typeface="+mn-lt"/>
                <a:ea typeface="ＭＳ Ｐゴシック" pitchFamily="34" charset="-128"/>
                <a:cs typeface="ＭＳ Ｐゴシック" charset="0"/>
              </a:rPr>
              <a:t>usar</a:t>
            </a:r>
            <a:r>
              <a:rPr lang="en-US" dirty="0" smtClean="0">
                <a:latin typeface="+mn-lt"/>
                <a:ea typeface="ＭＳ Ｐゴシック" pitchFamily="34" charset="-128"/>
                <a:cs typeface="ＭＳ Ｐゴシック" charset="0"/>
              </a:rPr>
              <a:t> la </a:t>
            </a:r>
            <a:r>
              <a:rPr lang="en-US" dirty="0" err="1" smtClean="0">
                <a:latin typeface="+mn-lt"/>
                <a:ea typeface="ＭＳ Ｐゴシック" pitchFamily="34" charset="-128"/>
                <a:cs typeface="ＭＳ Ｐゴシック" charset="0"/>
              </a:rPr>
              <a:t>herramienta</a:t>
            </a:r>
            <a:r>
              <a:rPr lang="en-US" dirty="0" smtClean="0">
                <a:latin typeface="+mn-lt"/>
                <a:ea typeface="ＭＳ Ｐゴシック" pitchFamily="34" charset="-128"/>
                <a:cs typeface="ＭＳ Ｐゴシック" charset="0"/>
              </a:rPr>
              <a:t> de </a:t>
            </a:r>
            <a:r>
              <a:rPr lang="en-US" dirty="0" err="1" smtClean="0">
                <a:latin typeface="+mn-lt"/>
                <a:ea typeface="ＭＳ Ｐゴシック" pitchFamily="34" charset="-128"/>
                <a:cs typeface="ＭＳ Ｐゴシック" charset="0"/>
              </a:rPr>
              <a:t>seguimiento</a:t>
            </a:r>
            <a:r>
              <a:rPr lang="en-US" dirty="0" smtClean="0">
                <a:latin typeface="+mn-lt"/>
                <a:ea typeface="ＭＳ Ｐゴシック" pitchFamily="34" charset="-128"/>
                <a:cs typeface="ＭＳ Ｐゴシック" charset="0"/>
              </a:rPr>
              <a:t> de </a:t>
            </a:r>
            <a:r>
              <a:rPr lang="en-US" dirty="0" err="1" smtClean="0">
                <a:latin typeface="+mn-lt"/>
                <a:ea typeface="ＭＳ Ｐゴシック" pitchFamily="34" charset="-128"/>
                <a:cs typeface="ＭＳ Ｐゴシック" charset="0"/>
              </a:rPr>
              <a:t>proyectos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acceder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a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niveles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de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archivos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restringidos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29100" y="2667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4025900" y="1854200"/>
            <a:ext cx="177800" cy="19431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>
            <a:off x="4533900" y="1854200"/>
            <a:ext cx="165100" cy="37211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22225"/>
            <a:ext cx="644525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Páginas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más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visitadas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227" t="15278" r="24425" b="6250"/>
          <a:stretch>
            <a:fillRect/>
          </a:stretch>
        </p:blipFill>
        <p:spPr bwMode="auto">
          <a:xfrm>
            <a:off x="1292087" y="1066800"/>
            <a:ext cx="7851913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0200" y="4381500"/>
            <a:ext cx="3746500" cy="22352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>
                <a:ea typeface="MS PGothic" charset="0"/>
                <a:cs typeface="Calibri"/>
              </a:rPr>
              <a:t>Util</a:t>
            </a:r>
            <a:r>
              <a:rPr lang="en-US" sz="2000" dirty="0" smtClean="0">
                <a:ea typeface="MS PGothic" charset="0"/>
                <a:cs typeface="Calibri"/>
              </a:rPr>
              <a:t> </a:t>
            </a:r>
            <a:r>
              <a:rPr lang="en-US" sz="2000" dirty="0" err="1" smtClean="0">
                <a:ea typeface="MS PGothic" charset="0"/>
                <a:cs typeface="Calibri"/>
              </a:rPr>
              <a:t>para</a:t>
            </a:r>
            <a:r>
              <a:rPr lang="en-US" sz="2000" dirty="0" smtClean="0">
                <a:ea typeface="MS PGothic" charset="0"/>
                <a:cs typeface="Calibri"/>
              </a:rPr>
              <a:t> </a:t>
            </a:r>
            <a:r>
              <a:rPr lang="en-US" sz="2000" dirty="0" err="1" smtClean="0">
                <a:ea typeface="MS PGothic" charset="0"/>
                <a:cs typeface="Calibri"/>
              </a:rPr>
              <a:t>informar</a:t>
            </a:r>
            <a:r>
              <a:rPr lang="en-US" sz="2000" dirty="0" smtClean="0">
                <a:ea typeface="MS PGothic" charset="0"/>
                <a:cs typeface="Calibri"/>
              </a:rPr>
              <a:t>, </a:t>
            </a:r>
            <a:r>
              <a:rPr lang="en-US" sz="2000" dirty="0" err="1" smtClean="0">
                <a:ea typeface="MS PGothic" charset="0"/>
                <a:cs typeface="Calibri"/>
              </a:rPr>
              <a:t>coordinar</a:t>
            </a:r>
            <a:r>
              <a:rPr lang="en-US" sz="2000" dirty="0" smtClean="0">
                <a:ea typeface="MS PGothic" charset="0"/>
                <a:cs typeface="Calibri"/>
              </a:rPr>
              <a:t> y </a:t>
            </a:r>
            <a:r>
              <a:rPr lang="en-US" sz="2000" dirty="0" err="1" smtClean="0">
                <a:ea typeface="MS PGothic" charset="0"/>
                <a:cs typeface="Calibri"/>
              </a:rPr>
              <a:t>programar</a:t>
            </a:r>
            <a:endParaRPr lang="en-US" sz="2000" dirty="0" smtClean="0">
              <a:ea typeface="MS PGothic" charset="0"/>
              <a:cs typeface="Calibri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>
                <a:ea typeface="MS PGothic" charset="0"/>
                <a:cs typeface="Calibri"/>
              </a:rPr>
              <a:t>Todos</a:t>
            </a:r>
            <a:r>
              <a:rPr lang="en-US" sz="2000" dirty="0" smtClean="0">
                <a:ea typeface="MS PGothic" charset="0"/>
                <a:cs typeface="Calibri"/>
              </a:rPr>
              <a:t> los </a:t>
            </a:r>
            <a:r>
              <a:rPr lang="en-US" sz="2000" dirty="0" err="1" smtClean="0">
                <a:ea typeface="MS PGothic" charset="0"/>
                <a:cs typeface="Calibri"/>
              </a:rPr>
              <a:t>usuarios</a:t>
            </a:r>
            <a:r>
              <a:rPr lang="en-US" sz="2000" dirty="0" smtClean="0">
                <a:ea typeface="MS PGothic" charset="0"/>
                <a:cs typeface="Calibri"/>
              </a:rPr>
              <a:t> </a:t>
            </a:r>
            <a:r>
              <a:rPr lang="en-US" sz="2000" dirty="0" err="1" smtClean="0">
                <a:ea typeface="MS PGothic" charset="0"/>
                <a:cs typeface="Calibri"/>
              </a:rPr>
              <a:t>pueden</a:t>
            </a:r>
            <a:r>
              <a:rPr lang="en-US" sz="2000" dirty="0" smtClean="0">
                <a:ea typeface="MS PGothic" charset="0"/>
                <a:cs typeface="Calibri"/>
              </a:rPr>
              <a:t> </a:t>
            </a:r>
            <a:r>
              <a:rPr lang="en-US" sz="2000" dirty="0" err="1" smtClean="0">
                <a:ea typeface="MS PGothic" charset="0"/>
                <a:cs typeface="Calibri"/>
              </a:rPr>
              <a:t>ver</a:t>
            </a:r>
            <a:r>
              <a:rPr lang="en-US" sz="2000" dirty="0" smtClean="0">
                <a:ea typeface="MS PGothic" charset="0"/>
                <a:cs typeface="Calibri"/>
              </a:rPr>
              <a:t> y </a:t>
            </a:r>
            <a:r>
              <a:rPr lang="en-US" sz="2000" dirty="0" err="1" smtClean="0">
                <a:ea typeface="MS PGothic" charset="0"/>
                <a:cs typeface="Calibri"/>
              </a:rPr>
              <a:t>cargar</a:t>
            </a:r>
            <a:r>
              <a:rPr lang="en-US" sz="2000" dirty="0" smtClean="0">
                <a:ea typeface="MS PGothic" charset="0"/>
                <a:cs typeface="Calibri"/>
              </a:rPr>
              <a:t> </a:t>
            </a:r>
            <a:r>
              <a:rPr lang="en-US" sz="2000" dirty="0" err="1" smtClean="0">
                <a:ea typeface="MS PGothic" charset="0"/>
                <a:cs typeface="Calibri"/>
              </a:rPr>
              <a:t>información</a:t>
            </a:r>
            <a:endParaRPr lang="en-US" sz="2000" dirty="0" smtClean="0">
              <a:ea typeface="MS PGothic" charset="0"/>
              <a:cs typeface="Calibri"/>
            </a:endParaRP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err="1" smtClean="0">
                <a:ea typeface="MS PGothic" charset="0"/>
                <a:cs typeface="Calibri"/>
              </a:rPr>
              <a:t>Pero</a:t>
            </a:r>
            <a:r>
              <a:rPr lang="en-US" sz="1600" dirty="0" smtClean="0">
                <a:ea typeface="MS PGothic" charset="0"/>
                <a:cs typeface="Calibri"/>
              </a:rPr>
              <a:t> </a:t>
            </a:r>
            <a:r>
              <a:rPr lang="en-US" sz="1600" dirty="0" err="1" smtClean="0">
                <a:ea typeface="MS PGothic" charset="0"/>
                <a:cs typeface="Calibri"/>
              </a:rPr>
              <a:t>existen</a:t>
            </a:r>
            <a:r>
              <a:rPr lang="en-US" sz="1600" dirty="0" smtClean="0">
                <a:ea typeface="MS PGothic" charset="0"/>
                <a:cs typeface="Calibri"/>
              </a:rPr>
              <a:t> </a:t>
            </a:r>
            <a:r>
              <a:rPr lang="en-US" sz="1600" dirty="0" err="1" smtClean="0">
                <a:ea typeface="MS PGothic" charset="0"/>
                <a:cs typeface="Calibri"/>
              </a:rPr>
              <a:t>categorias</a:t>
            </a:r>
            <a:r>
              <a:rPr lang="en-US" sz="1600" dirty="0" smtClean="0">
                <a:ea typeface="MS PGothic" charset="0"/>
                <a:cs typeface="Calibri"/>
              </a:rPr>
              <a:t> </a:t>
            </a:r>
            <a:r>
              <a:rPr lang="en-US" sz="1600" dirty="0" err="1" smtClean="0">
                <a:ea typeface="MS PGothic" charset="0"/>
                <a:cs typeface="Calibri"/>
              </a:rPr>
              <a:t>diferentes</a:t>
            </a:r>
            <a:r>
              <a:rPr lang="en-US" sz="1600" dirty="0" smtClean="0">
                <a:ea typeface="MS PGothic" charset="0"/>
                <a:cs typeface="Calibri"/>
              </a:rPr>
              <a:t> / </a:t>
            </a:r>
            <a:r>
              <a:rPr lang="en-US" sz="1600" dirty="0" err="1" smtClean="0">
                <a:ea typeface="MS PGothic" charset="0"/>
                <a:cs typeface="Calibri"/>
              </a:rPr>
              <a:t>restringidas</a:t>
            </a:r>
            <a:r>
              <a:rPr lang="en-US" sz="1600" dirty="0" smtClean="0">
                <a:ea typeface="MS PGothic" charset="0"/>
                <a:cs typeface="Calibri"/>
              </a:rPr>
              <a:t> (**)</a:t>
            </a:r>
            <a:endParaRPr lang="en-US" sz="2000" dirty="0" smtClean="0"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0010" t="11458" r="57834" b="32639"/>
          <a:stretch>
            <a:fillRect/>
          </a:stretch>
        </p:blipFill>
        <p:spPr bwMode="auto">
          <a:xfrm>
            <a:off x="6083300" y="2616200"/>
            <a:ext cx="28829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22225"/>
            <a:ext cx="644525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Páginas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más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visitadas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5588" y="3268662"/>
            <a:ext cx="8229600" cy="3589338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en-US" sz="2400" b="1" dirty="0" err="1" smtClean="0">
                <a:ea typeface="ＭＳ Ｐゴシック" pitchFamily="34" charset="-128"/>
              </a:rPr>
              <a:t>Biblioteca</a:t>
            </a:r>
            <a:r>
              <a:rPr lang="en-US" sz="2400" b="1" dirty="0" smtClean="0">
                <a:ea typeface="ＭＳ Ｐゴシック" pitchFamily="34" charset="-128"/>
              </a:rPr>
              <a:t> de </a:t>
            </a:r>
            <a:r>
              <a:rPr lang="en-US" sz="2400" b="1" dirty="0" err="1" smtClean="0">
                <a:ea typeface="ＭＳ Ｐゴシック" pitchFamily="34" charset="-128"/>
              </a:rPr>
              <a:t>documentos</a:t>
            </a:r>
            <a:r>
              <a:rPr lang="en-US" sz="2400" b="1" dirty="0" smtClean="0">
                <a:ea typeface="ＭＳ Ｐゴシック" pitchFamily="34" charset="-128"/>
              </a:rPr>
              <a:t>: </a:t>
            </a:r>
            <a:r>
              <a:rPr lang="en-US" sz="2000" dirty="0" smtClean="0">
                <a:ea typeface="ＭＳ Ｐゴシック" pitchFamily="34" charset="-128"/>
              </a:rPr>
              <a:t>(</a:t>
            </a:r>
            <a:r>
              <a:rPr lang="en-US" sz="2000" dirty="0" err="1" smtClean="0">
                <a:ea typeface="ＭＳ Ｐゴシック" pitchFamily="34" charset="-128"/>
              </a:rPr>
              <a:t>notas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conceptuales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documentos</a:t>
            </a:r>
            <a:r>
              <a:rPr lang="en-US" sz="2000" dirty="0" smtClean="0">
                <a:ea typeface="ＭＳ Ｐゴシック" pitchFamily="34" charset="-128"/>
              </a:rPr>
              <a:t> en </a:t>
            </a:r>
            <a:r>
              <a:rPr lang="en-US" sz="2000" dirty="0" err="1" smtClean="0">
                <a:ea typeface="ＭＳ Ｐゴシック" pitchFamily="34" charset="-128"/>
              </a:rPr>
              <a:t>preparación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resultados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analisis</a:t>
            </a:r>
            <a:r>
              <a:rPr lang="en-US" sz="2000" dirty="0" smtClean="0">
                <a:ea typeface="ＭＳ Ｐゴシック" pitchFamily="34" charset="-128"/>
              </a:rPr>
              <a:t>, etc.) 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>
                <a:ea typeface="ＭＳ Ｐゴシック" pitchFamily="34" charset="-128"/>
              </a:rPr>
              <a:t>10,000+ </a:t>
            </a:r>
            <a:r>
              <a:rPr lang="en-US" sz="2000" dirty="0" err="1" smtClean="0">
                <a:ea typeface="ＭＳ Ｐゴシック" pitchFamily="34" charset="-128"/>
              </a:rPr>
              <a:t>documentos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err="1" smtClean="0">
                <a:ea typeface="ＭＳ Ｐゴシック" pitchFamily="34" charset="-128"/>
              </a:rPr>
              <a:t>Usuarios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pueden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aprender</a:t>
            </a:r>
            <a:r>
              <a:rPr lang="en-US" sz="2000" dirty="0" smtClean="0">
                <a:ea typeface="ＭＳ Ｐゴシック" pitchFamily="34" charset="-128"/>
              </a:rPr>
              <a:t> de </a:t>
            </a:r>
            <a:r>
              <a:rPr lang="en-US" sz="2000" dirty="0" err="1" smtClean="0">
                <a:ea typeface="ＭＳ Ｐゴシック" pitchFamily="34" charset="-128"/>
              </a:rPr>
              <a:t>experiencias</a:t>
            </a:r>
            <a:r>
              <a:rPr lang="en-US" sz="2000" dirty="0" smtClean="0">
                <a:ea typeface="ＭＳ Ｐゴシック" pitchFamily="34" charset="-128"/>
              </a:rPr>
              <a:t>/</a:t>
            </a:r>
            <a:r>
              <a:rPr lang="en-US" sz="2000" dirty="0" err="1" smtClean="0">
                <a:ea typeface="ＭＳ Ｐゴシック" pitchFamily="34" charset="-128"/>
              </a:rPr>
              <a:t>resultados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pasados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err="1" smtClean="0">
                <a:ea typeface="ＭＳ Ｐゴシック" pitchFamily="34" charset="-128"/>
              </a:rPr>
              <a:t>Transparencia</a:t>
            </a:r>
            <a:r>
              <a:rPr lang="en-US" sz="2000" u="sng" dirty="0" smtClean="0"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del </a:t>
            </a:r>
            <a:r>
              <a:rPr lang="en-US" sz="2000" dirty="0" err="1" smtClean="0">
                <a:ea typeface="ＭＳ Ｐゴシック" pitchFamily="34" charset="-128"/>
              </a:rPr>
              <a:t>Programa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err="1" smtClean="0">
                <a:ea typeface="ＭＳ Ｐゴシック" pitchFamily="34" charset="-128"/>
              </a:rPr>
              <a:t>Monitorear</a:t>
            </a:r>
            <a:r>
              <a:rPr lang="en-US" sz="2000" dirty="0" smtClean="0">
                <a:ea typeface="ＭＳ Ｐゴシック" pitchFamily="34" charset="-128"/>
              </a:rPr>
              <a:t> los </a:t>
            </a:r>
            <a:r>
              <a:rPr lang="en-US" sz="2000" dirty="0" err="1" smtClean="0">
                <a:ea typeface="ＭＳ Ｐゴシック" pitchFamily="34" charset="-128"/>
              </a:rPr>
              <a:t>progresos</a:t>
            </a:r>
            <a:r>
              <a:rPr lang="en-US" sz="2000" dirty="0" smtClean="0">
                <a:ea typeface="ＭＳ Ｐゴシック" pitchFamily="34" charset="-128"/>
              </a:rPr>
              <a:t> de </a:t>
            </a:r>
            <a:r>
              <a:rPr lang="en-US" sz="2000" dirty="0" err="1" smtClean="0">
                <a:ea typeface="ＭＳ Ｐゴシック" pitchFamily="34" charset="-128"/>
              </a:rPr>
              <a:t>las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actividades</a:t>
            </a:r>
            <a:r>
              <a:rPr lang="en-US" sz="2000" dirty="0" smtClean="0">
                <a:ea typeface="ＭＳ Ｐゴシック" pitchFamily="34" charset="-128"/>
              </a:rPr>
              <a:t> del </a:t>
            </a:r>
            <a:r>
              <a:rPr lang="en-US" sz="2000" dirty="0" err="1" smtClean="0">
                <a:ea typeface="ＭＳ Ｐゴシック" pitchFamily="34" charset="-128"/>
              </a:rPr>
              <a:t>Programa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9" name="Picture 4" descr="Screen shot 2012-11-04 at 11.13.54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" y="1789113"/>
            <a:ext cx="78613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4055" t="8696" r="36067" b="27430"/>
          <a:stretch>
            <a:fillRect/>
          </a:stretch>
        </p:blipFill>
        <p:spPr bwMode="auto">
          <a:xfrm>
            <a:off x="2654300" y="1436204"/>
            <a:ext cx="6489700" cy="467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946400" y="5080000"/>
            <a:ext cx="4635500" cy="622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22225"/>
            <a:ext cx="644525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Páginas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más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visitadas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7000" y="2138362"/>
            <a:ext cx="2933700" cy="44910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Puntos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focales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nacionales</a:t>
            </a:r>
            <a:r>
              <a:rPr lang="en-US" sz="2000" dirty="0" smtClean="0">
                <a:ea typeface="ＭＳ Ｐゴシック" pitchFamily="34" charset="-128"/>
              </a:rPr>
              <a:t> / </a:t>
            </a:r>
            <a:r>
              <a:rPr lang="en-US" sz="2000" dirty="0" err="1" smtClean="0">
                <a:ea typeface="ＭＳ Ｐゴシック" pitchFamily="34" charset="-128"/>
              </a:rPr>
              <a:t>agencias</a:t>
            </a:r>
            <a:r>
              <a:rPr lang="en-US" sz="2000" dirty="0" smtClean="0">
                <a:ea typeface="ＭＳ Ｐゴシック" pitchFamily="34" charset="-128"/>
              </a:rPr>
              <a:t> / </a:t>
            </a:r>
            <a:r>
              <a:rPr lang="en-US" sz="2000" dirty="0" err="1" smtClean="0">
                <a:ea typeface="ＭＳ Ｐゴシック" pitchFamily="34" charset="-128"/>
              </a:rPr>
              <a:t>Secretariado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Organizaciones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socias</a:t>
            </a:r>
            <a:endParaRPr lang="en-US" sz="20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Miembros</a:t>
            </a:r>
            <a:r>
              <a:rPr lang="en-US" sz="2000" dirty="0" smtClean="0">
                <a:ea typeface="ＭＳ Ｐゴシック" pitchFamily="34" charset="-128"/>
              </a:rPr>
              <a:t> de la junta </a:t>
            </a:r>
            <a:r>
              <a:rPr lang="en-US" sz="2000" dirty="0" err="1" smtClean="0">
                <a:ea typeface="ＭＳ Ｐゴシック" pitchFamily="34" charset="-128"/>
              </a:rPr>
              <a:t>normativa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Coordinadores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residentes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Participantes</a:t>
            </a:r>
            <a:r>
              <a:rPr lang="en-US" sz="2000" dirty="0" smtClean="0">
                <a:ea typeface="ＭＳ Ｐゴシック" pitchFamily="34" charset="-128"/>
              </a:rPr>
              <a:t> de </a:t>
            </a:r>
            <a:r>
              <a:rPr lang="en-US" sz="2000" dirty="0" err="1" smtClean="0">
                <a:ea typeface="ＭＳ Ｐゴシック" pitchFamily="34" charset="-128"/>
              </a:rPr>
              <a:t>talleres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4056" t="10688" r="16057" b="3993"/>
          <a:stretch>
            <a:fillRect/>
          </a:stretch>
        </p:blipFill>
        <p:spPr bwMode="auto">
          <a:xfrm>
            <a:off x="3149600" y="2159650"/>
            <a:ext cx="6845300" cy="469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90500" y="1744662"/>
            <a:ext cx="8966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Contactos</a:t>
            </a:r>
            <a:r>
              <a:rPr lang="en-US" sz="2400" dirty="0" smtClean="0">
                <a:latin typeface="+mn-lt"/>
                <a:ea typeface="ＭＳ Ｐゴシック" pitchFamily="34" charset="-128"/>
                <a:cs typeface="ＭＳ Ｐゴシック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Información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acerca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22225"/>
            <a:ext cx="644525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Páginas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más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Rockwell" charset="0"/>
                <a:ea typeface="MS PGothic" charset="0"/>
                <a:cs typeface="MS PGothic" charset="0"/>
              </a:rPr>
              <a:t>visitadas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90500" y="1744662"/>
            <a:ext cx="8966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Foro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abiertos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o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cerrados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transparentes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moderados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	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4565" t="14062" r="31532" b="14587"/>
          <a:stretch>
            <a:fillRect/>
          </a:stretch>
        </p:blipFill>
        <p:spPr bwMode="auto">
          <a:xfrm>
            <a:off x="2711595" y="2184400"/>
            <a:ext cx="628000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5100" y="2311400"/>
            <a:ext cx="25527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Anuncios sobre las discusiones más recientes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Temas más populares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err="1" smtClean="0"/>
              <a:t>alenta</a:t>
            </a:r>
            <a:r>
              <a:rPr lang="es-ES" sz="2000" dirty="0" smtClean="0"/>
              <a:t> a compartir </a:t>
            </a:r>
            <a:r>
              <a:rPr lang="es-ES" sz="2000" dirty="0" err="1" smtClean="0"/>
              <a:t>articulos</a:t>
            </a:r>
            <a:r>
              <a:rPr lang="es-ES" sz="2000" dirty="0" smtClean="0"/>
              <a:t> o reportes interesantes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1_Office Theme">
      <a:majorFont>
        <a:latin typeface="Franklin Gothic Boo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2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2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2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10005</TotalTime>
  <Words>353</Words>
  <Application>Microsoft Office PowerPoint</Application>
  <PresentationFormat>On-screen Show (4:3)</PresentationFormat>
  <Paragraphs>62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1_Office Theme</vt:lpstr>
      <vt:lpstr>1_Default Design</vt:lpstr>
      <vt:lpstr>2_Default Design</vt:lpstr>
      <vt:lpstr>3_Default Design</vt:lpstr>
      <vt:lpstr>4_Default Design</vt:lpstr>
      <vt:lpstr>Office Theme</vt:lpstr>
      <vt:lpstr>5_Default Design</vt:lpstr>
      <vt:lpstr>6_Default Design</vt:lpstr>
      <vt:lpstr>Plataforma colaborativa de trabajo ONU-REDD</vt:lpstr>
      <vt:lpstr>Slide 2</vt:lpstr>
      <vt:lpstr>Objetivos de la plataforma</vt:lpstr>
      <vt:lpstr>Slide 4</vt:lpstr>
      <vt:lpstr>Quién lo usa y  niveles de acceso</vt:lpstr>
      <vt:lpstr>Páginas más visitadas</vt:lpstr>
      <vt:lpstr>Páginas más visitadas</vt:lpstr>
      <vt:lpstr>Páginas más visitadas</vt:lpstr>
      <vt:lpstr>Páginas más visitadas</vt:lpstr>
      <vt:lpstr>Anuncios y newsletters</vt:lpstr>
      <vt:lpstr>Slide 11</vt:lpstr>
    </vt:vector>
  </TitlesOfParts>
  <Company>UNEP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UN-REDD Programme</dc:title>
  <dc:subject>Barcelona</dc:subject>
  <dc:creator>Alberto Sandoval Uribe</dc:creator>
  <cp:lastModifiedBy>FortunaS</cp:lastModifiedBy>
  <cp:revision>334</cp:revision>
  <dcterms:created xsi:type="dcterms:W3CDTF">2008-11-18T08:43:47Z</dcterms:created>
  <dcterms:modified xsi:type="dcterms:W3CDTF">2012-11-19T15:47:30Z</dcterms:modified>
</cp:coreProperties>
</file>