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AAED9-6600-4FD5-BFAD-293E249DEFEC}" type="datetimeFigureOut">
              <a:rPr lang="en-US" smtClean="0"/>
              <a:t>2/19/2014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0217-8B28-48E6-9FA0-A81D2E25C85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Levels of Participation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5572140"/>
            <a:ext cx="5900734" cy="857256"/>
          </a:xfrm>
        </p:spPr>
        <p:txBody>
          <a:bodyPr/>
          <a:lstStyle/>
          <a:p>
            <a:r>
              <a:rPr lang="en-GB" dirty="0" smtClean="0"/>
              <a:t>Tony </a:t>
            </a:r>
            <a:r>
              <a:rPr lang="en-GB" dirty="0" err="1" smtClean="0"/>
              <a:t>Atah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928694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Levels of Stakeholder Engagement (Participation) &amp; Goals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6" y="1142984"/>
          <a:ext cx="8858280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7143800"/>
              </a:tblGrid>
              <a:tr h="121201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Inform 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To provide stakeholders</a:t>
                      </a:r>
                      <a:r>
                        <a:rPr lang="en-GB" b="0" baseline="0" dirty="0" smtClean="0"/>
                        <a:t> with balanced and objective information and assist them in understanding the problem, alternatives, opportunities and/or solutions.</a:t>
                      </a:r>
                      <a:endParaRPr lang="en-GB" b="0" dirty="0"/>
                    </a:p>
                  </a:txBody>
                  <a:tcPr/>
                </a:tc>
              </a:tr>
              <a:tr h="93232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Consult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obtain</a:t>
                      </a:r>
                      <a:r>
                        <a:rPr lang="en-GB" baseline="0" dirty="0" smtClean="0"/>
                        <a:t> public feedback for decision-makers on analysis, alternatives and/or decisions.</a:t>
                      </a:r>
                      <a:endParaRPr lang="en-GB" dirty="0"/>
                    </a:p>
                  </a:txBody>
                  <a:tcPr/>
                </a:tc>
              </a:tr>
              <a:tr h="149171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Involve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work directly with stakeholders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throughout the process to ensure that public</a:t>
                      </a:r>
                      <a:r>
                        <a:rPr lang="en-GB" baseline="0" dirty="0" smtClean="0"/>
                        <a:t> concerns and aspirations are consistently understood and considered in decision making processes.</a:t>
                      </a:r>
                      <a:endParaRPr lang="en-GB" dirty="0"/>
                    </a:p>
                  </a:txBody>
                  <a:tcPr/>
                </a:tc>
              </a:tr>
              <a:tr h="121201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Collaborate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partner with</a:t>
                      </a:r>
                      <a:r>
                        <a:rPr lang="en-GB" baseline="0" dirty="0" smtClean="0"/>
                        <a:t> stakeholders in each aspect of decision-making including the development of alternatives and the identification of the preferred solutions.</a:t>
                      </a:r>
                      <a:endParaRPr lang="en-GB" dirty="0"/>
                    </a:p>
                  </a:txBody>
                  <a:tcPr/>
                </a:tc>
              </a:tr>
              <a:tr h="65262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Empower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place final decision-making</a:t>
                      </a:r>
                      <a:r>
                        <a:rPr lang="en-GB" baseline="0" dirty="0" smtClean="0"/>
                        <a:t> in the hands </a:t>
                      </a:r>
                      <a:r>
                        <a:rPr lang="en-GB" baseline="0" smtClean="0"/>
                        <a:t>of stakeholders.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Levels of Participation</vt:lpstr>
      <vt:lpstr>Levels of Stakeholder Engagement (Participation) &amp; Goals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</dc:creator>
  <cp:lastModifiedBy>TA</cp:lastModifiedBy>
  <cp:revision>7</cp:revision>
  <dcterms:created xsi:type="dcterms:W3CDTF">2014-02-19T07:44:30Z</dcterms:created>
  <dcterms:modified xsi:type="dcterms:W3CDTF">2014-02-19T08:42:49Z</dcterms:modified>
</cp:coreProperties>
</file>