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9" r:id="rId2"/>
  </p:sldMasterIdLst>
  <p:notesMasterIdLst>
    <p:notesMasterId r:id="rId19"/>
  </p:notesMasterIdLst>
  <p:sldIdLst>
    <p:sldId id="256" r:id="rId3"/>
    <p:sldId id="289" r:id="rId4"/>
    <p:sldId id="290" r:id="rId5"/>
    <p:sldId id="291" r:id="rId6"/>
    <p:sldId id="292" r:id="rId7"/>
    <p:sldId id="293" r:id="rId8"/>
    <p:sldId id="294" r:id="rId9"/>
    <p:sldId id="279" r:id="rId10"/>
    <p:sldId id="280" r:id="rId11"/>
    <p:sldId id="285" r:id="rId12"/>
    <p:sldId id="278" r:id="rId13"/>
    <p:sldId id="277" r:id="rId14"/>
    <p:sldId id="287" r:id="rId15"/>
    <p:sldId id="288" r:id="rId16"/>
    <p:sldId id="270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56"/>
            <p14:sldId id="289"/>
            <p14:sldId id="290"/>
            <p14:sldId id="291"/>
            <p14:sldId id="292"/>
            <p14:sldId id="293"/>
            <p14:sldId id="294"/>
            <p14:sldId id="279"/>
            <p14:sldId id="280"/>
            <p14:sldId id="285"/>
            <p14:sldId id="278"/>
            <p14:sldId id="277"/>
            <p14:sldId id="287"/>
            <p14:sldId id="288"/>
            <p14:sldId id="270"/>
            <p14:sldId id="25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a ERIKSSON" initials="HE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 autoAdjust="0"/>
    <p:restoredTop sz="98933" autoAdjust="0"/>
  </p:normalViewPr>
  <p:slideViewPr>
    <p:cSldViewPr showGuides="1">
      <p:cViewPr varScale="1">
        <p:scale>
          <a:sx n="105" d="100"/>
          <a:sy n="105" d="100"/>
        </p:scale>
        <p:origin x="-9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12T14:29:18.500" idx="4">
    <p:pos x="10" y="10"/>
    <p:text>The Roman numbers indictaing regions are mismatched. Please adjust.
Please write country names in full for indiviudal coutry assessments or use the following short form (three letters):
http://unstats.un.org/unsd/methods/m49/m49alpha.htm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42E76-0600-E64F-8E68-82360BA0A344}" type="doc">
      <dgm:prSet loTypeId="urn:microsoft.com/office/officeart/2005/8/layout/chevron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E819C9-1576-5642-911C-BF8CAEB70456}">
      <dgm:prSet phldrT="[Text]" custT="1"/>
      <dgm:spPr/>
      <dgm:t>
        <a:bodyPr/>
        <a:lstStyle/>
        <a:p>
          <a:r>
            <a:rPr lang="en-US" sz="1800" dirty="0" smtClean="0"/>
            <a:t>Approval of CNA proposal </a:t>
          </a:r>
          <a:endParaRPr lang="en-US" sz="1800" dirty="0"/>
        </a:p>
      </dgm:t>
    </dgm:pt>
    <dgm:pt modelId="{9168F3CA-B67F-B647-A0A6-F47FE694B9BC}" type="parTrans" cxnId="{8FB2CA37-841F-3241-B4D0-396E2E1CFA74}">
      <dgm:prSet/>
      <dgm:spPr/>
      <dgm:t>
        <a:bodyPr/>
        <a:lstStyle/>
        <a:p>
          <a:endParaRPr lang="en-US" sz="1800"/>
        </a:p>
      </dgm:t>
    </dgm:pt>
    <dgm:pt modelId="{1FD1EF10-5B1A-714D-857D-CCFF9F469880}" type="sibTrans" cxnId="{8FB2CA37-841F-3241-B4D0-396E2E1CFA74}">
      <dgm:prSet/>
      <dgm:spPr/>
      <dgm:t>
        <a:bodyPr/>
        <a:lstStyle/>
        <a:p>
          <a:endParaRPr lang="en-US" sz="1800"/>
        </a:p>
      </dgm:t>
    </dgm:pt>
    <dgm:pt modelId="{58E73E82-8405-D24C-BF31-9C3E375531CC}">
      <dgm:prSet phldrT="[Text]" custT="1"/>
      <dgm:spPr/>
      <dgm:t>
        <a:bodyPr/>
        <a:lstStyle/>
        <a:p>
          <a:r>
            <a:rPr lang="en-US" sz="1800" dirty="0" smtClean="0"/>
            <a:t>Preparation of </a:t>
          </a:r>
          <a:r>
            <a:rPr lang="en-US" sz="1800" dirty="0" err="1" smtClean="0"/>
            <a:t>ToR</a:t>
          </a:r>
          <a:endParaRPr lang="en-US" sz="1800" dirty="0"/>
        </a:p>
      </dgm:t>
    </dgm:pt>
    <dgm:pt modelId="{3D172497-8645-C24F-B396-FBD57E891467}" type="parTrans" cxnId="{CB924802-AD45-A94A-A868-823B443D3AF6}">
      <dgm:prSet/>
      <dgm:spPr/>
      <dgm:t>
        <a:bodyPr/>
        <a:lstStyle/>
        <a:p>
          <a:endParaRPr lang="en-US" sz="1800"/>
        </a:p>
      </dgm:t>
    </dgm:pt>
    <dgm:pt modelId="{873CC349-1C25-AF42-BEE9-E5AD6D12142D}" type="sibTrans" cxnId="{CB924802-AD45-A94A-A868-823B443D3AF6}">
      <dgm:prSet/>
      <dgm:spPr/>
      <dgm:t>
        <a:bodyPr/>
        <a:lstStyle/>
        <a:p>
          <a:endParaRPr lang="en-US" sz="1800"/>
        </a:p>
      </dgm:t>
    </dgm:pt>
    <dgm:pt modelId="{FF4EC3EF-AD95-1B4F-93B2-D326CD232D29}">
      <dgm:prSet phldrT="[Text]" custT="1"/>
      <dgm:spPr/>
      <dgm:t>
        <a:bodyPr/>
        <a:lstStyle/>
        <a:p>
          <a:r>
            <a:rPr lang="en-US" sz="1800" dirty="0" smtClean="0"/>
            <a:t>Hiring of </a:t>
          </a:r>
          <a:r>
            <a:rPr lang="en-US" sz="1800" dirty="0" err="1" smtClean="0"/>
            <a:t>consultat</a:t>
          </a:r>
          <a:r>
            <a:rPr lang="en-US" sz="1800" dirty="0" smtClean="0"/>
            <a:t>(s)</a:t>
          </a:r>
          <a:endParaRPr lang="en-US" sz="1800" dirty="0"/>
        </a:p>
      </dgm:t>
    </dgm:pt>
    <dgm:pt modelId="{B5BCDAEB-1A56-1143-8A6C-5171F719D28C}" type="parTrans" cxnId="{145FFD0B-D5D8-CC41-87FA-F17DB8D139BF}">
      <dgm:prSet/>
      <dgm:spPr/>
      <dgm:t>
        <a:bodyPr/>
        <a:lstStyle/>
        <a:p>
          <a:endParaRPr lang="en-US" sz="1800"/>
        </a:p>
      </dgm:t>
    </dgm:pt>
    <dgm:pt modelId="{3739AEE2-0AF3-0242-AC04-8E927BB65629}" type="sibTrans" cxnId="{145FFD0B-D5D8-CC41-87FA-F17DB8D139BF}">
      <dgm:prSet/>
      <dgm:spPr/>
      <dgm:t>
        <a:bodyPr/>
        <a:lstStyle/>
        <a:p>
          <a:endParaRPr lang="en-US" sz="1800"/>
        </a:p>
      </dgm:t>
    </dgm:pt>
    <dgm:pt modelId="{E311C4E5-865D-8343-A32B-FE085D54B729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D38E4DC9-396B-AB44-A9C4-6DCA255E9F30}" type="parTrans" cxnId="{922800AC-F9F4-CA4F-BD7B-4AD757CC9924}">
      <dgm:prSet/>
      <dgm:spPr/>
      <dgm:t>
        <a:bodyPr/>
        <a:lstStyle/>
        <a:p>
          <a:endParaRPr lang="en-US" sz="1800"/>
        </a:p>
      </dgm:t>
    </dgm:pt>
    <dgm:pt modelId="{87687119-1A14-1D4E-ACA3-CF464F00771B}" type="sibTrans" cxnId="{922800AC-F9F4-CA4F-BD7B-4AD757CC9924}">
      <dgm:prSet/>
      <dgm:spPr/>
      <dgm:t>
        <a:bodyPr/>
        <a:lstStyle/>
        <a:p>
          <a:endParaRPr lang="en-US" sz="1800"/>
        </a:p>
      </dgm:t>
    </dgm:pt>
    <dgm:pt modelId="{6F96A9D3-734A-DE4E-8F4A-EFE985E1658B}">
      <dgm:prSet phldrT="[Text]" custT="1"/>
      <dgm:spPr/>
      <dgm:t>
        <a:bodyPr/>
        <a:lstStyle/>
        <a:p>
          <a:r>
            <a:rPr lang="en-US" sz="1800" dirty="0" smtClean="0"/>
            <a:t>Methodology development</a:t>
          </a:r>
          <a:endParaRPr lang="en-US" sz="1800" dirty="0"/>
        </a:p>
      </dgm:t>
    </dgm:pt>
    <dgm:pt modelId="{31E96F35-D86A-2D40-9D32-E38B20674BC1}" type="parTrans" cxnId="{03763FE3-783A-AD42-81D8-45BAC5C59DFA}">
      <dgm:prSet/>
      <dgm:spPr/>
      <dgm:t>
        <a:bodyPr/>
        <a:lstStyle/>
        <a:p>
          <a:endParaRPr lang="en-US" sz="1800"/>
        </a:p>
      </dgm:t>
    </dgm:pt>
    <dgm:pt modelId="{15BFD8C0-B408-224D-B2A2-00F1AE333B8E}" type="sibTrans" cxnId="{03763FE3-783A-AD42-81D8-45BAC5C59DFA}">
      <dgm:prSet/>
      <dgm:spPr/>
      <dgm:t>
        <a:bodyPr/>
        <a:lstStyle/>
        <a:p>
          <a:endParaRPr lang="en-US" sz="1800"/>
        </a:p>
      </dgm:t>
    </dgm:pt>
    <dgm:pt modelId="{3511D763-EF5E-5344-B4D1-3288C84B92FD}">
      <dgm:prSet phldrT="[Text]" custT="1"/>
      <dgm:spPr/>
      <dgm:t>
        <a:bodyPr/>
        <a:lstStyle/>
        <a:p>
          <a:r>
            <a:rPr lang="en-US" sz="1800" dirty="0" smtClean="0"/>
            <a:t>Undertaking CNA</a:t>
          </a:r>
          <a:endParaRPr lang="en-US" sz="1800" dirty="0"/>
        </a:p>
      </dgm:t>
    </dgm:pt>
    <dgm:pt modelId="{613B7BFC-71D0-4C4C-AEB8-CB0CFBFBF693}" type="parTrans" cxnId="{CA64FBEB-EA78-2D4A-B12F-9FA2F6BE1DCA}">
      <dgm:prSet/>
      <dgm:spPr/>
      <dgm:t>
        <a:bodyPr/>
        <a:lstStyle/>
        <a:p>
          <a:endParaRPr lang="en-US" sz="1800"/>
        </a:p>
      </dgm:t>
    </dgm:pt>
    <dgm:pt modelId="{5E512732-E20A-F949-B570-9637C6F5B524}" type="sibTrans" cxnId="{CA64FBEB-EA78-2D4A-B12F-9FA2F6BE1DCA}">
      <dgm:prSet/>
      <dgm:spPr/>
      <dgm:t>
        <a:bodyPr/>
        <a:lstStyle/>
        <a:p>
          <a:endParaRPr lang="en-US" sz="1800"/>
        </a:p>
      </dgm:t>
    </dgm:pt>
    <dgm:pt modelId="{C40C8225-5319-2247-9BD4-6D949E2E66C3}">
      <dgm:prSet phldrT="[Text]" custT="1"/>
      <dgm:spPr/>
      <dgm:t>
        <a:bodyPr/>
        <a:lstStyle/>
        <a:p>
          <a:r>
            <a:rPr lang="en-US" sz="1800" dirty="0" smtClean="0"/>
            <a:t> </a:t>
          </a:r>
          <a:endParaRPr lang="en-US" sz="1800" dirty="0"/>
        </a:p>
      </dgm:t>
    </dgm:pt>
    <dgm:pt modelId="{28DC3B7A-0F0B-E84E-9765-714D5CC17159}" type="parTrans" cxnId="{5152C740-C06B-7C40-B720-4CD839F13AE8}">
      <dgm:prSet/>
      <dgm:spPr/>
      <dgm:t>
        <a:bodyPr/>
        <a:lstStyle/>
        <a:p>
          <a:endParaRPr lang="en-US" sz="1800"/>
        </a:p>
      </dgm:t>
    </dgm:pt>
    <dgm:pt modelId="{33535593-D067-6549-9BFB-C584CC1DFD12}" type="sibTrans" cxnId="{5152C740-C06B-7C40-B720-4CD839F13AE8}">
      <dgm:prSet/>
      <dgm:spPr/>
      <dgm:t>
        <a:bodyPr/>
        <a:lstStyle/>
        <a:p>
          <a:endParaRPr lang="en-US" sz="1800"/>
        </a:p>
      </dgm:t>
    </dgm:pt>
    <dgm:pt modelId="{AE4C7024-DA8E-764D-AC37-C54E472B7496}">
      <dgm:prSet phldrT="[Text]" custT="1"/>
      <dgm:spPr/>
      <dgm:t>
        <a:bodyPr/>
        <a:lstStyle/>
        <a:p>
          <a:r>
            <a:rPr lang="en-US" sz="1800" dirty="0" smtClean="0"/>
            <a:t>Consolidation and analysis</a:t>
          </a:r>
          <a:endParaRPr lang="en-US" sz="1800" dirty="0"/>
        </a:p>
      </dgm:t>
    </dgm:pt>
    <dgm:pt modelId="{E9F4343A-F3A8-D34A-B9A3-3B6E360AE565}" type="parTrans" cxnId="{9FEA4BFA-FB05-9A41-A626-117BB592AE65}">
      <dgm:prSet/>
      <dgm:spPr/>
      <dgm:t>
        <a:bodyPr/>
        <a:lstStyle/>
        <a:p>
          <a:endParaRPr lang="en-US" sz="1800"/>
        </a:p>
      </dgm:t>
    </dgm:pt>
    <dgm:pt modelId="{CFE453CC-0C09-E746-A491-FDCB96551D6E}" type="sibTrans" cxnId="{9FEA4BFA-FB05-9A41-A626-117BB592AE65}">
      <dgm:prSet/>
      <dgm:spPr/>
      <dgm:t>
        <a:bodyPr/>
        <a:lstStyle/>
        <a:p>
          <a:endParaRPr lang="en-US" sz="1800"/>
        </a:p>
      </dgm:t>
    </dgm:pt>
    <dgm:pt modelId="{B80AAD76-B39C-1548-B911-CE7308F401C8}">
      <dgm:prSet phldrT="[Text]" custT="1"/>
      <dgm:spPr/>
      <dgm:t>
        <a:bodyPr/>
        <a:lstStyle/>
        <a:p>
          <a:endParaRPr lang="en-US" sz="1800" dirty="0"/>
        </a:p>
      </dgm:t>
    </dgm:pt>
    <dgm:pt modelId="{D785463A-130C-9F4E-9739-0AEAF27E0799}" type="parTrans" cxnId="{352FFC37-E0EE-C54F-AAF8-8BDB5A091DF9}">
      <dgm:prSet/>
      <dgm:spPr/>
      <dgm:t>
        <a:bodyPr/>
        <a:lstStyle/>
        <a:p>
          <a:endParaRPr lang="en-US" sz="1800"/>
        </a:p>
      </dgm:t>
    </dgm:pt>
    <dgm:pt modelId="{26C4E20B-0638-B143-94CD-1AC4A78CD91E}" type="sibTrans" cxnId="{352FFC37-E0EE-C54F-AAF8-8BDB5A091DF9}">
      <dgm:prSet/>
      <dgm:spPr/>
      <dgm:t>
        <a:bodyPr/>
        <a:lstStyle/>
        <a:p>
          <a:endParaRPr lang="en-US" sz="1800"/>
        </a:p>
      </dgm:t>
    </dgm:pt>
    <dgm:pt modelId="{71750F1F-5F0D-1740-997A-E8E37B62C8AB}">
      <dgm:prSet phldrT="[Text]" custT="1"/>
      <dgm:spPr/>
      <dgm:t>
        <a:bodyPr/>
        <a:lstStyle/>
        <a:p>
          <a:endParaRPr lang="en-US" sz="1800" dirty="0"/>
        </a:p>
      </dgm:t>
    </dgm:pt>
    <dgm:pt modelId="{1162BE2E-5A20-C24F-82E5-F81E08AF8612}" type="parTrans" cxnId="{21FB3C51-5661-954B-BD25-E949E1D2ED6D}">
      <dgm:prSet/>
      <dgm:spPr/>
      <dgm:t>
        <a:bodyPr/>
        <a:lstStyle/>
        <a:p>
          <a:endParaRPr lang="en-US" sz="1800"/>
        </a:p>
      </dgm:t>
    </dgm:pt>
    <dgm:pt modelId="{317E9747-BB95-D84A-86E9-3990C5BF3C61}" type="sibTrans" cxnId="{21FB3C51-5661-954B-BD25-E949E1D2ED6D}">
      <dgm:prSet/>
      <dgm:spPr/>
      <dgm:t>
        <a:bodyPr/>
        <a:lstStyle/>
        <a:p>
          <a:endParaRPr lang="en-US" sz="1800"/>
        </a:p>
      </dgm:t>
    </dgm:pt>
    <dgm:pt modelId="{89573CB1-BFDE-9544-8B00-646CD6C27BBC}">
      <dgm:prSet phldrT="[Text]" custT="1"/>
      <dgm:spPr/>
      <dgm:t>
        <a:bodyPr/>
        <a:lstStyle/>
        <a:p>
          <a:r>
            <a:rPr lang="en-US" sz="1800" dirty="0" smtClean="0"/>
            <a:t>Country reports</a:t>
          </a:r>
          <a:endParaRPr lang="en-US" sz="1800" dirty="0"/>
        </a:p>
      </dgm:t>
    </dgm:pt>
    <dgm:pt modelId="{47B84A54-0D7E-9F4C-95D3-9A0F79EF3D40}" type="parTrans" cxnId="{CE3723C4-DFD5-0242-925F-D6BB179EC6FE}">
      <dgm:prSet/>
      <dgm:spPr/>
      <dgm:t>
        <a:bodyPr/>
        <a:lstStyle/>
        <a:p>
          <a:endParaRPr lang="en-US" sz="1800"/>
        </a:p>
      </dgm:t>
    </dgm:pt>
    <dgm:pt modelId="{571BD804-F652-5F4C-8739-88C808E90DA6}" type="sibTrans" cxnId="{CE3723C4-DFD5-0242-925F-D6BB179EC6FE}">
      <dgm:prSet/>
      <dgm:spPr/>
      <dgm:t>
        <a:bodyPr/>
        <a:lstStyle/>
        <a:p>
          <a:endParaRPr lang="en-US" sz="1800"/>
        </a:p>
      </dgm:t>
    </dgm:pt>
    <dgm:pt modelId="{9108E921-B314-0940-BA3C-72D678D0137B}">
      <dgm:prSet phldrT="[Text]" custT="1"/>
      <dgm:spPr/>
      <dgm:t>
        <a:bodyPr/>
        <a:lstStyle/>
        <a:p>
          <a:r>
            <a:rPr lang="en-US" sz="1800" dirty="0" smtClean="0"/>
            <a:t>Presentation at PB15 of results/ country sharing experiences / lessons learned and way forward</a:t>
          </a:r>
          <a:endParaRPr lang="en-US" sz="1800" dirty="0"/>
        </a:p>
      </dgm:t>
    </dgm:pt>
    <dgm:pt modelId="{39E507C8-87EB-234D-AFE8-050C0969E5A7}" type="parTrans" cxnId="{29E32675-A835-E840-9629-939464BB427D}">
      <dgm:prSet/>
      <dgm:spPr/>
      <dgm:t>
        <a:bodyPr/>
        <a:lstStyle/>
        <a:p>
          <a:endParaRPr lang="en-US" sz="1800"/>
        </a:p>
      </dgm:t>
    </dgm:pt>
    <dgm:pt modelId="{D2935454-FD06-CC4A-9165-AA6627670892}" type="sibTrans" cxnId="{29E32675-A835-E840-9629-939464BB427D}">
      <dgm:prSet/>
      <dgm:spPr/>
      <dgm:t>
        <a:bodyPr/>
        <a:lstStyle/>
        <a:p>
          <a:endParaRPr lang="en-US" sz="1800"/>
        </a:p>
      </dgm:t>
    </dgm:pt>
    <dgm:pt modelId="{5F6E8C62-2984-ED45-8909-B7A4E60EAEDA}">
      <dgm:prSet phldrT="[Text]" custT="1"/>
      <dgm:spPr/>
      <dgm:t>
        <a:bodyPr/>
        <a:lstStyle/>
        <a:p>
          <a:endParaRPr lang="en-US" sz="1800" dirty="0"/>
        </a:p>
      </dgm:t>
    </dgm:pt>
    <dgm:pt modelId="{B605A314-5D98-D74F-B39C-9E19AB9F9FF6}" type="parTrans" cxnId="{7B668812-4CDC-A646-862E-8176448C3477}">
      <dgm:prSet/>
      <dgm:spPr/>
      <dgm:t>
        <a:bodyPr/>
        <a:lstStyle/>
        <a:p>
          <a:endParaRPr lang="en-US" sz="1800"/>
        </a:p>
      </dgm:t>
    </dgm:pt>
    <dgm:pt modelId="{DAE778E6-167A-C04E-B755-79A07284CC19}" type="sibTrans" cxnId="{7B668812-4CDC-A646-862E-8176448C3477}">
      <dgm:prSet/>
      <dgm:spPr/>
      <dgm:t>
        <a:bodyPr/>
        <a:lstStyle/>
        <a:p>
          <a:endParaRPr lang="en-US" sz="1800"/>
        </a:p>
      </dgm:t>
    </dgm:pt>
    <dgm:pt modelId="{ACE0065B-F170-1A40-ABD7-2C6D556D66EA}" type="pres">
      <dgm:prSet presAssocID="{C6242E76-0600-E64F-8E68-82360BA0A3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1894F3-B1F5-9140-8288-657EEC3AC12B}" type="pres">
      <dgm:prSet presAssocID="{71750F1F-5F0D-1740-997A-E8E37B62C8AB}" presName="composite" presStyleCnt="0"/>
      <dgm:spPr/>
    </dgm:pt>
    <dgm:pt modelId="{8AACE5D6-F5DD-504B-A18A-43D9A5A0BE57}" type="pres">
      <dgm:prSet presAssocID="{71750F1F-5F0D-1740-997A-E8E37B62C8A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B3F9C-F417-DF48-964F-A9F2708B2695}" type="pres">
      <dgm:prSet presAssocID="{71750F1F-5F0D-1740-997A-E8E37B62C8A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EF244-B3F2-4C43-883E-01AF5A62A2AD}" type="pres">
      <dgm:prSet presAssocID="{317E9747-BB95-D84A-86E9-3990C5BF3C61}" presName="sp" presStyleCnt="0"/>
      <dgm:spPr/>
    </dgm:pt>
    <dgm:pt modelId="{27230223-FEA1-2943-87C5-B3892CA8D4B1}" type="pres">
      <dgm:prSet presAssocID="{B80AAD76-B39C-1548-B911-CE7308F401C8}" presName="composite" presStyleCnt="0"/>
      <dgm:spPr/>
    </dgm:pt>
    <dgm:pt modelId="{DF61B0E3-0DBC-974B-AC5D-7A2D73C49A18}" type="pres">
      <dgm:prSet presAssocID="{B80AAD76-B39C-1548-B911-CE7308F401C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91CD3-EBEC-914F-A0CF-80AE20B73A08}" type="pres">
      <dgm:prSet presAssocID="{B80AAD76-B39C-1548-B911-CE7308F401C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55628-F565-6349-AD83-C28AED7D6DBA}" type="pres">
      <dgm:prSet presAssocID="{26C4E20B-0638-B143-94CD-1AC4A78CD91E}" presName="sp" presStyleCnt="0"/>
      <dgm:spPr/>
    </dgm:pt>
    <dgm:pt modelId="{22A88E18-E8D4-6948-ACCD-CDC8E2AA1B01}" type="pres">
      <dgm:prSet presAssocID="{E311C4E5-865D-8343-A32B-FE085D54B729}" presName="composite" presStyleCnt="0"/>
      <dgm:spPr/>
    </dgm:pt>
    <dgm:pt modelId="{AB77BBA4-4FCA-4842-A5DB-C493C7398D15}" type="pres">
      <dgm:prSet presAssocID="{E311C4E5-865D-8343-A32B-FE085D54B72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D57D1-5020-8E4F-9676-12737345D8A3}" type="pres">
      <dgm:prSet presAssocID="{E311C4E5-865D-8343-A32B-FE085D54B72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EEC23-C0C0-984D-BC8D-4299EE023F32}" type="pres">
      <dgm:prSet presAssocID="{87687119-1A14-1D4E-ACA3-CF464F00771B}" presName="sp" presStyleCnt="0"/>
      <dgm:spPr/>
    </dgm:pt>
    <dgm:pt modelId="{E727D349-C63F-AB42-A186-D34A994DF167}" type="pres">
      <dgm:prSet presAssocID="{C40C8225-5319-2247-9BD4-6D949E2E66C3}" presName="composite" presStyleCnt="0"/>
      <dgm:spPr/>
    </dgm:pt>
    <dgm:pt modelId="{346A1069-83E9-B34D-8387-7C5D219454D6}" type="pres">
      <dgm:prSet presAssocID="{C40C8225-5319-2247-9BD4-6D949E2E66C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02788-50B2-2A49-A7A4-B9FCFA4FCEA5}" type="pres">
      <dgm:prSet presAssocID="{C40C8225-5319-2247-9BD4-6D949E2E66C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1B283-C0F0-354B-BA35-C4B9468EB776}" type="pres">
      <dgm:prSet presAssocID="{33535593-D067-6549-9BFB-C584CC1DFD12}" presName="sp" presStyleCnt="0"/>
      <dgm:spPr/>
    </dgm:pt>
    <dgm:pt modelId="{81CD188F-D72B-8249-8138-AD9C74D9E0DE}" type="pres">
      <dgm:prSet presAssocID="{5F6E8C62-2984-ED45-8909-B7A4E60EAEDA}" presName="composite" presStyleCnt="0"/>
      <dgm:spPr/>
    </dgm:pt>
    <dgm:pt modelId="{5B7908D2-AFC7-124F-B3DC-2CF65F52C6C6}" type="pres">
      <dgm:prSet presAssocID="{5F6E8C62-2984-ED45-8909-B7A4E60EAED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F795-5D88-7541-86F3-E055D74985DF}" type="pres">
      <dgm:prSet presAssocID="{5F6E8C62-2984-ED45-8909-B7A4E60EAED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D3A0F0-0789-474B-AF4E-BEE7B3FBCAB5}" type="presOf" srcId="{6F96A9D3-734A-DE4E-8F4A-EFE985E1658B}" destId="{EFFD57D1-5020-8E4F-9676-12737345D8A3}" srcOrd="0" destOrd="0" presId="urn:microsoft.com/office/officeart/2005/8/layout/chevron2"/>
    <dgm:cxn modelId="{21FB3C51-5661-954B-BD25-E949E1D2ED6D}" srcId="{C6242E76-0600-E64F-8E68-82360BA0A344}" destId="{71750F1F-5F0D-1740-997A-E8E37B62C8AB}" srcOrd="0" destOrd="0" parTransId="{1162BE2E-5A20-C24F-82E5-F81E08AF8612}" sibTransId="{317E9747-BB95-D84A-86E9-3990C5BF3C61}"/>
    <dgm:cxn modelId="{6927F675-B4B6-0F4A-B811-024005A38268}" type="presOf" srcId="{9108E921-B314-0940-BA3C-72D678D0137B}" destId="{7F62F795-5D88-7541-86F3-E055D74985DF}" srcOrd="0" destOrd="0" presId="urn:microsoft.com/office/officeart/2005/8/layout/chevron2"/>
    <dgm:cxn modelId="{5152C740-C06B-7C40-B720-4CD839F13AE8}" srcId="{C6242E76-0600-E64F-8E68-82360BA0A344}" destId="{C40C8225-5319-2247-9BD4-6D949E2E66C3}" srcOrd="3" destOrd="0" parTransId="{28DC3B7A-0F0B-E84E-9765-714D5CC17159}" sibTransId="{33535593-D067-6549-9BFB-C584CC1DFD12}"/>
    <dgm:cxn modelId="{1FEA7357-F1AC-CE47-8D74-7F2F379D28B5}" type="presOf" srcId="{B80AAD76-B39C-1548-B911-CE7308F401C8}" destId="{DF61B0E3-0DBC-974B-AC5D-7A2D73C49A18}" srcOrd="0" destOrd="0" presId="urn:microsoft.com/office/officeart/2005/8/layout/chevron2"/>
    <dgm:cxn modelId="{C2DEA3BA-AA2A-B247-ABD9-6EE45E94B3D8}" type="presOf" srcId="{3511D763-EF5E-5344-B4D1-3288C84B92FD}" destId="{EFFD57D1-5020-8E4F-9676-12737345D8A3}" srcOrd="0" destOrd="1" presId="urn:microsoft.com/office/officeart/2005/8/layout/chevron2"/>
    <dgm:cxn modelId="{C3A0E376-606D-F848-98AB-8E9C437B617E}" type="presOf" srcId="{FF4EC3EF-AD95-1B4F-93B2-D326CD232D29}" destId="{55691CD3-EBEC-914F-A0CF-80AE20B73A08}" srcOrd="0" destOrd="1" presId="urn:microsoft.com/office/officeart/2005/8/layout/chevron2"/>
    <dgm:cxn modelId="{84D9609A-3C9A-4743-8E42-FA5B20FEC338}" type="presOf" srcId="{71750F1F-5F0D-1740-997A-E8E37B62C8AB}" destId="{8AACE5D6-F5DD-504B-A18A-43D9A5A0BE57}" srcOrd="0" destOrd="0" presId="urn:microsoft.com/office/officeart/2005/8/layout/chevron2"/>
    <dgm:cxn modelId="{922800AC-F9F4-CA4F-BD7B-4AD757CC9924}" srcId="{C6242E76-0600-E64F-8E68-82360BA0A344}" destId="{E311C4E5-865D-8343-A32B-FE085D54B729}" srcOrd="2" destOrd="0" parTransId="{D38E4DC9-396B-AB44-A9C4-6DCA255E9F30}" sibTransId="{87687119-1A14-1D4E-ACA3-CF464F00771B}"/>
    <dgm:cxn modelId="{17CE388D-D3D4-E340-ACB1-994655ED708F}" type="presOf" srcId="{58E73E82-8405-D24C-BF31-9C3E375531CC}" destId="{55691CD3-EBEC-914F-A0CF-80AE20B73A08}" srcOrd="0" destOrd="0" presId="urn:microsoft.com/office/officeart/2005/8/layout/chevron2"/>
    <dgm:cxn modelId="{7B668812-4CDC-A646-862E-8176448C3477}" srcId="{C6242E76-0600-E64F-8E68-82360BA0A344}" destId="{5F6E8C62-2984-ED45-8909-B7A4E60EAEDA}" srcOrd="4" destOrd="0" parTransId="{B605A314-5D98-D74F-B39C-9E19AB9F9FF6}" sibTransId="{DAE778E6-167A-C04E-B755-79A07284CC19}"/>
    <dgm:cxn modelId="{F97594F5-87E1-DC47-AE33-FB2F7AE07FF0}" type="presOf" srcId="{C6242E76-0600-E64F-8E68-82360BA0A344}" destId="{ACE0065B-F170-1A40-ABD7-2C6D556D66EA}" srcOrd="0" destOrd="0" presId="urn:microsoft.com/office/officeart/2005/8/layout/chevron2"/>
    <dgm:cxn modelId="{86837101-DF78-6143-BFAD-4040BE20B9E2}" type="presOf" srcId="{C40C8225-5319-2247-9BD4-6D949E2E66C3}" destId="{346A1069-83E9-B34D-8387-7C5D219454D6}" srcOrd="0" destOrd="0" presId="urn:microsoft.com/office/officeart/2005/8/layout/chevron2"/>
    <dgm:cxn modelId="{8FB2CA37-841F-3241-B4D0-396E2E1CFA74}" srcId="{71750F1F-5F0D-1740-997A-E8E37B62C8AB}" destId="{80E819C9-1576-5642-911C-BF8CAEB70456}" srcOrd="0" destOrd="0" parTransId="{9168F3CA-B67F-B647-A0A6-F47FE694B9BC}" sibTransId="{1FD1EF10-5B1A-714D-857D-CCFF9F469880}"/>
    <dgm:cxn modelId="{CA64FBEB-EA78-2D4A-B12F-9FA2F6BE1DCA}" srcId="{E311C4E5-865D-8343-A32B-FE085D54B729}" destId="{3511D763-EF5E-5344-B4D1-3288C84B92FD}" srcOrd="1" destOrd="0" parTransId="{613B7BFC-71D0-4C4C-AEB8-CB0CFBFBF693}" sibTransId="{5E512732-E20A-F949-B570-9637C6F5B524}"/>
    <dgm:cxn modelId="{CE3723C4-DFD5-0242-925F-D6BB179EC6FE}" srcId="{C40C8225-5319-2247-9BD4-6D949E2E66C3}" destId="{89573CB1-BFDE-9544-8B00-646CD6C27BBC}" srcOrd="0" destOrd="0" parTransId="{47B84A54-0D7E-9F4C-95D3-9A0F79EF3D40}" sibTransId="{571BD804-F652-5F4C-8739-88C808E90DA6}"/>
    <dgm:cxn modelId="{23CA3638-3EC1-6F46-B455-BAFA2C77E357}" type="presOf" srcId="{AE4C7024-DA8E-764D-AC37-C54E472B7496}" destId="{BCA02788-50B2-2A49-A7A4-B9FCFA4FCEA5}" srcOrd="0" destOrd="1" presId="urn:microsoft.com/office/officeart/2005/8/layout/chevron2"/>
    <dgm:cxn modelId="{CB924802-AD45-A94A-A868-823B443D3AF6}" srcId="{B80AAD76-B39C-1548-B911-CE7308F401C8}" destId="{58E73E82-8405-D24C-BF31-9C3E375531CC}" srcOrd="0" destOrd="0" parTransId="{3D172497-8645-C24F-B396-FBD57E891467}" sibTransId="{873CC349-1C25-AF42-BEE9-E5AD6D12142D}"/>
    <dgm:cxn modelId="{CD58AD79-42B6-6241-ABD3-B2FCF906A18F}" type="presOf" srcId="{E311C4E5-865D-8343-A32B-FE085D54B729}" destId="{AB77BBA4-4FCA-4842-A5DB-C493C7398D15}" srcOrd="0" destOrd="0" presId="urn:microsoft.com/office/officeart/2005/8/layout/chevron2"/>
    <dgm:cxn modelId="{352FFC37-E0EE-C54F-AAF8-8BDB5A091DF9}" srcId="{C6242E76-0600-E64F-8E68-82360BA0A344}" destId="{B80AAD76-B39C-1548-B911-CE7308F401C8}" srcOrd="1" destOrd="0" parTransId="{D785463A-130C-9F4E-9739-0AEAF27E0799}" sibTransId="{26C4E20B-0638-B143-94CD-1AC4A78CD91E}"/>
    <dgm:cxn modelId="{379CE0B4-74E4-DD4B-BF44-3161AC12D800}" type="presOf" srcId="{5F6E8C62-2984-ED45-8909-B7A4E60EAEDA}" destId="{5B7908D2-AFC7-124F-B3DC-2CF65F52C6C6}" srcOrd="0" destOrd="0" presId="urn:microsoft.com/office/officeart/2005/8/layout/chevron2"/>
    <dgm:cxn modelId="{9FEA4BFA-FB05-9A41-A626-117BB592AE65}" srcId="{C40C8225-5319-2247-9BD4-6D949E2E66C3}" destId="{AE4C7024-DA8E-764D-AC37-C54E472B7496}" srcOrd="1" destOrd="0" parTransId="{E9F4343A-F3A8-D34A-B9A3-3B6E360AE565}" sibTransId="{CFE453CC-0C09-E746-A491-FDCB96551D6E}"/>
    <dgm:cxn modelId="{145FFD0B-D5D8-CC41-87FA-F17DB8D139BF}" srcId="{B80AAD76-B39C-1548-B911-CE7308F401C8}" destId="{FF4EC3EF-AD95-1B4F-93B2-D326CD232D29}" srcOrd="1" destOrd="0" parTransId="{B5BCDAEB-1A56-1143-8A6C-5171F719D28C}" sibTransId="{3739AEE2-0AF3-0242-AC04-8E927BB65629}"/>
    <dgm:cxn modelId="{29E32675-A835-E840-9629-939464BB427D}" srcId="{5F6E8C62-2984-ED45-8909-B7A4E60EAEDA}" destId="{9108E921-B314-0940-BA3C-72D678D0137B}" srcOrd="0" destOrd="0" parTransId="{39E507C8-87EB-234D-AFE8-050C0969E5A7}" sibTransId="{D2935454-FD06-CC4A-9165-AA6627670892}"/>
    <dgm:cxn modelId="{03763FE3-783A-AD42-81D8-45BAC5C59DFA}" srcId="{E311C4E5-865D-8343-A32B-FE085D54B729}" destId="{6F96A9D3-734A-DE4E-8F4A-EFE985E1658B}" srcOrd="0" destOrd="0" parTransId="{31E96F35-D86A-2D40-9D32-E38B20674BC1}" sibTransId="{15BFD8C0-B408-224D-B2A2-00F1AE333B8E}"/>
    <dgm:cxn modelId="{380DB80A-F1A5-4F47-8543-B539E43B876B}" type="presOf" srcId="{80E819C9-1576-5642-911C-BF8CAEB70456}" destId="{A42B3F9C-F417-DF48-964F-A9F2708B2695}" srcOrd="0" destOrd="0" presId="urn:microsoft.com/office/officeart/2005/8/layout/chevron2"/>
    <dgm:cxn modelId="{7D077030-A631-EF4F-89CE-9647CC8BDA65}" type="presOf" srcId="{89573CB1-BFDE-9544-8B00-646CD6C27BBC}" destId="{BCA02788-50B2-2A49-A7A4-B9FCFA4FCEA5}" srcOrd="0" destOrd="0" presId="urn:microsoft.com/office/officeart/2005/8/layout/chevron2"/>
    <dgm:cxn modelId="{B627F91B-1B67-854D-AD2E-8A392DE0ABFD}" type="presParOf" srcId="{ACE0065B-F170-1A40-ABD7-2C6D556D66EA}" destId="{521894F3-B1F5-9140-8288-657EEC3AC12B}" srcOrd="0" destOrd="0" presId="urn:microsoft.com/office/officeart/2005/8/layout/chevron2"/>
    <dgm:cxn modelId="{1790F0B0-C49E-C549-B53E-F8F0FA84A472}" type="presParOf" srcId="{521894F3-B1F5-9140-8288-657EEC3AC12B}" destId="{8AACE5D6-F5DD-504B-A18A-43D9A5A0BE57}" srcOrd="0" destOrd="0" presId="urn:microsoft.com/office/officeart/2005/8/layout/chevron2"/>
    <dgm:cxn modelId="{0F91DC1C-C553-0C4A-B353-51733B8B1003}" type="presParOf" srcId="{521894F3-B1F5-9140-8288-657EEC3AC12B}" destId="{A42B3F9C-F417-DF48-964F-A9F2708B2695}" srcOrd="1" destOrd="0" presId="urn:microsoft.com/office/officeart/2005/8/layout/chevron2"/>
    <dgm:cxn modelId="{919BD6F9-A1F4-9D46-A1AB-D71870908A6F}" type="presParOf" srcId="{ACE0065B-F170-1A40-ABD7-2C6D556D66EA}" destId="{799EF244-B3F2-4C43-883E-01AF5A62A2AD}" srcOrd="1" destOrd="0" presId="urn:microsoft.com/office/officeart/2005/8/layout/chevron2"/>
    <dgm:cxn modelId="{B39A56BD-05B5-B642-9E92-6DD5FE6D1AC6}" type="presParOf" srcId="{ACE0065B-F170-1A40-ABD7-2C6D556D66EA}" destId="{27230223-FEA1-2943-87C5-B3892CA8D4B1}" srcOrd="2" destOrd="0" presId="urn:microsoft.com/office/officeart/2005/8/layout/chevron2"/>
    <dgm:cxn modelId="{CE6957B8-E7D6-3D43-9B08-1BE4FB54600A}" type="presParOf" srcId="{27230223-FEA1-2943-87C5-B3892CA8D4B1}" destId="{DF61B0E3-0DBC-974B-AC5D-7A2D73C49A18}" srcOrd="0" destOrd="0" presId="urn:microsoft.com/office/officeart/2005/8/layout/chevron2"/>
    <dgm:cxn modelId="{7228AC3E-E3DC-DB4B-B1A9-EB1CBBFE1FB4}" type="presParOf" srcId="{27230223-FEA1-2943-87C5-B3892CA8D4B1}" destId="{55691CD3-EBEC-914F-A0CF-80AE20B73A08}" srcOrd="1" destOrd="0" presId="urn:microsoft.com/office/officeart/2005/8/layout/chevron2"/>
    <dgm:cxn modelId="{5FD6BFA5-5C33-7646-8CC5-7B9D8393D948}" type="presParOf" srcId="{ACE0065B-F170-1A40-ABD7-2C6D556D66EA}" destId="{48255628-F565-6349-AD83-C28AED7D6DBA}" srcOrd="3" destOrd="0" presId="urn:microsoft.com/office/officeart/2005/8/layout/chevron2"/>
    <dgm:cxn modelId="{97002ADE-4D9B-1147-9DBA-343CB149F0EF}" type="presParOf" srcId="{ACE0065B-F170-1A40-ABD7-2C6D556D66EA}" destId="{22A88E18-E8D4-6948-ACCD-CDC8E2AA1B01}" srcOrd="4" destOrd="0" presId="urn:microsoft.com/office/officeart/2005/8/layout/chevron2"/>
    <dgm:cxn modelId="{7E934BC5-F2F7-E34E-BA40-27D9C464BE0B}" type="presParOf" srcId="{22A88E18-E8D4-6948-ACCD-CDC8E2AA1B01}" destId="{AB77BBA4-4FCA-4842-A5DB-C493C7398D15}" srcOrd="0" destOrd="0" presId="urn:microsoft.com/office/officeart/2005/8/layout/chevron2"/>
    <dgm:cxn modelId="{90CF1C24-A45A-3A42-8440-07BB5E379BEB}" type="presParOf" srcId="{22A88E18-E8D4-6948-ACCD-CDC8E2AA1B01}" destId="{EFFD57D1-5020-8E4F-9676-12737345D8A3}" srcOrd="1" destOrd="0" presId="urn:microsoft.com/office/officeart/2005/8/layout/chevron2"/>
    <dgm:cxn modelId="{4893431F-6D05-9248-9CA5-A64D145BDBC9}" type="presParOf" srcId="{ACE0065B-F170-1A40-ABD7-2C6D556D66EA}" destId="{9CEEEC23-C0C0-984D-BC8D-4299EE023F32}" srcOrd="5" destOrd="0" presId="urn:microsoft.com/office/officeart/2005/8/layout/chevron2"/>
    <dgm:cxn modelId="{D4CBCCA7-E905-0E40-AB33-5B2737B58EB0}" type="presParOf" srcId="{ACE0065B-F170-1A40-ABD7-2C6D556D66EA}" destId="{E727D349-C63F-AB42-A186-D34A994DF167}" srcOrd="6" destOrd="0" presId="urn:microsoft.com/office/officeart/2005/8/layout/chevron2"/>
    <dgm:cxn modelId="{8E4CFAB2-6FFB-BD42-9848-A88086D7E837}" type="presParOf" srcId="{E727D349-C63F-AB42-A186-D34A994DF167}" destId="{346A1069-83E9-B34D-8387-7C5D219454D6}" srcOrd="0" destOrd="0" presId="urn:microsoft.com/office/officeart/2005/8/layout/chevron2"/>
    <dgm:cxn modelId="{82C7FA34-EDA0-2040-8CA0-A696C2C1A957}" type="presParOf" srcId="{E727D349-C63F-AB42-A186-D34A994DF167}" destId="{BCA02788-50B2-2A49-A7A4-B9FCFA4FCEA5}" srcOrd="1" destOrd="0" presId="urn:microsoft.com/office/officeart/2005/8/layout/chevron2"/>
    <dgm:cxn modelId="{A7EF48BC-DBA9-F44E-9EB5-DFF4757A4902}" type="presParOf" srcId="{ACE0065B-F170-1A40-ABD7-2C6D556D66EA}" destId="{42C1B283-C0F0-354B-BA35-C4B9468EB776}" srcOrd="7" destOrd="0" presId="urn:microsoft.com/office/officeart/2005/8/layout/chevron2"/>
    <dgm:cxn modelId="{008A59FE-2FB2-B54A-84EA-66C0A1E98207}" type="presParOf" srcId="{ACE0065B-F170-1A40-ABD7-2C6D556D66EA}" destId="{81CD188F-D72B-8249-8138-AD9C74D9E0DE}" srcOrd="8" destOrd="0" presId="urn:microsoft.com/office/officeart/2005/8/layout/chevron2"/>
    <dgm:cxn modelId="{5CC5F149-F8FB-D842-B056-4AB73900B937}" type="presParOf" srcId="{81CD188F-D72B-8249-8138-AD9C74D9E0DE}" destId="{5B7908D2-AFC7-124F-B3DC-2CF65F52C6C6}" srcOrd="0" destOrd="0" presId="urn:microsoft.com/office/officeart/2005/8/layout/chevron2"/>
    <dgm:cxn modelId="{1F94814B-85C9-D24E-9D52-B94A72192A90}" type="presParOf" srcId="{81CD188F-D72B-8249-8138-AD9C74D9E0DE}" destId="{7F62F795-5D88-7541-86F3-E055D74985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E5D6-F5DD-504B-A18A-43D9A5A0BE57}">
      <dsp:nvSpPr>
        <dsp:cNvPr id="0" name=""/>
        <dsp:cNvSpPr/>
      </dsp:nvSpPr>
      <dsp:spPr>
        <a:xfrm rot="5400000">
          <a:off x="-155350" y="155952"/>
          <a:ext cx="1035672" cy="7249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363086"/>
        <a:ext cx="724970" cy="310702"/>
      </dsp:txXfrm>
    </dsp:sp>
    <dsp:sp modelId="{A42B3F9C-F417-DF48-964F-A9F2708B2695}">
      <dsp:nvSpPr>
        <dsp:cNvPr id="0" name=""/>
        <dsp:cNvSpPr/>
      </dsp:nvSpPr>
      <dsp:spPr>
        <a:xfrm rot="5400000">
          <a:off x="3271824" y="-2546252"/>
          <a:ext cx="673187" cy="5766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Approval of CNA proposal </a:t>
          </a:r>
          <a:endParaRPr lang="en-US" sz="1800" kern="1200" dirty="0"/>
        </a:p>
      </dsp:txBody>
      <dsp:txXfrm rot="-5400000">
        <a:off x="724971" y="33463"/>
        <a:ext cx="5734032" cy="607463"/>
      </dsp:txXfrm>
    </dsp:sp>
    <dsp:sp modelId="{DF61B0E3-0DBC-974B-AC5D-7A2D73C49A18}">
      <dsp:nvSpPr>
        <dsp:cNvPr id="0" name=""/>
        <dsp:cNvSpPr/>
      </dsp:nvSpPr>
      <dsp:spPr>
        <a:xfrm rot="5400000">
          <a:off x="-155350" y="1073790"/>
          <a:ext cx="1035672" cy="7249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1280924"/>
        <a:ext cx="724970" cy="310702"/>
      </dsp:txXfrm>
    </dsp:sp>
    <dsp:sp modelId="{55691CD3-EBEC-914F-A0CF-80AE20B73A08}">
      <dsp:nvSpPr>
        <dsp:cNvPr id="0" name=""/>
        <dsp:cNvSpPr/>
      </dsp:nvSpPr>
      <dsp:spPr>
        <a:xfrm rot="5400000">
          <a:off x="3271824" y="-1628413"/>
          <a:ext cx="673187" cy="5766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Preparation of </a:t>
          </a:r>
          <a:r>
            <a:rPr lang="en-US" sz="1800" kern="1200" dirty="0" err="1" smtClean="0"/>
            <a:t>ToR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Hiring of </a:t>
          </a:r>
          <a:r>
            <a:rPr lang="en-US" sz="1800" kern="1200" dirty="0" err="1" smtClean="0"/>
            <a:t>consultat</a:t>
          </a:r>
          <a:r>
            <a:rPr lang="en-US" sz="1800" kern="1200" dirty="0" smtClean="0"/>
            <a:t>(s)</a:t>
          </a:r>
          <a:endParaRPr lang="en-US" sz="1800" kern="1200" dirty="0"/>
        </a:p>
      </dsp:txBody>
      <dsp:txXfrm rot="-5400000">
        <a:off x="724971" y="951302"/>
        <a:ext cx="5734032" cy="607463"/>
      </dsp:txXfrm>
    </dsp:sp>
    <dsp:sp modelId="{AB77BBA4-4FCA-4842-A5DB-C493C7398D15}">
      <dsp:nvSpPr>
        <dsp:cNvPr id="0" name=""/>
        <dsp:cNvSpPr/>
      </dsp:nvSpPr>
      <dsp:spPr>
        <a:xfrm rot="5400000">
          <a:off x="-155350" y="1991629"/>
          <a:ext cx="1035672" cy="7249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 rot="-5400000">
        <a:off x="1" y="2198763"/>
        <a:ext cx="724970" cy="310702"/>
      </dsp:txXfrm>
    </dsp:sp>
    <dsp:sp modelId="{EFFD57D1-5020-8E4F-9676-12737345D8A3}">
      <dsp:nvSpPr>
        <dsp:cNvPr id="0" name=""/>
        <dsp:cNvSpPr/>
      </dsp:nvSpPr>
      <dsp:spPr>
        <a:xfrm rot="5400000">
          <a:off x="3271824" y="-710575"/>
          <a:ext cx="673187" cy="5766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Methodology development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Undertaking CNA</a:t>
          </a:r>
          <a:endParaRPr lang="en-US" sz="1800" kern="1200" dirty="0"/>
        </a:p>
      </dsp:txBody>
      <dsp:txXfrm rot="-5400000">
        <a:off x="724971" y="1869140"/>
        <a:ext cx="5734032" cy="607463"/>
      </dsp:txXfrm>
    </dsp:sp>
    <dsp:sp modelId="{346A1069-83E9-B34D-8387-7C5D219454D6}">
      <dsp:nvSpPr>
        <dsp:cNvPr id="0" name=""/>
        <dsp:cNvSpPr/>
      </dsp:nvSpPr>
      <dsp:spPr>
        <a:xfrm rot="5400000">
          <a:off x="-155350" y="2909467"/>
          <a:ext cx="1035672" cy="7249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 rot="-5400000">
        <a:off x="1" y="3116601"/>
        <a:ext cx="724970" cy="310702"/>
      </dsp:txXfrm>
    </dsp:sp>
    <dsp:sp modelId="{BCA02788-50B2-2A49-A7A4-B9FCFA4FCEA5}">
      <dsp:nvSpPr>
        <dsp:cNvPr id="0" name=""/>
        <dsp:cNvSpPr/>
      </dsp:nvSpPr>
      <dsp:spPr>
        <a:xfrm rot="5400000">
          <a:off x="3271824" y="207263"/>
          <a:ext cx="673187" cy="5766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Country reports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Consolidation and analysis</a:t>
          </a:r>
          <a:endParaRPr lang="en-US" sz="1800" kern="1200" dirty="0"/>
        </a:p>
      </dsp:txBody>
      <dsp:txXfrm rot="-5400000">
        <a:off x="724971" y="2786978"/>
        <a:ext cx="5734032" cy="607463"/>
      </dsp:txXfrm>
    </dsp:sp>
    <dsp:sp modelId="{5B7908D2-AFC7-124F-B3DC-2CF65F52C6C6}">
      <dsp:nvSpPr>
        <dsp:cNvPr id="0" name=""/>
        <dsp:cNvSpPr/>
      </dsp:nvSpPr>
      <dsp:spPr>
        <a:xfrm rot="5400000">
          <a:off x="-155350" y="3827306"/>
          <a:ext cx="1035672" cy="7249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4034440"/>
        <a:ext cx="724970" cy="310702"/>
      </dsp:txXfrm>
    </dsp:sp>
    <dsp:sp modelId="{7F62F795-5D88-7541-86F3-E055D74985DF}">
      <dsp:nvSpPr>
        <dsp:cNvPr id="0" name=""/>
        <dsp:cNvSpPr/>
      </dsp:nvSpPr>
      <dsp:spPr>
        <a:xfrm rot="5400000">
          <a:off x="3271824" y="1125101"/>
          <a:ext cx="673187" cy="5766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Presentation at PB15 of results/ country sharing experiences / lessons learned and way forward</a:t>
          </a:r>
          <a:endParaRPr lang="en-US" sz="1800" kern="1200" dirty="0"/>
        </a:p>
      </dsp:txBody>
      <dsp:txXfrm rot="-5400000">
        <a:off x="724971" y="3704816"/>
        <a:ext cx="5734032" cy="607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C3FDA-6D50-E742-A7ED-89365C2D8A6C}" type="datetimeFigureOut">
              <a:rPr lang="en-US" smtClean="0"/>
              <a:t>5/21/15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A9D88-E8BA-4A4C-A75F-F28F3D22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694B-6B91-194E-B726-3829B059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2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694B-6B91-194E-B726-3829B0590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2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4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" y="396240"/>
            <a:ext cx="1336057" cy="100584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28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" y="396240"/>
            <a:ext cx="12145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7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-redd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4572000"/>
          </a:xfrm>
        </p:spPr>
        <p:txBody>
          <a:bodyPr>
            <a:normAutofit/>
          </a:bodyPr>
          <a:lstStyle/>
          <a:p>
            <a:endParaRPr lang="en-US" sz="3600" b="1" u="sng" dirty="0" smtClean="0"/>
          </a:p>
          <a:p>
            <a:r>
              <a:rPr lang="en-US" sz="3600" b="1" dirty="0">
                <a:solidFill>
                  <a:srgbClr val="800000"/>
                </a:solidFill>
              </a:rPr>
              <a:t>Session 5 – SNA Update on Country Needs Assessment </a:t>
            </a:r>
            <a:endParaRPr lang="en-US" sz="3600" b="1" dirty="0" smtClean="0">
              <a:solidFill>
                <a:srgbClr val="800000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14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 Policy Board meeting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Washington, D.C. United States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21-22 May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391400" cy="96043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VRD is indicative of varying levels of REDD+ in most CNA countries</a:t>
            </a:r>
            <a:endParaRPr lang="en-US" sz="2800" b="1" dirty="0"/>
          </a:p>
        </p:txBody>
      </p:sp>
      <p:pic>
        <p:nvPicPr>
          <p:cNvPr id="6" name="Picture 5" descr="image (18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05000"/>
            <a:ext cx="3151188" cy="1905000"/>
          </a:xfrm>
          <a:prstGeom prst="rect">
            <a:avLst/>
          </a:prstGeom>
        </p:spPr>
      </p:pic>
      <p:pic>
        <p:nvPicPr>
          <p:cNvPr id="7" name="Picture 6" descr="image (2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3276600" cy="1905000"/>
          </a:xfrm>
          <a:prstGeom prst="rect">
            <a:avLst/>
          </a:prstGeom>
        </p:spPr>
      </p:pic>
      <p:pic>
        <p:nvPicPr>
          <p:cNvPr id="8" name="Picture 7" descr="image (20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00"/>
            <a:ext cx="3151187" cy="1905000"/>
          </a:xfrm>
          <a:prstGeom prst="rect">
            <a:avLst/>
          </a:prstGeom>
        </p:spPr>
      </p:pic>
      <p:pic>
        <p:nvPicPr>
          <p:cNvPr id="9" name="Picture 8" descr="image (19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3962401"/>
            <a:ext cx="3277235" cy="1904999"/>
          </a:xfrm>
          <a:prstGeom prst="rect">
            <a:avLst/>
          </a:prstGeom>
        </p:spPr>
      </p:pic>
      <p:pic>
        <p:nvPicPr>
          <p:cNvPr id="10" name="Picture 9" descr="image (22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0"/>
            <a:ext cx="3151188" cy="1905000"/>
          </a:xfrm>
          <a:prstGeom prst="rect">
            <a:avLst/>
          </a:prstGeom>
        </p:spPr>
      </p:pic>
      <p:pic>
        <p:nvPicPr>
          <p:cNvPr id="11" name="Picture 10" descr="image (23)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62400"/>
            <a:ext cx="31242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855" y="6581001"/>
            <a:ext cx="7545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Own analysis using the Voluntary REDD+ Database, consulted in April 2015. </a:t>
            </a:r>
            <a:r>
              <a:rPr lang="en-US" sz="1200" dirty="0"/>
              <a:t>http://</a:t>
            </a:r>
            <a:r>
              <a:rPr lang="en-US" sz="1200" dirty="0" err="1"/>
              <a:t>www.fao.org</a:t>
            </a:r>
            <a:r>
              <a:rPr lang="en-US" sz="1200" dirty="0"/>
              <a:t>/forestry/</a:t>
            </a:r>
            <a:r>
              <a:rPr lang="en-US" sz="1200" dirty="0" err="1"/>
              <a:t>vrd</a:t>
            </a:r>
            <a:r>
              <a:rPr lang="en-US" sz="1200" dirty="0"/>
              <a:t>/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2286000"/>
            <a:ext cx="1828800" cy="11430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6600" y="2286000"/>
            <a:ext cx="1828800" cy="11430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72200" y="2286000"/>
            <a:ext cx="1828800" cy="11430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" y="4343400"/>
            <a:ext cx="1828800" cy="11430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800" y="4343400"/>
            <a:ext cx="1828800" cy="11430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72200" y="4343400"/>
            <a:ext cx="1828800" cy="11430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6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934200" cy="9604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CNA Process overview</a:t>
            </a:r>
            <a:endParaRPr lang="en-US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8283722"/>
              </p:ext>
            </p:extLst>
          </p:nvPr>
        </p:nvGraphicFramePr>
        <p:xfrm>
          <a:off x="1280534" y="1768770"/>
          <a:ext cx="6491865" cy="470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52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543800" cy="8842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Progress to-date</a:t>
            </a:r>
            <a:endParaRPr lang="en-US" sz="3200" dirty="0"/>
          </a:p>
        </p:txBody>
      </p:sp>
      <p:sp>
        <p:nvSpPr>
          <p:cNvPr id="18" name="Shape 52"/>
          <p:cNvSpPr/>
          <p:nvPr/>
        </p:nvSpPr>
        <p:spPr>
          <a:xfrm>
            <a:off x="91262" y="8381999"/>
            <a:ext cx="896579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300" b="1">
                <a:latin typeface="Helvetica"/>
                <a:ea typeface="Helvetica"/>
                <a:cs typeface="Helvetica"/>
                <a:sym typeface="Helvetica"/>
              </a:rPr>
              <a:t>Regions</a:t>
            </a:r>
          </a:p>
          <a:p>
            <a:pPr lvl="0" algn="l">
              <a:defRPr sz="1800"/>
            </a:pPr>
            <a:r>
              <a:rPr sz="1300"/>
              <a:t>1 Benin, Burkina Faso, Togo</a:t>
            </a:r>
          </a:p>
          <a:p>
            <a:pPr lvl="0" algn="l">
              <a:defRPr sz="1800"/>
            </a:pPr>
            <a:r>
              <a:rPr sz="1300"/>
              <a:t>2. Mesoamerica - Colombia, Honduras, Mexico (El Salvador, Republica Dominicana)</a:t>
            </a:r>
          </a:p>
          <a:p>
            <a:pPr lvl="0" algn="l">
              <a:defRPr sz="1800"/>
            </a:pPr>
            <a:r>
              <a:rPr sz="1300"/>
              <a:t>3. West Africa - Benin, Côte d’Ivoire, Ghana, Guinea, Guinea Bissau, Liberia, Nigeria, Sierra Leone, Togo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54477"/>
              </p:ext>
            </p:extLst>
          </p:nvPr>
        </p:nvGraphicFramePr>
        <p:xfrm>
          <a:off x="228600" y="1752600"/>
          <a:ext cx="8610599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065"/>
                <a:gridCol w="487392"/>
                <a:gridCol w="487392"/>
                <a:gridCol w="487392"/>
                <a:gridCol w="406161"/>
                <a:gridCol w="406161"/>
                <a:gridCol w="406161"/>
                <a:gridCol w="406161"/>
                <a:gridCol w="406161"/>
                <a:gridCol w="487392"/>
                <a:gridCol w="406161"/>
              </a:tblGrid>
              <a:tr h="1850623">
                <a:tc>
                  <a:txBody>
                    <a:bodyPr/>
                    <a:lstStyle/>
                    <a:p>
                      <a:pPr marL="274320"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u="none" strike="noStrike" dirty="0">
                          <a:effectLst/>
                        </a:rPr>
                        <a:t>Madagascar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u="none" strike="noStrike" dirty="0">
                          <a:effectLst/>
                        </a:rPr>
                        <a:t>Malawi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u="none" strike="noStrike" dirty="0">
                          <a:effectLst/>
                        </a:rPr>
                        <a:t>South Sudan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u="none" strike="noStrike" dirty="0">
                          <a:effectLst/>
                        </a:rPr>
                        <a:t>Tunisia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u="none" strike="noStrike" dirty="0">
                          <a:effectLst/>
                        </a:rPr>
                        <a:t>Zimbabwe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u="none" strike="noStrike" dirty="0">
                          <a:effectLst/>
                        </a:rPr>
                        <a:t>Guatemala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u="none" strike="noStrike" dirty="0" smtClean="0">
                          <a:effectLst/>
                        </a:rPr>
                        <a:t>Peru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u="none" strike="noStrike" dirty="0" smtClean="0">
                          <a:effectLst/>
                        </a:rPr>
                        <a:t>WEST AFRICA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u="none" strike="noStrike" dirty="0" smtClean="0">
                          <a:effectLst/>
                        </a:rPr>
                        <a:t>MESOAMERICA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</a:tr>
              <a:tr h="3663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Approval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</a:tr>
              <a:tr h="347057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 smtClean="0">
                          <a:effectLst/>
                        </a:rPr>
                        <a:t>Terms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of reference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</a:tr>
              <a:tr h="40489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 smtClean="0">
                          <a:effectLst/>
                        </a:rPr>
                        <a:t>Hiring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consultant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</a:tr>
              <a:tr h="4434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 smtClean="0">
                          <a:effectLst/>
                        </a:rPr>
                        <a:t>Methodology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development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C4BD97"/>
                    </a:solidFill>
                  </a:tcPr>
                </a:tc>
              </a:tr>
              <a:tr h="46274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 smtClean="0">
                          <a:effectLst/>
                        </a:rPr>
                        <a:t>Undertaking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CNA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274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 smtClean="0">
                          <a:effectLst/>
                        </a:rPr>
                        <a:t>Country reports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74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 smtClean="0">
                          <a:effectLst/>
                        </a:rPr>
                        <a:t>Consolidation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and global 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1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153400" cy="541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Some proposals (</a:t>
            </a:r>
            <a:r>
              <a:rPr lang="en-US" sz="2000" dirty="0" err="1" smtClean="0"/>
              <a:t>workplan</a:t>
            </a:r>
            <a:r>
              <a:rPr lang="en-US" sz="2000" dirty="0" smtClean="0"/>
              <a:t> and budget) were formulated at the same time of targeted support request –This required clarity in scope, complementarity and sequencing </a:t>
            </a:r>
            <a:r>
              <a:rPr lang="en-US" sz="2000" dirty="0"/>
              <a:t>of the needed targeted support and the intended needs assessments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Notably</a:t>
            </a:r>
            <a:r>
              <a:rPr lang="en-US" sz="2000" dirty="0"/>
              <a:t>, 2014 saw </a:t>
            </a:r>
            <a:r>
              <a:rPr lang="en-US" sz="2000" dirty="0" smtClean="0"/>
              <a:t>countries connected </a:t>
            </a:r>
            <a:r>
              <a:rPr lang="en-US" sz="2000" dirty="0"/>
              <a:t>geographically </a:t>
            </a:r>
            <a:r>
              <a:rPr lang="en-US" sz="2000" dirty="0" smtClean="0"/>
              <a:t>enhancing information </a:t>
            </a:r>
            <a:r>
              <a:rPr lang="en-US" sz="2000" dirty="0"/>
              <a:t>exchange and initiating joint </a:t>
            </a:r>
            <a:r>
              <a:rPr lang="en-US" sz="2000" dirty="0" smtClean="0"/>
              <a:t>targeted support. The regional CNAs follow the same trend, fostering opportunities for South-south exchange. </a:t>
            </a:r>
          </a:p>
          <a:p>
            <a:endParaRPr lang="en-US" sz="2000" dirty="0" smtClean="0"/>
          </a:p>
          <a:p>
            <a:r>
              <a:rPr lang="en-US" sz="2000" dirty="0"/>
              <a:t>Common themes being addressed in CNAs across countries </a:t>
            </a:r>
            <a:r>
              <a:rPr lang="en-US" sz="2000" dirty="0" smtClean="0"/>
              <a:t>open opportunities </a:t>
            </a:r>
            <a:r>
              <a:rPr lang="en-US" sz="2000" dirty="0"/>
              <a:t>to promote useful exchanges.</a:t>
            </a:r>
          </a:p>
          <a:p>
            <a:endParaRPr lang="en-US" sz="2000" dirty="0" smtClean="0"/>
          </a:p>
          <a:p>
            <a:r>
              <a:rPr lang="en-US" sz="2000" dirty="0" smtClean="0"/>
              <a:t>Populated REDD+ space will demand significant stakeholder engagement by the consultants throughout the development of the CNA to capture needs being addressed and revise identified needs.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Insights </a:t>
            </a:r>
            <a:r>
              <a:rPr lang="en-US" sz="3200" b="1" dirty="0" smtClean="0"/>
              <a:t>so </a:t>
            </a:r>
            <a:r>
              <a:rPr lang="en-US" sz="3200" b="1" dirty="0" smtClean="0"/>
              <a:t>far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15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Finalization of contractual arrangements for all regions</a:t>
            </a:r>
          </a:p>
          <a:p>
            <a:endParaRPr lang="en-US" sz="2000" dirty="0" smtClean="0"/>
          </a:p>
          <a:p>
            <a:r>
              <a:rPr lang="en-US" sz="2000" dirty="0" smtClean="0"/>
              <a:t>Promote relevant cross-country/region exchange (e.g. NFMS) through, </a:t>
            </a:r>
            <a:r>
              <a:rPr lang="en-US" sz="2000" i="1" dirty="0" smtClean="0"/>
              <a:t>inter alia</a:t>
            </a:r>
            <a:r>
              <a:rPr lang="en-US" sz="2000" dirty="0" smtClean="0"/>
              <a:t>, the collaborative platform</a:t>
            </a:r>
          </a:p>
          <a:p>
            <a:endParaRPr lang="en-US" sz="2000" dirty="0" smtClean="0"/>
          </a:p>
          <a:p>
            <a:r>
              <a:rPr lang="en-US" sz="2000" dirty="0" smtClean="0"/>
              <a:t>Support CNA </a:t>
            </a:r>
            <a:r>
              <a:rPr lang="en-US" sz="2000" dirty="0"/>
              <a:t>process, if requested, on methodology and information.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894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4648200" cy="33067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Presentation by Madagascar, Malawi and a representative country in the Mesoamerican CNA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2" name="Picture 4" descr="http://iisdrs.iisd.org/files/2010/12/Perspectives_on_redd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18" y="1752600"/>
            <a:ext cx="1558636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457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Country/Regional updates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00500"/>
            <a:ext cx="1524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82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José Carlos </a:t>
            </a:r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</a:rPr>
              <a:t>Fernández</a:t>
            </a:r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Helvetica" pitchFamily="34" charset="0"/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</a:rPr>
              <a:t>arlos.fernandez@un-redd.org</a:t>
            </a:r>
            <a:endParaRPr lang="en-US" sz="18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Thank You</a:t>
            </a:r>
          </a:p>
          <a:p>
            <a:r>
              <a:rPr lang="en-US" sz="1600" dirty="0" smtClean="0">
                <a:latin typeface="Helvetica" pitchFamily="34" charset="0"/>
                <a:hlinkClick r:id="rId2"/>
              </a:rPr>
              <a:t/>
            </a:r>
            <a:br>
              <a:rPr lang="en-US" sz="1600" dirty="0" smtClean="0">
                <a:latin typeface="Helvetica" pitchFamily="34" charset="0"/>
                <a:hlinkClick r:id="rId2"/>
              </a:rPr>
            </a:br>
            <a:r>
              <a:rPr lang="en-US" sz="1600" dirty="0" smtClean="0">
                <a:solidFill>
                  <a:schemeClr val="tx1"/>
                </a:solidFill>
                <a:latin typeface="Helvetica" pitchFamily="34" charset="0"/>
              </a:rPr>
              <a:t>Website: </a:t>
            </a:r>
            <a:r>
              <a:rPr lang="en-US" sz="1600" dirty="0" smtClean="0">
                <a:latin typeface="Helvetica" pitchFamily="34" charset="0"/>
                <a:hlinkClick r:id="rId2"/>
              </a:rPr>
              <a:t>http://www.un-redd.org</a:t>
            </a:r>
            <a:endParaRPr lang="en-US" sz="16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7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0" y="3048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CFP 4/2014:</a:t>
            </a:r>
            <a:r>
              <a:rPr lang="en-US" sz="3200" b="1" dirty="0"/>
              <a:t> </a:t>
            </a:r>
            <a:r>
              <a:rPr lang="en-US" sz="3200" b="1" dirty="0" smtClean="0"/>
              <a:t>Assessments of needs for </a:t>
            </a:r>
            <a:r>
              <a:rPr lang="en-US" sz="3200" b="1" dirty="0"/>
              <a:t>support</a:t>
            </a:r>
            <a:r>
              <a:rPr lang="en-US" sz="3200" b="1" dirty="0" smtClean="0"/>
              <a:t> at National and Regional levels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08418"/>
              </p:ext>
            </p:extLst>
          </p:nvPr>
        </p:nvGraphicFramePr>
        <p:xfrm>
          <a:off x="228600" y="1831274"/>
          <a:ext cx="8686800" cy="47701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43000"/>
                <a:gridCol w="7543800"/>
              </a:tblGrid>
              <a:tr h="167640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country needs and opportunities to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support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REDD+ readiness with a view to capture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different circumstances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 rapidly evolving REDD+ landscape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x-non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 countries to scope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needed support from the UN-REDD Programme and other sources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planning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tool to countries for enhanced coordination of domestic funding and international support. </a:t>
                      </a:r>
                      <a:endParaRPr lang="en-US" dirty="0"/>
                    </a:p>
                  </a:txBody>
                  <a:tcPr/>
                </a:tc>
              </a:tr>
              <a:tr h="2209800"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leadership by countries through improved understanding of national and/or regional REDD+ capacities and needs.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x-non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C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fr-C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efficient REDD+ implementation with better sequencing and scoping of activities to be undertaken,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effectiveness.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4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71650"/>
            <a:ext cx="4953000" cy="409575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Methodology defined at country level – no predetermined methodology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Objective &amp; scoping defined at country/regional level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Focus on countries without National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Programmes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Open to regional assessments with a view to strengthen cooperation and sustainability of REDD+ interventions.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04800"/>
            <a:ext cx="6934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CNA Approach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074426" cy="462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63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11162"/>
            <a:ext cx="7543800" cy="8842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Countries &amp; Regions undertaking CNAs</a:t>
            </a:r>
            <a:endParaRPr lang="en-US" sz="3200" dirty="0"/>
          </a:p>
        </p:txBody>
      </p:sp>
      <p:sp>
        <p:nvSpPr>
          <p:cNvPr id="5" name="Shape 39"/>
          <p:cNvSpPr/>
          <p:nvPr/>
        </p:nvSpPr>
        <p:spPr>
          <a:xfrm>
            <a:off x="152400" y="1676400"/>
            <a:ext cx="9528210" cy="4876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65" y="21378"/>
                </a:moveTo>
                <a:cubicBezTo>
                  <a:pt x="5934" y="21378"/>
                  <a:pt x="5910" y="21428"/>
                  <a:pt x="5910" y="21489"/>
                </a:cubicBezTo>
                <a:cubicBezTo>
                  <a:pt x="5910" y="21550"/>
                  <a:pt x="5934" y="21600"/>
                  <a:pt x="5965" y="21600"/>
                </a:cubicBezTo>
                <a:cubicBezTo>
                  <a:pt x="5995" y="21600"/>
                  <a:pt x="6019" y="21550"/>
                  <a:pt x="6019" y="21489"/>
                </a:cubicBezTo>
                <a:cubicBezTo>
                  <a:pt x="6019" y="21428"/>
                  <a:pt x="5995" y="21378"/>
                  <a:pt x="5965" y="21378"/>
                </a:cubicBezTo>
                <a:close/>
                <a:moveTo>
                  <a:pt x="5786" y="21378"/>
                </a:moveTo>
                <a:cubicBezTo>
                  <a:pt x="5755" y="21378"/>
                  <a:pt x="5731" y="21428"/>
                  <a:pt x="5731" y="21489"/>
                </a:cubicBezTo>
                <a:cubicBezTo>
                  <a:pt x="5731" y="21550"/>
                  <a:pt x="5755" y="21600"/>
                  <a:pt x="5786" y="21600"/>
                </a:cubicBezTo>
                <a:cubicBezTo>
                  <a:pt x="5816" y="21600"/>
                  <a:pt x="5840" y="21550"/>
                  <a:pt x="5840" y="21489"/>
                </a:cubicBezTo>
                <a:cubicBezTo>
                  <a:pt x="5840" y="21428"/>
                  <a:pt x="5816" y="21378"/>
                  <a:pt x="5786" y="21378"/>
                </a:cubicBezTo>
                <a:close/>
                <a:moveTo>
                  <a:pt x="5606" y="21378"/>
                </a:moveTo>
                <a:cubicBezTo>
                  <a:pt x="5576" y="21378"/>
                  <a:pt x="5552" y="21428"/>
                  <a:pt x="5552" y="21489"/>
                </a:cubicBezTo>
                <a:cubicBezTo>
                  <a:pt x="5552" y="21550"/>
                  <a:pt x="5576" y="21600"/>
                  <a:pt x="5606" y="21600"/>
                </a:cubicBezTo>
                <a:cubicBezTo>
                  <a:pt x="5637" y="21600"/>
                  <a:pt x="5661" y="21550"/>
                  <a:pt x="5661" y="21489"/>
                </a:cubicBezTo>
                <a:cubicBezTo>
                  <a:pt x="5661" y="21428"/>
                  <a:pt x="5637" y="21378"/>
                  <a:pt x="5606" y="21378"/>
                </a:cubicBezTo>
                <a:close/>
                <a:moveTo>
                  <a:pt x="6347" y="20966"/>
                </a:moveTo>
                <a:cubicBezTo>
                  <a:pt x="6317" y="20966"/>
                  <a:pt x="6292" y="21016"/>
                  <a:pt x="6292" y="21077"/>
                </a:cubicBezTo>
                <a:cubicBezTo>
                  <a:pt x="6292" y="21139"/>
                  <a:pt x="6317" y="21188"/>
                  <a:pt x="6347" y="21188"/>
                </a:cubicBezTo>
                <a:cubicBezTo>
                  <a:pt x="6377" y="21188"/>
                  <a:pt x="6402" y="21139"/>
                  <a:pt x="6402" y="21077"/>
                </a:cubicBezTo>
                <a:cubicBezTo>
                  <a:pt x="6402" y="21016"/>
                  <a:pt x="6377" y="20966"/>
                  <a:pt x="6347" y="20966"/>
                </a:cubicBezTo>
                <a:close/>
                <a:moveTo>
                  <a:pt x="6168" y="20966"/>
                </a:moveTo>
                <a:cubicBezTo>
                  <a:pt x="6138" y="20966"/>
                  <a:pt x="6113" y="21016"/>
                  <a:pt x="6113" y="21077"/>
                </a:cubicBezTo>
                <a:cubicBezTo>
                  <a:pt x="6113" y="21139"/>
                  <a:pt x="6138" y="21188"/>
                  <a:pt x="6168" y="21188"/>
                </a:cubicBezTo>
                <a:cubicBezTo>
                  <a:pt x="6198" y="21188"/>
                  <a:pt x="6223" y="21139"/>
                  <a:pt x="6223" y="21077"/>
                </a:cubicBezTo>
                <a:cubicBezTo>
                  <a:pt x="6223" y="21016"/>
                  <a:pt x="6198" y="20966"/>
                  <a:pt x="6168" y="20966"/>
                </a:cubicBezTo>
                <a:close/>
                <a:moveTo>
                  <a:pt x="5786" y="21016"/>
                </a:moveTo>
                <a:cubicBezTo>
                  <a:pt x="5755" y="21016"/>
                  <a:pt x="5731" y="21065"/>
                  <a:pt x="5731" y="21127"/>
                </a:cubicBezTo>
                <a:cubicBezTo>
                  <a:pt x="5731" y="21188"/>
                  <a:pt x="5755" y="21238"/>
                  <a:pt x="5786" y="21238"/>
                </a:cubicBezTo>
                <a:cubicBezTo>
                  <a:pt x="5816" y="21238"/>
                  <a:pt x="5840" y="21188"/>
                  <a:pt x="5840" y="21127"/>
                </a:cubicBezTo>
                <a:cubicBezTo>
                  <a:pt x="5840" y="21065"/>
                  <a:pt x="5816" y="21016"/>
                  <a:pt x="5786" y="21016"/>
                </a:cubicBezTo>
                <a:close/>
                <a:moveTo>
                  <a:pt x="5606" y="21016"/>
                </a:moveTo>
                <a:cubicBezTo>
                  <a:pt x="5576" y="21016"/>
                  <a:pt x="5552" y="21065"/>
                  <a:pt x="5552" y="21127"/>
                </a:cubicBezTo>
                <a:cubicBezTo>
                  <a:pt x="5552" y="21188"/>
                  <a:pt x="5576" y="21238"/>
                  <a:pt x="5606" y="21238"/>
                </a:cubicBezTo>
                <a:cubicBezTo>
                  <a:pt x="5637" y="21238"/>
                  <a:pt x="5661" y="21188"/>
                  <a:pt x="5661" y="21127"/>
                </a:cubicBezTo>
                <a:cubicBezTo>
                  <a:pt x="5661" y="21065"/>
                  <a:pt x="5637" y="21016"/>
                  <a:pt x="5606" y="21016"/>
                </a:cubicBezTo>
                <a:close/>
                <a:moveTo>
                  <a:pt x="5427" y="21016"/>
                </a:moveTo>
                <a:cubicBezTo>
                  <a:pt x="5397" y="21016"/>
                  <a:pt x="5372" y="21065"/>
                  <a:pt x="5372" y="21127"/>
                </a:cubicBezTo>
                <a:cubicBezTo>
                  <a:pt x="5372" y="21188"/>
                  <a:pt x="5397" y="21238"/>
                  <a:pt x="5427" y="21238"/>
                </a:cubicBezTo>
                <a:cubicBezTo>
                  <a:pt x="5458" y="21238"/>
                  <a:pt x="5482" y="21188"/>
                  <a:pt x="5482" y="21127"/>
                </a:cubicBezTo>
                <a:cubicBezTo>
                  <a:pt x="5482" y="21065"/>
                  <a:pt x="5458" y="21016"/>
                  <a:pt x="5427" y="21016"/>
                </a:cubicBezTo>
                <a:close/>
                <a:moveTo>
                  <a:pt x="5606" y="20653"/>
                </a:moveTo>
                <a:cubicBezTo>
                  <a:pt x="5576" y="20653"/>
                  <a:pt x="5552" y="20703"/>
                  <a:pt x="5552" y="20764"/>
                </a:cubicBezTo>
                <a:cubicBezTo>
                  <a:pt x="5552" y="20826"/>
                  <a:pt x="5576" y="20875"/>
                  <a:pt x="5606" y="20875"/>
                </a:cubicBezTo>
                <a:cubicBezTo>
                  <a:pt x="5637" y="20875"/>
                  <a:pt x="5661" y="20826"/>
                  <a:pt x="5661" y="20764"/>
                </a:cubicBezTo>
                <a:cubicBezTo>
                  <a:pt x="5661" y="20703"/>
                  <a:pt x="5637" y="20653"/>
                  <a:pt x="5606" y="20653"/>
                </a:cubicBezTo>
                <a:close/>
                <a:moveTo>
                  <a:pt x="5427" y="20653"/>
                </a:moveTo>
                <a:cubicBezTo>
                  <a:pt x="5397" y="20653"/>
                  <a:pt x="5372" y="20703"/>
                  <a:pt x="5372" y="20764"/>
                </a:cubicBezTo>
                <a:cubicBezTo>
                  <a:pt x="5372" y="20826"/>
                  <a:pt x="5397" y="20875"/>
                  <a:pt x="5427" y="20875"/>
                </a:cubicBezTo>
                <a:cubicBezTo>
                  <a:pt x="5458" y="20875"/>
                  <a:pt x="5482" y="20826"/>
                  <a:pt x="5482" y="20764"/>
                </a:cubicBezTo>
                <a:cubicBezTo>
                  <a:pt x="5482" y="20703"/>
                  <a:pt x="5458" y="20653"/>
                  <a:pt x="5427" y="20653"/>
                </a:cubicBezTo>
                <a:close/>
                <a:moveTo>
                  <a:pt x="5248" y="20653"/>
                </a:moveTo>
                <a:cubicBezTo>
                  <a:pt x="5218" y="20653"/>
                  <a:pt x="5193" y="20703"/>
                  <a:pt x="5193" y="20764"/>
                </a:cubicBezTo>
                <a:cubicBezTo>
                  <a:pt x="5193" y="20826"/>
                  <a:pt x="5218" y="20875"/>
                  <a:pt x="5248" y="20875"/>
                </a:cubicBezTo>
                <a:cubicBezTo>
                  <a:pt x="5279" y="20875"/>
                  <a:pt x="5303" y="20826"/>
                  <a:pt x="5303" y="20764"/>
                </a:cubicBezTo>
                <a:cubicBezTo>
                  <a:pt x="5303" y="20703"/>
                  <a:pt x="5279" y="20653"/>
                  <a:pt x="5248" y="20653"/>
                </a:cubicBezTo>
                <a:close/>
                <a:moveTo>
                  <a:pt x="5786" y="20291"/>
                </a:moveTo>
                <a:cubicBezTo>
                  <a:pt x="5755" y="20291"/>
                  <a:pt x="5731" y="20341"/>
                  <a:pt x="5731" y="20402"/>
                </a:cubicBezTo>
                <a:cubicBezTo>
                  <a:pt x="5731" y="20463"/>
                  <a:pt x="5755" y="20513"/>
                  <a:pt x="5786" y="20513"/>
                </a:cubicBezTo>
                <a:cubicBezTo>
                  <a:pt x="5816" y="20513"/>
                  <a:pt x="5840" y="20463"/>
                  <a:pt x="5840" y="20402"/>
                </a:cubicBezTo>
                <a:cubicBezTo>
                  <a:pt x="5840" y="20341"/>
                  <a:pt x="5816" y="20291"/>
                  <a:pt x="5786" y="20291"/>
                </a:cubicBezTo>
                <a:close/>
                <a:moveTo>
                  <a:pt x="5606" y="20291"/>
                </a:moveTo>
                <a:cubicBezTo>
                  <a:pt x="5576" y="20291"/>
                  <a:pt x="5552" y="20341"/>
                  <a:pt x="5552" y="20402"/>
                </a:cubicBezTo>
                <a:cubicBezTo>
                  <a:pt x="5552" y="20463"/>
                  <a:pt x="5576" y="20513"/>
                  <a:pt x="5606" y="20513"/>
                </a:cubicBezTo>
                <a:cubicBezTo>
                  <a:pt x="5637" y="20513"/>
                  <a:pt x="5661" y="20463"/>
                  <a:pt x="5661" y="20402"/>
                </a:cubicBezTo>
                <a:cubicBezTo>
                  <a:pt x="5661" y="20341"/>
                  <a:pt x="5637" y="20291"/>
                  <a:pt x="5606" y="20291"/>
                </a:cubicBezTo>
                <a:close/>
                <a:moveTo>
                  <a:pt x="5427" y="20291"/>
                </a:moveTo>
                <a:cubicBezTo>
                  <a:pt x="5397" y="20291"/>
                  <a:pt x="5372" y="20341"/>
                  <a:pt x="5372" y="20402"/>
                </a:cubicBezTo>
                <a:cubicBezTo>
                  <a:pt x="5372" y="20463"/>
                  <a:pt x="5397" y="20513"/>
                  <a:pt x="5427" y="20513"/>
                </a:cubicBezTo>
                <a:cubicBezTo>
                  <a:pt x="5458" y="20513"/>
                  <a:pt x="5482" y="20463"/>
                  <a:pt x="5482" y="20402"/>
                </a:cubicBezTo>
                <a:cubicBezTo>
                  <a:pt x="5482" y="20341"/>
                  <a:pt x="5458" y="20291"/>
                  <a:pt x="5427" y="20291"/>
                </a:cubicBezTo>
                <a:close/>
                <a:moveTo>
                  <a:pt x="5248" y="20291"/>
                </a:moveTo>
                <a:cubicBezTo>
                  <a:pt x="5218" y="20291"/>
                  <a:pt x="5193" y="20341"/>
                  <a:pt x="5193" y="20402"/>
                </a:cubicBezTo>
                <a:cubicBezTo>
                  <a:pt x="5193" y="20463"/>
                  <a:pt x="5218" y="20513"/>
                  <a:pt x="5248" y="20513"/>
                </a:cubicBezTo>
                <a:cubicBezTo>
                  <a:pt x="5279" y="20513"/>
                  <a:pt x="5303" y="20463"/>
                  <a:pt x="5303" y="20402"/>
                </a:cubicBezTo>
                <a:cubicBezTo>
                  <a:pt x="5303" y="20341"/>
                  <a:pt x="5279" y="20291"/>
                  <a:pt x="5248" y="20291"/>
                </a:cubicBezTo>
                <a:close/>
                <a:moveTo>
                  <a:pt x="5069" y="20291"/>
                </a:moveTo>
                <a:cubicBezTo>
                  <a:pt x="5039" y="20291"/>
                  <a:pt x="5014" y="20341"/>
                  <a:pt x="5014" y="20402"/>
                </a:cubicBezTo>
                <a:cubicBezTo>
                  <a:pt x="5014" y="20463"/>
                  <a:pt x="5039" y="20513"/>
                  <a:pt x="5069" y="20513"/>
                </a:cubicBezTo>
                <a:cubicBezTo>
                  <a:pt x="5099" y="20513"/>
                  <a:pt x="5124" y="20463"/>
                  <a:pt x="5124" y="20402"/>
                </a:cubicBezTo>
                <a:cubicBezTo>
                  <a:pt x="5124" y="20341"/>
                  <a:pt x="5099" y="20291"/>
                  <a:pt x="5069" y="20291"/>
                </a:cubicBezTo>
                <a:close/>
                <a:moveTo>
                  <a:pt x="20650" y="19929"/>
                </a:moveTo>
                <a:cubicBezTo>
                  <a:pt x="20619" y="19929"/>
                  <a:pt x="20595" y="19978"/>
                  <a:pt x="20595" y="20040"/>
                </a:cubicBezTo>
                <a:cubicBezTo>
                  <a:pt x="20595" y="20101"/>
                  <a:pt x="20619" y="20151"/>
                  <a:pt x="20650" y="20151"/>
                </a:cubicBezTo>
                <a:cubicBezTo>
                  <a:pt x="20680" y="20151"/>
                  <a:pt x="20705" y="20101"/>
                  <a:pt x="20705" y="20040"/>
                </a:cubicBezTo>
                <a:cubicBezTo>
                  <a:pt x="20705" y="19978"/>
                  <a:pt x="20680" y="19929"/>
                  <a:pt x="20650" y="19929"/>
                </a:cubicBezTo>
                <a:close/>
                <a:moveTo>
                  <a:pt x="20471" y="19929"/>
                </a:moveTo>
                <a:cubicBezTo>
                  <a:pt x="20440" y="19929"/>
                  <a:pt x="20416" y="19978"/>
                  <a:pt x="20416" y="20040"/>
                </a:cubicBezTo>
                <a:cubicBezTo>
                  <a:pt x="20416" y="20101"/>
                  <a:pt x="20440" y="20151"/>
                  <a:pt x="20471" y="20151"/>
                </a:cubicBezTo>
                <a:cubicBezTo>
                  <a:pt x="20501" y="20151"/>
                  <a:pt x="20525" y="20101"/>
                  <a:pt x="20525" y="20040"/>
                </a:cubicBezTo>
                <a:cubicBezTo>
                  <a:pt x="20525" y="19978"/>
                  <a:pt x="20501" y="19929"/>
                  <a:pt x="20471" y="19929"/>
                </a:cubicBezTo>
                <a:close/>
                <a:moveTo>
                  <a:pt x="5606" y="19929"/>
                </a:moveTo>
                <a:cubicBezTo>
                  <a:pt x="5576" y="19929"/>
                  <a:pt x="5552" y="19978"/>
                  <a:pt x="5552" y="20040"/>
                </a:cubicBezTo>
                <a:cubicBezTo>
                  <a:pt x="5552" y="20101"/>
                  <a:pt x="5576" y="20151"/>
                  <a:pt x="5606" y="20151"/>
                </a:cubicBezTo>
                <a:cubicBezTo>
                  <a:pt x="5637" y="20151"/>
                  <a:pt x="5661" y="20101"/>
                  <a:pt x="5661" y="20040"/>
                </a:cubicBezTo>
                <a:cubicBezTo>
                  <a:pt x="5661" y="19978"/>
                  <a:pt x="5637" y="19929"/>
                  <a:pt x="5606" y="19929"/>
                </a:cubicBezTo>
                <a:close/>
                <a:moveTo>
                  <a:pt x="5427" y="19929"/>
                </a:moveTo>
                <a:cubicBezTo>
                  <a:pt x="5397" y="19929"/>
                  <a:pt x="5372" y="19978"/>
                  <a:pt x="5372" y="20040"/>
                </a:cubicBezTo>
                <a:cubicBezTo>
                  <a:pt x="5372" y="20101"/>
                  <a:pt x="5397" y="20151"/>
                  <a:pt x="5427" y="20151"/>
                </a:cubicBezTo>
                <a:cubicBezTo>
                  <a:pt x="5458" y="20151"/>
                  <a:pt x="5482" y="20101"/>
                  <a:pt x="5482" y="20040"/>
                </a:cubicBezTo>
                <a:cubicBezTo>
                  <a:pt x="5482" y="19978"/>
                  <a:pt x="5458" y="19929"/>
                  <a:pt x="5427" y="19929"/>
                </a:cubicBezTo>
                <a:close/>
                <a:moveTo>
                  <a:pt x="5248" y="19929"/>
                </a:moveTo>
                <a:cubicBezTo>
                  <a:pt x="5218" y="19929"/>
                  <a:pt x="5193" y="19978"/>
                  <a:pt x="5193" y="20040"/>
                </a:cubicBezTo>
                <a:cubicBezTo>
                  <a:pt x="5193" y="20101"/>
                  <a:pt x="5218" y="20151"/>
                  <a:pt x="5248" y="20151"/>
                </a:cubicBezTo>
                <a:cubicBezTo>
                  <a:pt x="5279" y="20151"/>
                  <a:pt x="5303" y="20101"/>
                  <a:pt x="5303" y="20040"/>
                </a:cubicBezTo>
                <a:cubicBezTo>
                  <a:pt x="5303" y="19978"/>
                  <a:pt x="5279" y="19929"/>
                  <a:pt x="5248" y="19929"/>
                </a:cubicBezTo>
                <a:close/>
                <a:moveTo>
                  <a:pt x="5069" y="19929"/>
                </a:moveTo>
                <a:cubicBezTo>
                  <a:pt x="5039" y="19929"/>
                  <a:pt x="5014" y="19978"/>
                  <a:pt x="5014" y="20040"/>
                </a:cubicBezTo>
                <a:cubicBezTo>
                  <a:pt x="5014" y="20101"/>
                  <a:pt x="5039" y="20151"/>
                  <a:pt x="5069" y="20151"/>
                </a:cubicBezTo>
                <a:cubicBezTo>
                  <a:pt x="5099" y="20151"/>
                  <a:pt x="5124" y="20101"/>
                  <a:pt x="5124" y="20040"/>
                </a:cubicBezTo>
                <a:cubicBezTo>
                  <a:pt x="5124" y="19978"/>
                  <a:pt x="5099" y="19929"/>
                  <a:pt x="5069" y="19929"/>
                </a:cubicBezTo>
                <a:close/>
                <a:moveTo>
                  <a:pt x="21008" y="19566"/>
                </a:moveTo>
                <a:cubicBezTo>
                  <a:pt x="20978" y="19566"/>
                  <a:pt x="20953" y="19616"/>
                  <a:pt x="20953" y="19677"/>
                </a:cubicBezTo>
                <a:cubicBezTo>
                  <a:pt x="20953" y="19739"/>
                  <a:pt x="20978" y="19788"/>
                  <a:pt x="21008" y="19788"/>
                </a:cubicBezTo>
                <a:cubicBezTo>
                  <a:pt x="21038" y="19788"/>
                  <a:pt x="21063" y="19739"/>
                  <a:pt x="21063" y="19677"/>
                </a:cubicBezTo>
                <a:cubicBezTo>
                  <a:pt x="21063" y="19616"/>
                  <a:pt x="21038" y="19566"/>
                  <a:pt x="21008" y="19566"/>
                </a:cubicBezTo>
                <a:close/>
                <a:moveTo>
                  <a:pt x="20829" y="19566"/>
                </a:moveTo>
                <a:cubicBezTo>
                  <a:pt x="20798" y="19566"/>
                  <a:pt x="20774" y="19616"/>
                  <a:pt x="20774" y="19677"/>
                </a:cubicBezTo>
                <a:cubicBezTo>
                  <a:pt x="20774" y="19739"/>
                  <a:pt x="20798" y="19788"/>
                  <a:pt x="20829" y="19788"/>
                </a:cubicBezTo>
                <a:cubicBezTo>
                  <a:pt x="20859" y="19788"/>
                  <a:pt x="20884" y="19739"/>
                  <a:pt x="20884" y="19677"/>
                </a:cubicBezTo>
                <a:cubicBezTo>
                  <a:pt x="20884" y="19616"/>
                  <a:pt x="20859" y="19566"/>
                  <a:pt x="20829" y="19566"/>
                </a:cubicBezTo>
                <a:close/>
                <a:moveTo>
                  <a:pt x="19396" y="19566"/>
                </a:moveTo>
                <a:cubicBezTo>
                  <a:pt x="19366" y="19566"/>
                  <a:pt x="19341" y="19616"/>
                  <a:pt x="19341" y="19677"/>
                </a:cubicBezTo>
                <a:cubicBezTo>
                  <a:pt x="19341" y="19739"/>
                  <a:pt x="19366" y="19788"/>
                  <a:pt x="19396" y="19788"/>
                </a:cubicBezTo>
                <a:cubicBezTo>
                  <a:pt x="19426" y="19788"/>
                  <a:pt x="19451" y="19739"/>
                  <a:pt x="19451" y="19677"/>
                </a:cubicBezTo>
                <a:cubicBezTo>
                  <a:pt x="19451" y="19616"/>
                  <a:pt x="19426" y="19566"/>
                  <a:pt x="19396" y="19566"/>
                </a:cubicBezTo>
                <a:close/>
                <a:moveTo>
                  <a:pt x="19217" y="19566"/>
                </a:moveTo>
                <a:cubicBezTo>
                  <a:pt x="19187" y="19566"/>
                  <a:pt x="19162" y="19616"/>
                  <a:pt x="19162" y="19677"/>
                </a:cubicBezTo>
                <a:cubicBezTo>
                  <a:pt x="19162" y="19739"/>
                  <a:pt x="19187" y="19788"/>
                  <a:pt x="19217" y="19788"/>
                </a:cubicBezTo>
                <a:cubicBezTo>
                  <a:pt x="19247" y="19788"/>
                  <a:pt x="19272" y="19739"/>
                  <a:pt x="19272" y="19677"/>
                </a:cubicBezTo>
                <a:cubicBezTo>
                  <a:pt x="19272" y="19616"/>
                  <a:pt x="19247" y="19566"/>
                  <a:pt x="19217" y="19566"/>
                </a:cubicBezTo>
                <a:close/>
                <a:moveTo>
                  <a:pt x="5606" y="19566"/>
                </a:moveTo>
                <a:cubicBezTo>
                  <a:pt x="5576" y="19566"/>
                  <a:pt x="5552" y="19616"/>
                  <a:pt x="5552" y="19677"/>
                </a:cubicBezTo>
                <a:cubicBezTo>
                  <a:pt x="5552" y="19739"/>
                  <a:pt x="5576" y="19788"/>
                  <a:pt x="5606" y="19788"/>
                </a:cubicBezTo>
                <a:cubicBezTo>
                  <a:pt x="5637" y="19788"/>
                  <a:pt x="5661" y="19739"/>
                  <a:pt x="5661" y="19677"/>
                </a:cubicBezTo>
                <a:cubicBezTo>
                  <a:pt x="5661" y="19616"/>
                  <a:pt x="5637" y="19566"/>
                  <a:pt x="5606" y="19566"/>
                </a:cubicBezTo>
                <a:close/>
                <a:moveTo>
                  <a:pt x="5427" y="19566"/>
                </a:moveTo>
                <a:cubicBezTo>
                  <a:pt x="5397" y="19566"/>
                  <a:pt x="5372" y="19616"/>
                  <a:pt x="5372" y="19677"/>
                </a:cubicBezTo>
                <a:cubicBezTo>
                  <a:pt x="5372" y="19739"/>
                  <a:pt x="5397" y="19788"/>
                  <a:pt x="5427" y="19788"/>
                </a:cubicBezTo>
                <a:cubicBezTo>
                  <a:pt x="5458" y="19788"/>
                  <a:pt x="5482" y="19739"/>
                  <a:pt x="5482" y="19677"/>
                </a:cubicBezTo>
                <a:cubicBezTo>
                  <a:pt x="5482" y="19616"/>
                  <a:pt x="5458" y="19566"/>
                  <a:pt x="5427" y="19566"/>
                </a:cubicBezTo>
                <a:close/>
                <a:moveTo>
                  <a:pt x="5248" y="19566"/>
                </a:moveTo>
                <a:cubicBezTo>
                  <a:pt x="5218" y="19566"/>
                  <a:pt x="5193" y="19616"/>
                  <a:pt x="5193" y="19677"/>
                </a:cubicBezTo>
                <a:cubicBezTo>
                  <a:pt x="5193" y="19739"/>
                  <a:pt x="5218" y="19788"/>
                  <a:pt x="5248" y="19788"/>
                </a:cubicBezTo>
                <a:cubicBezTo>
                  <a:pt x="5279" y="19788"/>
                  <a:pt x="5303" y="19739"/>
                  <a:pt x="5303" y="19677"/>
                </a:cubicBezTo>
                <a:cubicBezTo>
                  <a:pt x="5303" y="19616"/>
                  <a:pt x="5279" y="19566"/>
                  <a:pt x="5248" y="19566"/>
                </a:cubicBezTo>
                <a:close/>
                <a:moveTo>
                  <a:pt x="21187" y="19204"/>
                </a:moveTo>
                <a:cubicBezTo>
                  <a:pt x="21157" y="19204"/>
                  <a:pt x="21132" y="19254"/>
                  <a:pt x="21132" y="19315"/>
                </a:cubicBezTo>
                <a:cubicBezTo>
                  <a:pt x="21132" y="19376"/>
                  <a:pt x="21157" y="19426"/>
                  <a:pt x="21187" y="19426"/>
                </a:cubicBezTo>
                <a:cubicBezTo>
                  <a:pt x="21217" y="19426"/>
                  <a:pt x="21242" y="19376"/>
                  <a:pt x="21242" y="19315"/>
                </a:cubicBezTo>
                <a:cubicBezTo>
                  <a:pt x="21242" y="19254"/>
                  <a:pt x="21217" y="19204"/>
                  <a:pt x="21187" y="19204"/>
                </a:cubicBezTo>
                <a:close/>
                <a:moveTo>
                  <a:pt x="21008" y="19204"/>
                </a:moveTo>
                <a:cubicBezTo>
                  <a:pt x="20978" y="19204"/>
                  <a:pt x="20953" y="19254"/>
                  <a:pt x="20953" y="19315"/>
                </a:cubicBezTo>
                <a:cubicBezTo>
                  <a:pt x="20953" y="19376"/>
                  <a:pt x="20978" y="19426"/>
                  <a:pt x="21008" y="19426"/>
                </a:cubicBezTo>
                <a:cubicBezTo>
                  <a:pt x="21038" y="19426"/>
                  <a:pt x="21063" y="19376"/>
                  <a:pt x="21063" y="19315"/>
                </a:cubicBezTo>
                <a:cubicBezTo>
                  <a:pt x="21063" y="19254"/>
                  <a:pt x="21038" y="19204"/>
                  <a:pt x="21008" y="19204"/>
                </a:cubicBezTo>
                <a:close/>
                <a:moveTo>
                  <a:pt x="19396" y="19204"/>
                </a:moveTo>
                <a:cubicBezTo>
                  <a:pt x="19366" y="19204"/>
                  <a:pt x="19341" y="19254"/>
                  <a:pt x="19341" y="19315"/>
                </a:cubicBezTo>
                <a:cubicBezTo>
                  <a:pt x="19341" y="19376"/>
                  <a:pt x="19366" y="19426"/>
                  <a:pt x="19396" y="19426"/>
                </a:cubicBezTo>
                <a:cubicBezTo>
                  <a:pt x="19426" y="19426"/>
                  <a:pt x="19451" y="19376"/>
                  <a:pt x="19451" y="19315"/>
                </a:cubicBezTo>
                <a:cubicBezTo>
                  <a:pt x="19451" y="19254"/>
                  <a:pt x="19426" y="19204"/>
                  <a:pt x="19396" y="19204"/>
                </a:cubicBezTo>
                <a:close/>
                <a:moveTo>
                  <a:pt x="19217" y="19204"/>
                </a:moveTo>
                <a:cubicBezTo>
                  <a:pt x="19187" y="19204"/>
                  <a:pt x="19162" y="19254"/>
                  <a:pt x="19162" y="19315"/>
                </a:cubicBezTo>
                <a:cubicBezTo>
                  <a:pt x="19162" y="19376"/>
                  <a:pt x="19187" y="19426"/>
                  <a:pt x="19217" y="19426"/>
                </a:cubicBezTo>
                <a:cubicBezTo>
                  <a:pt x="19247" y="19426"/>
                  <a:pt x="19272" y="19376"/>
                  <a:pt x="19272" y="19315"/>
                </a:cubicBezTo>
                <a:cubicBezTo>
                  <a:pt x="19272" y="19254"/>
                  <a:pt x="19247" y="19204"/>
                  <a:pt x="19217" y="19204"/>
                </a:cubicBezTo>
                <a:close/>
                <a:moveTo>
                  <a:pt x="5786" y="19204"/>
                </a:moveTo>
                <a:cubicBezTo>
                  <a:pt x="5755" y="19204"/>
                  <a:pt x="5731" y="19254"/>
                  <a:pt x="5731" y="19315"/>
                </a:cubicBezTo>
                <a:cubicBezTo>
                  <a:pt x="5731" y="19376"/>
                  <a:pt x="5755" y="19426"/>
                  <a:pt x="5786" y="19426"/>
                </a:cubicBezTo>
                <a:cubicBezTo>
                  <a:pt x="5816" y="19426"/>
                  <a:pt x="5840" y="19376"/>
                  <a:pt x="5840" y="19315"/>
                </a:cubicBezTo>
                <a:cubicBezTo>
                  <a:pt x="5840" y="19254"/>
                  <a:pt x="5816" y="19204"/>
                  <a:pt x="5786" y="19204"/>
                </a:cubicBezTo>
                <a:close/>
                <a:moveTo>
                  <a:pt x="5606" y="19204"/>
                </a:moveTo>
                <a:cubicBezTo>
                  <a:pt x="5576" y="19204"/>
                  <a:pt x="5552" y="19254"/>
                  <a:pt x="5552" y="19315"/>
                </a:cubicBezTo>
                <a:cubicBezTo>
                  <a:pt x="5552" y="19376"/>
                  <a:pt x="5576" y="19426"/>
                  <a:pt x="5606" y="19426"/>
                </a:cubicBezTo>
                <a:cubicBezTo>
                  <a:pt x="5637" y="19426"/>
                  <a:pt x="5661" y="19376"/>
                  <a:pt x="5661" y="19315"/>
                </a:cubicBezTo>
                <a:cubicBezTo>
                  <a:pt x="5661" y="19254"/>
                  <a:pt x="5637" y="19204"/>
                  <a:pt x="5606" y="19204"/>
                </a:cubicBezTo>
                <a:close/>
                <a:moveTo>
                  <a:pt x="5427" y="19204"/>
                </a:moveTo>
                <a:cubicBezTo>
                  <a:pt x="5397" y="19204"/>
                  <a:pt x="5372" y="19254"/>
                  <a:pt x="5372" y="19315"/>
                </a:cubicBezTo>
                <a:cubicBezTo>
                  <a:pt x="5372" y="19376"/>
                  <a:pt x="5397" y="19426"/>
                  <a:pt x="5427" y="19426"/>
                </a:cubicBezTo>
                <a:cubicBezTo>
                  <a:pt x="5458" y="19426"/>
                  <a:pt x="5482" y="19376"/>
                  <a:pt x="5482" y="19315"/>
                </a:cubicBezTo>
                <a:cubicBezTo>
                  <a:pt x="5482" y="19254"/>
                  <a:pt x="5458" y="19204"/>
                  <a:pt x="5427" y="19204"/>
                </a:cubicBezTo>
                <a:close/>
                <a:moveTo>
                  <a:pt x="5248" y="19204"/>
                </a:moveTo>
                <a:cubicBezTo>
                  <a:pt x="5218" y="19204"/>
                  <a:pt x="5193" y="19254"/>
                  <a:pt x="5193" y="19315"/>
                </a:cubicBezTo>
                <a:cubicBezTo>
                  <a:pt x="5193" y="19376"/>
                  <a:pt x="5218" y="19426"/>
                  <a:pt x="5248" y="19426"/>
                </a:cubicBezTo>
                <a:cubicBezTo>
                  <a:pt x="5279" y="19426"/>
                  <a:pt x="5303" y="19376"/>
                  <a:pt x="5303" y="19315"/>
                </a:cubicBezTo>
                <a:cubicBezTo>
                  <a:pt x="5303" y="19254"/>
                  <a:pt x="5279" y="19204"/>
                  <a:pt x="5248" y="19204"/>
                </a:cubicBezTo>
                <a:close/>
                <a:moveTo>
                  <a:pt x="5069" y="19204"/>
                </a:moveTo>
                <a:cubicBezTo>
                  <a:pt x="5039" y="19204"/>
                  <a:pt x="5014" y="19254"/>
                  <a:pt x="5014" y="19315"/>
                </a:cubicBezTo>
                <a:cubicBezTo>
                  <a:pt x="5014" y="19376"/>
                  <a:pt x="5039" y="19426"/>
                  <a:pt x="5069" y="19426"/>
                </a:cubicBezTo>
                <a:cubicBezTo>
                  <a:pt x="5099" y="19426"/>
                  <a:pt x="5124" y="19376"/>
                  <a:pt x="5124" y="19315"/>
                </a:cubicBezTo>
                <a:cubicBezTo>
                  <a:pt x="5124" y="19254"/>
                  <a:pt x="5099" y="19204"/>
                  <a:pt x="5069" y="19204"/>
                </a:cubicBezTo>
                <a:close/>
                <a:moveTo>
                  <a:pt x="21545" y="18842"/>
                </a:moveTo>
                <a:cubicBezTo>
                  <a:pt x="21515" y="18842"/>
                  <a:pt x="21490" y="18891"/>
                  <a:pt x="21490" y="18953"/>
                </a:cubicBezTo>
                <a:cubicBezTo>
                  <a:pt x="21490" y="19014"/>
                  <a:pt x="21515" y="19064"/>
                  <a:pt x="21545" y="19064"/>
                </a:cubicBezTo>
                <a:cubicBezTo>
                  <a:pt x="21575" y="19064"/>
                  <a:pt x="21600" y="19014"/>
                  <a:pt x="21600" y="18953"/>
                </a:cubicBezTo>
                <a:cubicBezTo>
                  <a:pt x="21600" y="18891"/>
                  <a:pt x="21575" y="18842"/>
                  <a:pt x="21545" y="18842"/>
                </a:cubicBezTo>
                <a:close/>
                <a:moveTo>
                  <a:pt x="21366" y="18842"/>
                </a:moveTo>
                <a:cubicBezTo>
                  <a:pt x="21336" y="18842"/>
                  <a:pt x="21311" y="18891"/>
                  <a:pt x="21311" y="18953"/>
                </a:cubicBezTo>
                <a:cubicBezTo>
                  <a:pt x="21311" y="19014"/>
                  <a:pt x="21336" y="19064"/>
                  <a:pt x="21366" y="19064"/>
                </a:cubicBezTo>
                <a:cubicBezTo>
                  <a:pt x="21396" y="19064"/>
                  <a:pt x="21421" y="19014"/>
                  <a:pt x="21421" y="18953"/>
                </a:cubicBezTo>
                <a:cubicBezTo>
                  <a:pt x="21421" y="18891"/>
                  <a:pt x="21396" y="18842"/>
                  <a:pt x="21366" y="18842"/>
                </a:cubicBezTo>
                <a:close/>
                <a:moveTo>
                  <a:pt x="21187" y="18842"/>
                </a:moveTo>
                <a:cubicBezTo>
                  <a:pt x="21157" y="18842"/>
                  <a:pt x="21132" y="18891"/>
                  <a:pt x="21132" y="18953"/>
                </a:cubicBezTo>
                <a:cubicBezTo>
                  <a:pt x="21132" y="19014"/>
                  <a:pt x="21157" y="19064"/>
                  <a:pt x="21187" y="19064"/>
                </a:cubicBezTo>
                <a:cubicBezTo>
                  <a:pt x="21217" y="19064"/>
                  <a:pt x="21242" y="19014"/>
                  <a:pt x="21242" y="18953"/>
                </a:cubicBezTo>
                <a:cubicBezTo>
                  <a:pt x="21242" y="18891"/>
                  <a:pt x="21217" y="18842"/>
                  <a:pt x="21187" y="18842"/>
                </a:cubicBezTo>
                <a:close/>
                <a:moveTo>
                  <a:pt x="19575" y="18842"/>
                </a:moveTo>
                <a:cubicBezTo>
                  <a:pt x="19545" y="18842"/>
                  <a:pt x="19520" y="18891"/>
                  <a:pt x="19520" y="18953"/>
                </a:cubicBezTo>
                <a:cubicBezTo>
                  <a:pt x="19520" y="19014"/>
                  <a:pt x="19545" y="19064"/>
                  <a:pt x="19575" y="19064"/>
                </a:cubicBezTo>
                <a:cubicBezTo>
                  <a:pt x="19605" y="19064"/>
                  <a:pt x="19630" y="19014"/>
                  <a:pt x="19630" y="18953"/>
                </a:cubicBezTo>
                <a:cubicBezTo>
                  <a:pt x="19630" y="18891"/>
                  <a:pt x="19605" y="18842"/>
                  <a:pt x="19575" y="18842"/>
                </a:cubicBezTo>
                <a:close/>
                <a:moveTo>
                  <a:pt x="19396" y="18842"/>
                </a:moveTo>
                <a:cubicBezTo>
                  <a:pt x="19366" y="18842"/>
                  <a:pt x="19341" y="18891"/>
                  <a:pt x="19341" y="18953"/>
                </a:cubicBezTo>
                <a:cubicBezTo>
                  <a:pt x="19341" y="19014"/>
                  <a:pt x="19366" y="19064"/>
                  <a:pt x="19396" y="19064"/>
                </a:cubicBezTo>
                <a:cubicBezTo>
                  <a:pt x="19426" y="19064"/>
                  <a:pt x="19451" y="19014"/>
                  <a:pt x="19451" y="18953"/>
                </a:cubicBezTo>
                <a:cubicBezTo>
                  <a:pt x="19451" y="18891"/>
                  <a:pt x="19426" y="18842"/>
                  <a:pt x="19396" y="18842"/>
                </a:cubicBezTo>
                <a:close/>
                <a:moveTo>
                  <a:pt x="19217" y="18842"/>
                </a:moveTo>
                <a:cubicBezTo>
                  <a:pt x="19187" y="18842"/>
                  <a:pt x="19162" y="18891"/>
                  <a:pt x="19162" y="18953"/>
                </a:cubicBezTo>
                <a:cubicBezTo>
                  <a:pt x="19162" y="19014"/>
                  <a:pt x="19187" y="19064"/>
                  <a:pt x="19217" y="19064"/>
                </a:cubicBezTo>
                <a:cubicBezTo>
                  <a:pt x="19247" y="19064"/>
                  <a:pt x="19272" y="19014"/>
                  <a:pt x="19272" y="18953"/>
                </a:cubicBezTo>
                <a:cubicBezTo>
                  <a:pt x="19272" y="18891"/>
                  <a:pt x="19247" y="18842"/>
                  <a:pt x="19217" y="18842"/>
                </a:cubicBezTo>
                <a:close/>
                <a:moveTo>
                  <a:pt x="19038" y="18842"/>
                </a:moveTo>
                <a:cubicBezTo>
                  <a:pt x="19008" y="18842"/>
                  <a:pt x="18983" y="18891"/>
                  <a:pt x="18983" y="18953"/>
                </a:cubicBezTo>
                <a:cubicBezTo>
                  <a:pt x="18983" y="19014"/>
                  <a:pt x="19008" y="19064"/>
                  <a:pt x="19038" y="19064"/>
                </a:cubicBezTo>
                <a:cubicBezTo>
                  <a:pt x="19068" y="19064"/>
                  <a:pt x="19093" y="19014"/>
                  <a:pt x="19093" y="18953"/>
                </a:cubicBezTo>
                <a:cubicBezTo>
                  <a:pt x="19093" y="18891"/>
                  <a:pt x="19068" y="18842"/>
                  <a:pt x="19038" y="18842"/>
                </a:cubicBezTo>
                <a:close/>
                <a:moveTo>
                  <a:pt x="5965" y="18842"/>
                </a:moveTo>
                <a:cubicBezTo>
                  <a:pt x="5934" y="18842"/>
                  <a:pt x="5910" y="18891"/>
                  <a:pt x="5910" y="18953"/>
                </a:cubicBezTo>
                <a:cubicBezTo>
                  <a:pt x="5910" y="19014"/>
                  <a:pt x="5934" y="19064"/>
                  <a:pt x="5965" y="19064"/>
                </a:cubicBezTo>
                <a:cubicBezTo>
                  <a:pt x="5995" y="19064"/>
                  <a:pt x="6019" y="19014"/>
                  <a:pt x="6019" y="18953"/>
                </a:cubicBezTo>
                <a:cubicBezTo>
                  <a:pt x="6019" y="18891"/>
                  <a:pt x="5995" y="18842"/>
                  <a:pt x="5965" y="18842"/>
                </a:cubicBezTo>
                <a:close/>
                <a:moveTo>
                  <a:pt x="5786" y="18842"/>
                </a:moveTo>
                <a:cubicBezTo>
                  <a:pt x="5755" y="18842"/>
                  <a:pt x="5731" y="18891"/>
                  <a:pt x="5731" y="18953"/>
                </a:cubicBezTo>
                <a:cubicBezTo>
                  <a:pt x="5731" y="19014"/>
                  <a:pt x="5755" y="19064"/>
                  <a:pt x="5786" y="19064"/>
                </a:cubicBezTo>
                <a:cubicBezTo>
                  <a:pt x="5816" y="19064"/>
                  <a:pt x="5840" y="19014"/>
                  <a:pt x="5840" y="18953"/>
                </a:cubicBezTo>
                <a:cubicBezTo>
                  <a:pt x="5840" y="18891"/>
                  <a:pt x="5816" y="18842"/>
                  <a:pt x="5786" y="18842"/>
                </a:cubicBezTo>
                <a:close/>
                <a:moveTo>
                  <a:pt x="5606" y="18842"/>
                </a:moveTo>
                <a:cubicBezTo>
                  <a:pt x="5576" y="18842"/>
                  <a:pt x="5552" y="18891"/>
                  <a:pt x="5552" y="18953"/>
                </a:cubicBezTo>
                <a:cubicBezTo>
                  <a:pt x="5552" y="19014"/>
                  <a:pt x="5576" y="19064"/>
                  <a:pt x="5606" y="19064"/>
                </a:cubicBezTo>
                <a:cubicBezTo>
                  <a:pt x="5637" y="19064"/>
                  <a:pt x="5661" y="19014"/>
                  <a:pt x="5661" y="18953"/>
                </a:cubicBezTo>
                <a:cubicBezTo>
                  <a:pt x="5661" y="18891"/>
                  <a:pt x="5637" y="18842"/>
                  <a:pt x="5606" y="18842"/>
                </a:cubicBezTo>
                <a:close/>
                <a:moveTo>
                  <a:pt x="5427" y="18842"/>
                </a:moveTo>
                <a:cubicBezTo>
                  <a:pt x="5397" y="18842"/>
                  <a:pt x="5372" y="18891"/>
                  <a:pt x="5372" y="18953"/>
                </a:cubicBezTo>
                <a:cubicBezTo>
                  <a:pt x="5372" y="19014"/>
                  <a:pt x="5397" y="19064"/>
                  <a:pt x="5427" y="19064"/>
                </a:cubicBezTo>
                <a:cubicBezTo>
                  <a:pt x="5458" y="19064"/>
                  <a:pt x="5482" y="19014"/>
                  <a:pt x="5482" y="18953"/>
                </a:cubicBezTo>
                <a:cubicBezTo>
                  <a:pt x="5482" y="18891"/>
                  <a:pt x="5458" y="18842"/>
                  <a:pt x="5427" y="18842"/>
                </a:cubicBezTo>
                <a:close/>
                <a:moveTo>
                  <a:pt x="5248" y="18842"/>
                </a:moveTo>
                <a:cubicBezTo>
                  <a:pt x="5218" y="18842"/>
                  <a:pt x="5193" y="18891"/>
                  <a:pt x="5193" y="18953"/>
                </a:cubicBezTo>
                <a:cubicBezTo>
                  <a:pt x="5193" y="19014"/>
                  <a:pt x="5218" y="19064"/>
                  <a:pt x="5248" y="19064"/>
                </a:cubicBezTo>
                <a:cubicBezTo>
                  <a:pt x="5279" y="19064"/>
                  <a:pt x="5303" y="19014"/>
                  <a:pt x="5303" y="18953"/>
                </a:cubicBezTo>
                <a:cubicBezTo>
                  <a:pt x="5303" y="18891"/>
                  <a:pt x="5279" y="18842"/>
                  <a:pt x="5248" y="18842"/>
                </a:cubicBezTo>
                <a:close/>
                <a:moveTo>
                  <a:pt x="5069" y="18842"/>
                </a:moveTo>
                <a:cubicBezTo>
                  <a:pt x="5039" y="18842"/>
                  <a:pt x="5014" y="18891"/>
                  <a:pt x="5014" y="18953"/>
                </a:cubicBezTo>
                <a:cubicBezTo>
                  <a:pt x="5014" y="19014"/>
                  <a:pt x="5039" y="19064"/>
                  <a:pt x="5069" y="19064"/>
                </a:cubicBezTo>
                <a:cubicBezTo>
                  <a:pt x="5099" y="19064"/>
                  <a:pt x="5124" y="19014"/>
                  <a:pt x="5124" y="18953"/>
                </a:cubicBezTo>
                <a:cubicBezTo>
                  <a:pt x="5124" y="18891"/>
                  <a:pt x="5099" y="18842"/>
                  <a:pt x="5069" y="18842"/>
                </a:cubicBezTo>
                <a:close/>
                <a:moveTo>
                  <a:pt x="21366" y="18479"/>
                </a:moveTo>
                <a:cubicBezTo>
                  <a:pt x="21336" y="18479"/>
                  <a:pt x="21311" y="18529"/>
                  <a:pt x="21311" y="18590"/>
                </a:cubicBezTo>
                <a:cubicBezTo>
                  <a:pt x="21311" y="18652"/>
                  <a:pt x="21336" y="18701"/>
                  <a:pt x="21366" y="18701"/>
                </a:cubicBezTo>
                <a:cubicBezTo>
                  <a:pt x="21396" y="18701"/>
                  <a:pt x="21421" y="18652"/>
                  <a:pt x="21421" y="18590"/>
                </a:cubicBezTo>
                <a:cubicBezTo>
                  <a:pt x="21421" y="18529"/>
                  <a:pt x="21396" y="18479"/>
                  <a:pt x="21366" y="18479"/>
                </a:cubicBezTo>
                <a:close/>
                <a:moveTo>
                  <a:pt x="19754" y="18479"/>
                </a:moveTo>
                <a:cubicBezTo>
                  <a:pt x="19724" y="18479"/>
                  <a:pt x="19699" y="18529"/>
                  <a:pt x="19699" y="18590"/>
                </a:cubicBezTo>
                <a:cubicBezTo>
                  <a:pt x="19699" y="18652"/>
                  <a:pt x="19724" y="18701"/>
                  <a:pt x="19754" y="18701"/>
                </a:cubicBezTo>
                <a:cubicBezTo>
                  <a:pt x="19785" y="18701"/>
                  <a:pt x="19809" y="18652"/>
                  <a:pt x="19809" y="18590"/>
                </a:cubicBezTo>
                <a:cubicBezTo>
                  <a:pt x="19809" y="18529"/>
                  <a:pt x="19785" y="18479"/>
                  <a:pt x="19754" y="18479"/>
                </a:cubicBezTo>
                <a:close/>
                <a:moveTo>
                  <a:pt x="19575" y="18479"/>
                </a:moveTo>
                <a:cubicBezTo>
                  <a:pt x="19545" y="18479"/>
                  <a:pt x="19520" y="18529"/>
                  <a:pt x="19520" y="18590"/>
                </a:cubicBezTo>
                <a:cubicBezTo>
                  <a:pt x="19520" y="18652"/>
                  <a:pt x="19545" y="18701"/>
                  <a:pt x="19575" y="18701"/>
                </a:cubicBezTo>
                <a:cubicBezTo>
                  <a:pt x="19605" y="18701"/>
                  <a:pt x="19630" y="18652"/>
                  <a:pt x="19630" y="18590"/>
                </a:cubicBezTo>
                <a:cubicBezTo>
                  <a:pt x="19630" y="18529"/>
                  <a:pt x="19605" y="18479"/>
                  <a:pt x="19575" y="18479"/>
                </a:cubicBezTo>
                <a:close/>
                <a:moveTo>
                  <a:pt x="19396" y="18479"/>
                </a:moveTo>
                <a:cubicBezTo>
                  <a:pt x="19366" y="18479"/>
                  <a:pt x="19341" y="18529"/>
                  <a:pt x="19341" y="18590"/>
                </a:cubicBezTo>
                <a:cubicBezTo>
                  <a:pt x="19341" y="18652"/>
                  <a:pt x="19366" y="18701"/>
                  <a:pt x="19396" y="18701"/>
                </a:cubicBezTo>
                <a:cubicBezTo>
                  <a:pt x="19426" y="18701"/>
                  <a:pt x="19451" y="18652"/>
                  <a:pt x="19451" y="18590"/>
                </a:cubicBezTo>
                <a:cubicBezTo>
                  <a:pt x="19451" y="18529"/>
                  <a:pt x="19426" y="18479"/>
                  <a:pt x="19396" y="18479"/>
                </a:cubicBezTo>
                <a:close/>
                <a:moveTo>
                  <a:pt x="19217" y="18479"/>
                </a:moveTo>
                <a:cubicBezTo>
                  <a:pt x="19187" y="18479"/>
                  <a:pt x="19162" y="18529"/>
                  <a:pt x="19162" y="18590"/>
                </a:cubicBezTo>
                <a:cubicBezTo>
                  <a:pt x="19162" y="18652"/>
                  <a:pt x="19187" y="18701"/>
                  <a:pt x="19217" y="18701"/>
                </a:cubicBezTo>
                <a:cubicBezTo>
                  <a:pt x="19247" y="18701"/>
                  <a:pt x="19272" y="18652"/>
                  <a:pt x="19272" y="18590"/>
                </a:cubicBezTo>
                <a:cubicBezTo>
                  <a:pt x="19272" y="18529"/>
                  <a:pt x="19247" y="18479"/>
                  <a:pt x="19217" y="18479"/>
                </a:cubicBezTo>
                <a:close/>
                <a:moveTo>
                  <a:pt x="19038" y="18479"/>
                </a:moveTo>
                <a:cubicBezTo>
                  <a:pt x="19008" y="18479"/>
                  <a:pt x="18983" y="18529"/>
                  <a:pt x="18983" y="18590"/>
                </a:cubicBezTo>
                <a:cubicBezTo>
                  <a:pt x="18983" y="18652"/>
                  <a:pt x="19008" y="18701"/>
                  <a:pt x="19038" y="18701"/>
                </a:cubicBezTo>
                <a:cubicBezTo>
                  <a:pt x="19068" y="18701"/>
                  <a:pt x="19093" y="18652"/>
                  <a:pt x="19093" y="18590"/>
                </a:cubicBezTo>
                <a:cubicBezTo>
                  <a:pt x="19093" y="18529"/>
                  <a:pt x="19068" y="18479"/>
                  <a:pt x="19038" y="18479"/>
                </a:cubicBezTo>
                <a:close/>
                <a:moveTo>
                  <a:pt x="5965" y="18479"/>
                </a:moveTo>
                <a:cubicBezTo>
                  <a:pt x="5934" y="18479"/>
                  <a:pt x="5910" y="18529"/>
                  <a:pt x="5910" y="18590"/>
                </a:cubicBezTo>
                <a:cubicBezTo>
                  <a:pt x="5910" y="18652"/>
                  <a:pt x="5934" y="18701"/>
                  <a:pt x="5965" y="18701"/>
                </a:cubicBezTo>
                <a:cubicBezTo>
                  <a:pt x="5995" y="18701"/>
                  <a:pt x="6019" y="18652"/>
                  <a:pt x="6019" y="18590"/>
                </a:cubicBezTo>
                <a:cubicBezTo>
                  <a:pt x="6019" y="18529"/>
                  <a:pt x="5995" y="18479"/>
                  <a:pt x="5965" y="18479"/>
                </a:cubicBezTo>
                <a:close/>
                <a:moveTo>
                  <a:pt x="5786" y="18479"/>
                </a:moveTo>
                <a:cubicBezTo>
                  <a:pt x="5755" y="18479"/>
                  <a:pt x="5731" y="18529"/>
                  <a:pt x="5731" y="18590"/>
                </a:cubicBezTo>
                <a:cubicBezTo>
                  <a:pt x="5731" y="18652"/>
                  <a:pt x="5755" y="18701"/>
                  <a:pt x="5786" y="18701"/>
                </a:cubicBezTo>
                <a:cubicBezTo>
                  <a:pt x="5816" y="18701"/>
                  <a:pt x="5840" y="18652"/>
                  <a:pt x="5840" y="18590"/>
                </a:cubicBezTo>
                <a:cubicBezTo>
                  <a:pt x="5840" y="18529"/>
                  <a:pt x="5816" y="18479"/>
                  <a:pt x="5786" y="18479"/>
                </a:cubicBezTo>
                <a:close/>
                <a:moveTo>
                  <a:pt x="5606" y="18479"/>
                </a:moveTo>
                <a:cubicBezTo>
                  <a:pt x="5576" y="18479"/>
                  <a:pt x="5552" y="18529"/>
                  <a:pt x="5552" y="18590"/>
                </a:cubicBezTo>
                <a:cubicBezTo>
                  <a:pt x="5552" y="18652"/>
                  <a:pt x="5576" y="18701"/>
                  <a:pt x="5606" y="18701"/>
                </a:cubicBezTo>
                <a:cubicBezTo>
                  <a:pt x="5637" y="18701"/>
                  <a:pt x="5661" y="18652"/>
                  <a:pt x="5661" y="18590"/>
                </a:cubicBezTo>
                <a:cubicBezTo>
                  <a:pt x="5661" y="18529"/>
                  <a:pt x="5637" y="18479"/>
                  <a:pt x="5606" y="18479"/>
                </a:cubicBezTo>
                <a:close/>
                <a:moveTo>
                  <a:pt x="5427" y="18479"/>
                </a:moveTo>
                <a:cubicBezTo>
                  <a:pt x="5397" y="18479"/>
                  <a:pt x="5372" y="18529"/>
                  <a:pt x="5372" y="18590"/>
                </a:cubicBezTo>
                <a:cubicBezTo>
                  <a:pt x="5372" y="18652"/>
                  <a:pt x="5397" y="18701"/>
                  <a:pt x="5427" y="18701"/>
                </a:cubicBezTo>
                <a:cubicBezTo>
                  <a:pt x="5458" y="18701"/>
                  <a:pt x="5482" y="18652"/>
                  <a:pt x="5482" y="18590"/>
                </a:cubicBezTo>
                <a:cubicBezTo>
                  <a:pt x="5482" y="18529"/>
                  <a:pt x="5458" y="18479"/>
                  <a:pt x="5427" y="18479"/>
                </a:cubicBezTo>
                <a:close/>
                <a:moveTo>
                  <a:pt x="5248" y="18479"/>
                </a:moveTo>
                <a:cubicBezTo>
                  <a:pt x="5218" y="18479"/>
                  <a:pt x="5193" y="18529"/>
                  <a:pt x="5193" y="18590"/>
                </a:cubicBezTo>
                <a:cubicBezTo>
                  <a:pt x="5193" y="18652"/>
                  <a:pt x="5218" y="18701"/>
                  <a:pt x="5248" y="18701"/>
                </a:cubicBezTo>
                <a:cubicBezTo>
                  <a:pt x="5279" y="18701"/>
                  <a:pt x="5303" y="18652"/>
                  <a:pt x="5303" y="18590"/>
                </a:cubicBezTo>
                <a:cubicBezTo>
                  <a:pt x="5303" y="18529"/>
                  <a:pt x="5279" y="18479"/>
                  <a:pt x="5248" y="18479"/>
                </a:cubicBezTo>
                <a:close/>
                <a:moveTo>
                  <a:pt x="5069" y="18479"/>
                </a:moveTo>
                <a:cubicBezTo>
                  <a:pt x="5039" y="18479"/>
                  <a:pt x="5014" y="18529"/>
                  <a:pt x="5014" y="18590"/>
                </a:cubicBezTo>
                <a:cubicBezTo>
                  <a:pt x="5014" y="18652"/>
                  <a:pt x="5039" y="18701"/>
                  <a:pt x="5069" y="18701"/>
                </a:cubicBezTo>
                <a:cubicBezTo>
                  <a:pt x="5099" y="18701"/>
                  <a:pt x="5124" y="18652"/>
                  <a:pt x="5124" y="18590"/>
                </a:cubicBezTo>
                <a:cubicBezTo>
                  <a:pt x="5124" y="18529"/>
                  <a:pt x="5099" y="18479"/>
                  <a:pt x="5069" y="18479"/>
                </a:cubicBezTo>
                <a:close/>
                <a:moveTo>
                  <a:pt x="19933" y="18117"/>
                </a:moveTo>
                <a:cubicBezTo>
                  <a:pt x="19903" y="18117"/>
                  <a:pt x="19878" y="18167"/>
                  <a:pt x="19878" y="18228"/>
                </a:cubicBezTo>
                <a:cubicBezTo>
                  <a:pt x="19878" y="18289"/>
                  <a:pt x="19903" y="18339"/>
                  <a:pt x="19933" y="18339"/>
                </a:cubicBezTo>
                <a:cubicBezTo>
                  <a:pt x="19964" y="18339"/>
                  <a:pt x="19988" y="18289"/>
                  <a:pt x="19988" y="18228"/>
                </a:cubicBezTo>
                <a:cubicBezTo>
                  <a:pt x="19988" y="18167"/>
                  <a:pt x="19964" y="18117"/>
                  <a:pt x="19933" y="18117"/>
                </a:cubicBezTo>
                <a:close/>
                <a:moveTo>
                  <a:pt x="19754" y="18117"/>
                </a:moveTo>
                <a:cubicBezTo>
                  <a:pt x="19724" y="18117"/>
                  <a:pt x="19699" y="18167"/>
                  <a:pt x="19699" y="18228"/>
                </a:cubicBezTo>
                <a:cubicBezTo>
                  <a:pt x="19699" y="18289"/>
                  <a:pt x="19724" y="18339"/>
                  <a:pt x="19754" y="18339"/>
                </a:cubicBezTo>
                <a:cubicBezTo>
                  <a:pt x="19785" y="18339"/>
                  <a:pt x="19809" y="18289"/>
                  <a:pt x="19809" y="18228"/>
                </a:cubicBezTo>
                <a:cubicBezTo>
                  <a:pt x="19809" y="18167"/>
                  <a:pt x="19785" y="18117"/>
                  <a:pt x="19754" y="18117"/>
                </a:cubicBezTo>
                <a:close/>
                <a:moveTo>
                  <a:pt x="19575" y="18117"/>
                </a:moveTo>
                <a:cubicBezTo>
                  <a:pt x="19545" y="18117"/>
                  <a:pt x="19520" y="18167"/>
                  <a:pt x="19520" y="18228"/>
                </a:cubicBezTo>
                <a:cubicBezTo>
                  <a:pt x="19520" y="18289"/>
                  <a:pt x="19545" y="18339"/>
                  <a:pt x="19575" y="18339"/>
                </a:cubicBezTo>
                <a:cubicBezTo>
                  <a:pt x="19605" y="18339"/>
                  <a:pt x="19630" y="18289"/>
                  <a:pt x="19630" y="18228"/>
                </a:cubicBezTo>
                <a:cubicBezTo>
                  <a:pt x="19630" y="18167"/>
                  <a:pt x="19605" y="18117"/>
                  <a:pt x="19575" y="18117"/>
                </a:cubicBezTo>
                <a:close/>
                <a:moveTo>
                  <a:pt x="19396" y="18117"/>
                </a:moveTo>
                <a:cubicBezTo>
                  <a:pt x="19366" y="18117"/>
                  <a:pt x="19341" y="18167"/>
                  <a:pt x="19341" y="18228"/>
                </a:cubicBezTo>
                <a:cubicBezTo>
                  <a:pt x="19341" y="18289"/>
                  <a:pt x="19366" y="18339"/>
                  <a:pt x="19396" y="18339"/>
                </a:cubicBezTo>
                <a:cubicBezTo>
                  <a:pt x="19426" y="18339"/>
                  <a:pt x="19451" y="18289"/>
                  <a:pt x="19451" y="18228"/>
                </a:cubicBezTo>
                <a:cubicBezTo>
                  <a:pt x="19451" y="18167"/>
                  <a:pt x="19426" y="18117"/>
                  <a:pt x="19396" y="18117"/>
                </a:cubicBezTo>
                <a:close/>
                <a:moveTo>
                  <a:pt x="19217" y="18117"/>
                </a:moveTo>
                <a:cubicBezTo>
                  <a:pt x="19187" y="18117"/>
                  <a:pt x="19162" y="18167"/>
                  <a:pt x="19162" y="18228"/>
                </a:cubicBezTo>
                <a:cubicBezTo>
                  <a:pt x="19162" y="18289"/>
                  <a:pt x="19187" y="18339"/>
                  <a:pt x="19217" y="18339"/>
                </a:cubicBezTo>
                <a:cubicBezTo>
                  <a:pt x="19247" y="18339"/>
                  <a:pt x="19272" y="18289"/>
                  <a:pt x="19272" y="18228"/>
                </a:cubicBezTo>
                <a:cubicBezTo>
                  <a:pt x="19272" y="18167"/>
                  <a:pt x="19247" y="18117"/>
                  <a:pt x="19217" y="18117"/>
                </a:cubicBezTo>
                <a:close/>
                <a:moveTo>
                  <a:pt x="19038" y="18117"/>
                </a:moveTo>
                <a:cubicBezTo>
                  <a:pt x="19008" y="18117"/>
                  <a:pt x="18983" y="18167"/>
                  <a:pt x="18983" y="18228"/>
                </a:cubicBezTo>
                <a:cubicBezTo>
                  <a:pt x="18983" y="18289"/>
                  <a:pt x="19008" y="18339"/>
                  <a:pt x="19038" y="18339"/>
                </a:cubicBezTo>
                <a:cubicBezTo>
                  <a:pt x="19068" y="18339"/>
                  <a:pt x="19093" y="18289"/>
                  <a:pt x="19093" y="18228"/>
                </a:cubicBezTo>
                <a:cubicBezTo>
                  <a:pt x="19093" y="18167"/>
                  <a:pt x="19068" y="18117"/>
                  <a:pt x="19038" y="18117"/>
                </a:cubicBezTo>
                <a:close/>
                <a:moveTo>
                  <a:pt x="18859" y="18117"/>
                </a:moveTo>
                <a:cubicBezTo>
                  <a:pt x="18828" y="18117"/>
                  <a:pt x="18804" y="18167"/>
                  <a:pt x="18804" y="18228"/>
                </a:cubicBezTo>
                <a:cubicBezTo>
                  <a:pt x="18804" y="18289"/>
                  <a:pt x="18828" y="18339"/>
                  <a:pt x="18859" y="18339"/>
                </a:cubicBezTo>
                <a:cubicBezTo>
                  <a:pt x="18889" y="18339"/>
                  <a:pt x="18914" y="18289"/>
                  <a:pt x="18914" y="18228"/>
                </a:cubicBezTo>
                <a:cubicBezTo>
                  <a:pt x="18914" y="18167"/>
                  <a:pt x="18889" y="18117"/>
                  <a:pt x="18859" y="18117"/>
                </a:cubicBezTo>
                <a:close/>
                <a:moveTo>
                  <a:pt x="17963" y="18117"/>
                </a:moveTo>
                <a:cubicBezTo>
                  <a:pt x="17933" y="18117"/>
                  <a:pt x="17908" y="18167"/>
                  <a:pt x="17908" y="18228"/>
                </a:cubicBezTo>
                <a:cubicBezTo>
                  <a:pt x="17908" y="18289"/>
                  <a:pt x="17933" y="18339"/>
                  <a:pt x="17963" y="18339"/>
                </a:cubicBezTo>
                <a:cubicBezTo>
                  <a:pt x="17994" y="18339"/>
                  <a:pt x="18018" y="18289"/>
                  <a:pt x="18018" y="18228"/>
                </a:cubicBezTo>
                <a:cubicBezTo>
                  <a:pt x="18018" y="18167"/>
                  <a:pt x="17994" y="18117"/>
                  <a:pt x="17963" y="18117"/>
                </a:cubicBezTo>
                <a:close/>
                <a:moveTo>
                  <a:pt x="17784" y="18117"/>
                </a:moveTo>
                <a:cubicBezTo>
                  <a:pt x="17754" y="18117"/>
                  <a:pt x="17729" y="18167"/>
                  <a:pt x="17729" y="18228"/>
                </a:cubicBezTo>
                <a:cubicBezTo>
                  <a:pt x="17729" y="18289"/>
                  <a:pt x="17754" y="18339"/>
                  <a:pt x="17784" y="18339"/>
                </a:cubicBezTo>
                <a:cubicBezTo>
                  <a:pt x="17815" y="18339"/>
                  <a:pt x="17839" y="18289"/>
                  <a:pt x="17839" y="18228"/>
                </a:cubicBezTo>
                <a:cubicBezTo>
                  <a:pt x="17839" y="18167"/>
                  <a:pt x="17815" y="18117"/>
                  <a:pt x="17784" y="18117"/>
                </a:cubicBezTo>
                <a:close/>
                <a:moveTo>
                  <a:pt x="17605" y="18117"/>
                </a:moveTo>
                <a:cubicBezTo>
                  <a:pt x="17575" y="18117"/>
                  <a:pt x="17550" y="18167"/>
                  <a:pt x="17550" y="18228"/>
                </a:cubicBezTo>
                <a:cubicBezTo>
                  <a:pt x="17550" y="18289"/>
                  <a:pt x="17575" y="18339"/>
                  <a:pt x="17605" y="18339"/>
                </a:cubicBezTo>
                <a:cubicBezTo>
                  <a:pt x="17635" y="18339"/>
                  <a:pt x="17660" y="18289"/>
                  <a:pt x="17660" y="18228"/>
                </a:cubicBezTo>
                <a:cubicBezTo>
                  <a:pt x="17660" y="18167"/>
                  <a:pt x="17635" y="18117"/>
                  <a:pt x="17605" y="18117"/>
                </a:cubicBezTo>
                <a:close/>
                <a:moveTo>
                  <a:pt x="17426" y="18117"/>
                </a:moveTo>
                <a:cubicBezTo>
                  <a:pt x="17396" y="18117"/>
                  <a:pt x="17371" y="18167"/>
                  <a:pt x="17371" y="18228"/>
                </a:cubicBezTo>
                <a:cubicBezTo>
                  <a:pt x="17371" y="18289"/>
                  <a:pt x="17396" y="18339"/>
                  <a:pt x="17426" y="18339"/>
                </a:cubicBezTo>
                <a:cubicBezTo>
                  <a:pt x="17456" y="18339"/>
                  <a:pt x="17481" y="18289"/>
                  <a:pt x="17481" y="18228"/>
                </a:cubicBezTo>
                <a:cubicBezTo>
                  <a:pt x="17481" y="18167"/>
                  <a:pt x="17456" y="18117"/>
                  <a:pt x="17426" y="18117"/>
                </a:cubicBezTo>
                <a:close/>
                <a:moveTo>
                  <a:pt x="11516" y="18117"/>
                </a:moveTo>
                <a:cubicBezTo>
                  <a:pt x="11486" y="18117"/>
                  <a:pt x="11461" y="18167"/>
                  <a:pt x="11461" y="18228"/>
                </a:cubicBezTo>
                <a:cubicBezTo>
                  <a:pt x="11461" y="18289"/>
                  <a:pt x="11486" y="18339"/>
                  <a:pt x="11516" y="18339"/>
                </a:cubicBezTo>
                <a:cubicBezTo>
                  <a:pt x="11546" y="18339"/>
                  <a:pt x="11571" y="18289"/>
                  <a:pt x="11571" y="18228"/>
                </a:cubicBezTo>
                <a:cubicBezTo>
                  <a:pt x="11571" y="18167"/>
                  <a:pt x="11546" y="18117"/>
                  <a:pt x="11516" y="18117"/>
                </a:cubicBezTo>
                <a:close/>
                <a:moveTo>
                  <a:pt x="11337" y="18117"/>
                </a:moveTo>
                <a:cubicBezTo>
                  <a:pt x="11307" y="18117"/>
                  <a:pt x="11282" y="18167"/>
                  <a:pt x="11282" y="18228"/>
                </a:cubicBezTo>
                <a:cubicBezTo>
                  <a:pt x="11282" y="18289"/>
                  <a:pt x="11307" y="18339"/>
                  <a:pt x="11337" y="18339"/>
                </a:cubicBezTo>
                <a:cubicBezTo>
                  <a:pt x="11367" y="18339"/>
                  <a:pt x="11392" y="18289"/>
                  <a:pt x="11392" y="18228"/>
                </a:cubicBezTo>
                <a:cubicBezTo>
                  <a:pt x="11392" y="18167"/>
                  <a:pt x="11367" y="18117"/>
                  <a:pt x="11337" y="18117"/>
                </a:cubicBezTo>
                <a:close/>
                <a:moveTo>
                  <a:pt x="11158" y="18117"/>
                </a:moveTo>
                <a:cubicBezTo>
                  <a:pt x="11128" y="18117"/>
                  <a:pt x="11103" y="18167"/>
                  <a:pt x="11103" y="18228"/>
                </a:cubicBezTo>
                <a:cubicBezTo>
                  <a:pt x="11103" y="18289"/>
                  <a:pt x="11128" y="18339"/>
                  <a:pt x="11158" y="18339"/>
                </a:cubicBezTo>
                <a:cubicBezTo>
                  <a:pt x="11188" y="18339"/>
                  <a:pt x="11213" y="18289"/>
                  <a:pt x="11213" y="18228"/>
                </a:cubicBezTo>
                <a:cubicBezTo>
                  <a:pt x="11213" y="18167"/>
                  <a:pt x="11188" y="18117"/>
                  <a:pt x="11158" y="18117"/>
                </a:cubicBezTo>
                <a:close/>
                <a:moveTo>
                  <a:pt x="10979" y="18117"/>
                </a:moveTo>
                <a:cubicBezTo>
                  <a:pt x="10949" y="18117"/>
                  <a:pt x="10924" y="18167"/>
                  <a:pt x="10924" y="18228"/>
                </a:cubicBezTo>
                <a:cubicBezTo>
                  <a:pt x="10924" y="18289"/>
                  <a:pt x="10949" y="18339"/>
                  <a:pt x="10979" y="18339"/>
                </a:cubicBezTo>
                <a:cubicBezTo>
                  <a:pt x="11009" y="18339"/>
                  <a:pt x="11034" y="18289"/>
                  <a:pt x="11034" y="18228"/>
                </a:cubicBezTo>
                <a:cubicBezTo>
                  <a:pt x="11034" y="18167"/>
                  <a:pt x="11009" y="18117"/>
                  <a:pt x="10979" y="18117"/>
                </a:cubicBezTo>
                <a:close/>
                <a:moveTo>
                  <a:pt x="6144" y="18117"/>
                </a:moveTo>
                <a:cubicBezTo>
                  <a:pt x="6113" y="18117"/>
                  <a:pt x="6089" y="18167"/>
                  <a:pt x="6089" y="18228"/>
                </a:cubicBezTo>
                <a:cubicBezTo>
                  <a:pt x="6089" y="18289"/>
                  <a:pt x="6113" y="18339"/>
                  <a:pt x="6144" y="18339"/>
                </a:cubicBezTo>
                <a:cubicBezTo>
                  <a:pt x="6174" y="18339"/>
                  <a:pt x="6199" y="18289"/>
                  <a:pt x="6199" y="18228"/>
                </a:cubicBezTo>
                <a:cubicBezTo>
                  <a:pt x="6199" y="18167"/>
                  <a:pt x="6174" y="18117"/>
                  <a:pt x="6144" y="18117"/>
                </a:cubicBezTo>
                <a:close/>
                <a:moveTo>
                  <a:pt x="5965" y="18117"/>
                </a:moveTo>
                <a:cubicBezTo>
                  <a:pt x="5934" y="18117"/>
                  <a:pt x="5910" y="18167"/>
                  <a:pt x="5910" y="18228"/>
                </a:cubicBezTo>
                <a:cubicBezTo>
                  <a:pt x="5910" y="18289"/>
                  <a:pt x="5934" y="18339"/>
                  <a:pt x="5965" y="18339"/>
                </a:cubicBezTo>
                <a:cubicBezTo>
                  <a:pt x="5995" y="18339"/>
                  <a:pt x="6019" y="18289"/>
                  <a:pt x="6019" y="18228"/>
                </a:cubicBezTo>
                <a:cubicBezTo>
                  <a:pt x="6019" y="18167"/>
                  <a:pt x="5995" y="18117"/>
                  <a:pt x="5965" y="18117"/>
                </a:cubicBezTo>
                <a:close/>
                <a:moveTo>
                  <a:pt x="5786" y="18117"/>
                </a:moveTo>
                <a:cubicBezTo>
                  <a:pt x="5755" y="18117"/>
                  <a:pt x="5731" y="18167"/>
                  <a:pt x="5731" y="18228"/>
                </a:cubicBezTo>
                <a:cubicBezTo>
                  <a:pt x="5731" y="18289"/>
                  <a:pt x="5755" y="18339"/>
                  <a:pt x="5786" y="18339"/>
                </a:cubicBezTo>
                <a:cubicBezTo>
                  <a:pt x="5816" y="18339"/>
                  <a:pt x="5840" y="18289"/>
                  <a:pt x="5840" y="18228"/>
                </a:cubicBezTo>
                <a:cubicBezTo>
                  <a:pt x="5840" y="18167"/>
                  <a:pt x="5816" y="18117"/>
                  <a:pt x="5786" y="18117"/>
                </a:cubicBezTo>
                <a:close/>
                <a:moveTo>
                  <a:pt x="5606" y="18117"/>
                </a:moveTo>
                <a:cubicBezTo>
                  <a:pt x="5576" y="18117"/>
                  <a:pt x="5552" y="18167"/>
                  <a:pt x="5552" y="18228"/>
                </a:cubicBezTo>
                <a:cubicBezTo>
                  <a:pt x="5552" y="18289"/>
                  <a:pt x="5576" y="18339"/>
                  <a:pt x="5606" y="18339"/>
                </a:cubicBezTo>
                <a:cubicBezTo>
                  <a:pt x="5637" y="18339"/>
                  <a:pt x="5661" y="18289"/>
                  <a:pt x="5661" y="18228"/>
                </a:cubicBezTo>
                <a:cubicBezTo>
                  <a:pt x="5661" y="18167"/>
                  <a:pt x="5637" y="18117"/>
                  <a:pt x="5606" y="18117"/>
                </a:cubicBezTo>
                <a:close/>
                <a:moveTo>
                  <a:pt x="5427" y="18117"/>
                </a:moveTo>
                <a:cubicBezTo>
                  <a:pt x="5397" y="18117"/>
                  <a:pt x="5372" y="18167"/>
                  <a:pt x="5372" y="18228"/>
                </a:cubicBezTo>
                <a:cubicBezTo>
                  <a:pt x="5372" y="18289"/>
                  <a:pt x="5397" y="18339"/>
                  <a:pt x="5427" y="18339"/>
                </a:cubicBezTo>
                <a:cubicBezTo>
                  <a:pt x="5458" y="18339"/>
                  <a:pt x="5482" y="18289"/>
                  <a:pt x="5482" y="18228"/>
                </a:cubicBezTo>
                <a:cubicBezTo>
                  <a:pt x="5482" y="18167"/>
                  <a:pt x="5458" y="18117"/>
                  <a:pt x="5427" y="18117"/>
                </a:cubicBezTo>
                <a:close/>
                <a:moveTo>
                  <a:pt x="5248" y="18117"/>
                </a:moveTo>
                <a:cubicBezTo>
                  <a:pt x="5218" y="18117"/>
                  <a:pt x="5193" y="18167"/>
                  <a:pt x="5193" y="18228"/>
                </a:cubicBezTo>
                <a:cubicBezTo>
                  <a:pt x="5193" y="18289"/>
                  <a:pt x="5218" y="18339"/>
                  <a:pt x="5248" y="18339"/>
                </a:cubicBezTo>
                <a:cubicBezTo>
                  <a:pt x="5279" y="18339"/>
                  <a:pt x="5303" y="18289"/>
                  <a:pt x="5303" y="18228"/>
                </a:cubicBezTo>
                <a:cubicBezTo>
                  <a:pt x="5303" y="18167"/>
                  <a:pt x="5279" y="18117"/>
                  <a:pt x="5248" y="18117"/>
                </a:cubicBezTo>
                <a:close/>
                <a:moveTo>
                  <a:pt x="5069" y="18117"/>
                </a:moveTo>
                <a:cubicBezTo>
                  <a:pt x="5039" y="18117"/>
                  <a:pt x="5014" y="18167"/>
                  <a:pt x="5014" y="18228"/>
                </a:cubicBezTo>
                <a:cubicBezTo>
                  <a:pt x="5014" y="18289"/>
                  <a:pt x="5039" y="18339"/>
                  <a:pt x="5069" y="18339"/>
                </a:cubicBezTo>
                <a:cubicBezTo>
                  <a:pt x="5099" y="18339"/>
                  <a:pt x="5124" y="18289"/>
                  <a:pt x="5124" y="18228"/>
                </a:cubicBezTo>
                <a:cubicBezTo>
                  <a:pt x="5124" y="18167"/>
                  <a:pt x="5099" y="18117"/>
                  <a:pt x="5069" y="18117"/>
                </a:cubicBezTo>
                <a:close/>
                <a:moveTo>
                  <a:pt x="20112" y="17755"/>
                </a:moveTo>
                <a:cubicBezTo>
                  <a:pt x="20082" y="17755"/>
                  <a:pt x="20058" y="17804"/>
                  <a:pt x="20058" y="17866"/>
                </a:cubicBezTo>
                <a:cubicBezTo>
                  <a:pt x="20058" y="17927"/>
                  <a:pt x="20082" y="17977"/>
                  <a:pt x="20112" y="17977"/>
                </a:cubicBezTo>
                <a:cubicBezTo>
                  <a:pt x="20143" y="17977"/>
                  <a:pt x="20167" y="17927"/>
                  <a:pt x="20167" y="17866"/>
                </a:cubicBezTo>
                <a:cubicBezTo>
                  <a:pt x="20167" y="17804"/>
                  <a:pt x="20143" y="17755"/>
                  <a:pt x="20112" y="17755"/>
                </a:cubicBezTo>
                <a:close/>
                <a:moveTo>
                  <a:pt x="19933" y="17755"/>
                </a:moveTo>
                <a:cubicBezTo>
                  <a:pt x="19903" y="17755"/>
                  <a:pt x="19878" y="17804"/>
                  <a:pt x="19878" y="17866"/>
                </a:cubicBezTo>
                <a:cubicBezTo>
                  <a:pt x="19878" y="17927"/>
                  <a:pt x="19903" y="17977"/>
                  <a:pt x="19933" y="17977"/>
                </a:cubicBezTo>
                <a:cubicBezTo>
                  <a:pt x="19964" y="17977"/>
                  <a:pt x="19988" y="17927"/>
                  <a:pt x="19988" y="17866"/>
                </a:cubicBezTo>
                <a:cubicBezTo>
                  <a:pt x="19988" y="17804"/>
                  <a:pt x="19964" y="17755"/>
                  <a:pt x="19933" y="17755"/>
                </a:cubicBezTo>
                <a:close/>
                <a:moveTo>
                  <a:pt x="19754" y="17755"/>
                </a:moveTo>
                <a:cubicBezTo>
                  <a:pt x="19724" y="17755"/>
                  <a:pt x="19699" y="17804"/>
                  <a:pt x="19699" y="17866"/>
                </a:cubicBezTo>
                <a:cubicBezTo>
                  <a:pt x="19699" y="17927"/>
                  <a:pt x="19724" y="17977"/>
                  <a:pt x="19754" y="17977"/>
                </a:cubicBezTo>
                <a:cubicBezTo>
                  <a:pt x="19785" y="17977"/>
                  <a:pt x="19809" y="17927"/>
                  <a:pt x="19809" y="17866"/>
                </a:cubicBezTo>
                <a:cubicBezTo>
                  <a:pt x="19809" y="17804"/>
                  <a:pt x="19785" y="17755"/>
                  <a:pt x="19754" y="17755"/>
                </a:cubicBezTo>
                <a:close/>
                <a:moveTo>
                  <a:pt x="19575" y="17755"/>
                </a:moveTo>
                <a:cubicBezTo>
                  <a:pt x="19545" y="17755"/>
                  <a:pt x="19520" y="17804"/>
                  <a:pt x="19520" y="17866"/>
                </a:cubicBezTo>
                <a:cubicBezTo>
                  <a:pt x="19520" y="17927"/>
                  <a:pt x="19545" y="17977"/>
                  <a:pt x="19575" y="17977"/>
                </a:cubicBezTo>
                <a:cubicBezTo>
                  <a:pt x="19605" y="17977"/>
                  <a:pt x="19630" y="17927"/>
                  <a:pt x="19630" y="17866"/>
                </a:cubicBezTo>
                <a:cubicBezTo>
                  <a:pt x="19630" y="17804"/>
                  <a:pt x="19605" y="17755"/>
                  <a:pt x="19575" y="17755"/>
                </a:cubicBezTo>
                <a:close/>
                <a:moveTo>
                  <a:pt x="19396" y="17755"/>
                </a:moveTo>
                <a:cubicBezTo>
                  <a:pt x="19366" y="17755"/>
                  <a:pt x="19341" y="17804"/>
                  <a:pt x="19341" y="17866"/>
                </a:cubicBezTo>
                <a:cubicBezTo>
                  <a:pt x="19341" y="17927"/>
                  <a:pt x="19366" y="17977"/>
                  <a:pt x="19396" y="17977"/>
                </a:cubicBezTo>
                <a:cubicBezTo>
                  <a:pt x="19426" y="17977"/>
                  <a:pt x="19451" y="17927"/>
                  <a:pt x="19451" y="17866"/>
                </a:cubicBezTo>
                <a:cubicBezTo>
                  <a:pt x="19451" y="17804"/>
                  <a:pt x="19426" y="17755"/>
                  <a:pt x="19396" y="17755"/>
                </a:cubicBezTo>
                <a:close/>
                <a:moveTo>
                  <a:pt x="19217" y="17755"/>
                </a:moveTo>
                <a:cubicBezTo>
                  <a:pt x="19187" y="17755"/>
                  <a:pt x="19162" y="17804"/>
                  <a:pt x="19162" y="17866"/>
                </a:cubicBezTo>
                <a:cubicBezTo>
                  <a:pt x="19162" y="17927"/>
                  <a:pt x="19187" y="17977"/>
                  <a:pt x="19217" y="17977"/>
                </a:cubicBezTo>
                <a:cubicBezTo>
                  <a:pt x="19247" y="17977"/>
                  <a:pt x="19272" y="17927"/>
                  <a:pt x="19272" y="17866"/>
                </a:cubicBezTo>
                <a:cubicBezTo>
                  <a:pt x="19272" y="17804"/>
                  <a:pt x="19247" y="17755"/>
                  <a:pt x="19217" y="17755"/>
                </a:cubicBezTo>
                <a:close/>
                <a:moveTo>
                  <a:pt x="19038" y="17755"/>
                </a:moveTo>
                <a:cubicBezTo>
                  <a:pt x="19008" y="17755"/>
                  <a:pt x="18983" y="17804"/>
                  <a:pt x="18983" y="17866"/>
                </a:cubicBezTo>
                <a:cubicBezTo>
                  <a:pt x="18983" y="17927"/>
                  <a:pt x="19008" y="17977"/>
                  <a:pt x="19038" y="17977"/>
                </a:cubicBezTo>
                <a:cubicBezTo>
                  <a:pt x="19068" y="17977"/>
                  <a:pt x="19093" y="17927"/>
                  <a:pt x="19093" y="17866"/>
                </a:cubicBezTo>
                <a:cubicBezTo>
                  <a:pt x="19093" y="17804"/>
                  <a:pt x="19068" y="17755"/>
                  <a:pt x="19038" y="17755"/>
                </a:cubicBezTo>
                <a:close/>
                <a:moveTo>
                  <a:pt x="18859" y="17755"/>
                </a:moveTo>
                <a:cubicBezTo>
                  <a:pt x="18828" y="17755"/>
                  <a:pt x="18804" y="17804"/>
                  <a:pt x="18804" y="17866"/>
                </a:cubicBezTo>
                <a:cubicBezTo>
                  <a:pt x="18804" y="17927"/>
                  <a:pt x="18828" y="17977"/>
                  <a:pt x="18859" y="17977"/>
                </a:cubicBezTo>
                <a:cubicBezTo>
                  <a:pt x="18889" y="17977"/>
                  <a:pt x="18914" y="17927"/>
                  <a:pt x="18914" y="17866"/>
                </a:cubicBezTo>
                <a:cubicBezTo>
                  <a:pt x="18914" y="17804"/>
                  <a:pt x="18889" y="17755"/>
                  <a:pt x="18859" y="17755"/>
                </a:cubicBezTo>
                <a:close/>
                <a:moveTo>
                  <a:pt x="18680" y="17755"/>
                </a:moveTo>
                <a:cubicBezTo>
                  <a:pt x="18649" y="17755"/>
                  <a:pt x="18625" y="17804"/>
                  <a:pt x="18625" y="17866"/>
                </a:cubicBezTo>
                <a:cubicBezTo>
                  <a:pt x="18625" y="17927"/>
                  <a:pt x="18649" y="17977"/>
                  <a:pt x="18680" y="17977"/>
                </a:cubicBezTo>
                <a:cubicBezTo>
                  <a:pt x="18710" y="17977"/>
                  <a:pt x="18735" y="17927"/>
                  <a:pt x="18735" y="17866"/>
                </a:cubicBezTo>
                <a:cubicBezTo>
                  <a:pt x="18735" y="17804"/>
                  <a:pt x="18710" y="17755"/>
                  <a:pt x="18680" y="17755"/>
                </a:cubicBezTo>
                <a:close/>
                <a:moveTo>
                  <a:pt x="18501" y="17755"/>
                </a:moveTo>
                <a:cubicBezTo>
                  <a:pt x="18470" y="17755"/>
                  <a:pt x="18446" y="17804"/>
                  <a:pt x="18446" y="17866"/>
                </a:cubicBezTo>
                <a:cubicBezTo>
                  <a:pt x="18446" y="17927"/>
                  <a:pt x="18470" y="17977"/>
                  <a:pt x="18501" y="17977"/>
                </a:cubicBezTo>
                <a:cubicBezTo>
                  <a:pt x="18531" y="17977"/>
                  <a:pt x="18555" y="17927"/>
                  <a:pt x="18555" y="17866"/>
                </a:cubicBezTo>
                <a:cubicBezTo>
                  <a:pt x="18555" y="17804"/>
                  <a:pt x="18531" y="17755"/>
                  <a:pt x="18501" y="17755"/>
                </a:cubicBezTo>
                <a:close/>
                <a:moveTo>
                  <a:pt x="18321" y="17755"/>
                </a:moveTo>
                <a:cubicBezTo>
                  <a:pt x="18291" y="17755"/>
                  <a:pt x="18267" y="17804"/>
                  <a:pt x="18267" y="17866"/>
                </a:cubicBezTo>
                <a:cubicBezTo>
                  <a:pt x="18267" y="17927"/>
                  <a:pt x="18291" y="17977"/>
                  <a:pt x="18321" y="17977"/>
                </a:cubicBezTo>
                <a:cubicBezTo>
                  <a:pt x="18352" y="17977"/>
                  <a:pt x="18376" y="17927"/>
                  <a:pt x="18376" y="17866"/>
                </a:cubicBezTo>
                <a:cubicBezTo>
                  <a:pt x="18376" y="17804"/>
                  <a:pt x="18352" y="17755"/>
                  <a:pt x="18321" y="17755"/>
                </a:cubicBezTo>
                <a:close/>
                <a:moveTo>
                  <a:pt x="18142" y="17755"/>
                </a:moveTo>
                <a:cubicBezTo>
                  <a:pt x="18112" y="17755"/>
                  <a:pt x="18088" y="17804"/>
                  <a:pt x="18088" y="17866"/>
                </a:cubicBezTo>
                <a:cubicBezTo>
                  <a:pt x="18088" y="17927"/>
                  <a:pt x="18112" y="17977"/>
                  <a:pt x="18142" y="17977"/>
                </a:cubicBezTo>
                <a:cubicBezTo>
                  <a:pt x="18173" y="17977"/>
                  <a:pt x="18197" y="17927"/>
                  <a:pt x="18197" y="17866"/>
                </a:cubicBezTo>
                <a:cubicBezTo>
                  <a:pt x="18197" y="17804"/>
                  <a:pt x="18173" y="17755"/>
                  <a:pt x="18142" y="17755"/>
                </a:cubicBezTo>
                <a:close/>
                <a:moveTo>
                  <a:pt x="17963" y="17755"/>
                </a:moveTo>
                <a:cubicBezTo>
                  <a:pt x="17933" y="17755"/>
                  <a:pt x="17908" y="17804"/>
                  <a:pt x="17908" y="17866"/>
                </a:cubicBezTo>
                <a:cubicBezTo>
                  <a:pt x="17908" y="17927"/>
                  <a:pt x="17933" y="17977"/>
                  <a:pt x="17963" y="17977"/>
                </a:cubicBezTo>
                <a:cubicBezTo>
                  <a:pt x="17994" y="17977"/>
                  <a:pt x="18018" y="17927"/>
                  <a:pt x="18018" y="17866"/>
                </a:cubicBezTo>
                <a:cubicBezTo>
                  <a:pt x="18018" y="17804"/>
                  <a:pt x="17994" y="17755"/>
                  <a:pt x="17963" y="17755"/>
                </a:cubicBezTo>
                <a:close/>
                <a:moveTo>
                  <a:pt x="17784" y="17755"/>
                </a:moveTo>
                <a:cubicBezTo>
                  <a:pt x="17754" y="17755"/>
                  <a:pt x="17729" y="17804"/>
                  <a:pt x="17729" y="17866"/>
                </a:cubicBezTo>
                <a:cubicBezTo>
                  <a:pt x="17729" y="17927"/>
                  <a:pt x="17754" y="17977"/>
                  <a:pt x="17784" y="17977"/>
                </a:cubicBezTo>
                <a:cubicBezTo>
                  <a:pt x="17815" y="17977"/>
                  <a:pt x="17839" y="17927"/>
                  <a:pt x="17839" y="17866"/>
                </a:cubicBezTo>
                <a:cubicBezTo>
                  <a:pt x="17839" y="17804"/>
                  <a:pt x="17815" y="17755"/>
                  <a:pt x="17784" y="17755"/>
                </a:cubicBezTo>
                <a:close/>
                <a:moveTo>
                  <a:pt x="17605" y="17755"/>
                </a:moveTo>
                <a:cubicBezTo>
                  <a:pt x="17575" y="17755"/>
                  <a:pt x="17550" y="17804"/>
                  <a:pt x="17550" y="17866"/>
                </a:cubicBezTo>
                <a:cubicBezTo>
                  <a:pt x="17550" y="17927"/>
                  <a:pt x="17575" y="17977"/>
                  <a:pt x="17605" y="17977"/>
                </a:cubicBezTo>
                <a:cubicBezTo>
                  <a:pt x="17635" y="17977"/>
                  <a:pt x="17660" y="17927"/>
                  <a:pt x="17660" y="17866"/>
                </a:cubicBezTo>
                <a:cubicBezTo>
                  <a:pt x="17660" y="17804"/>
                  <a:pt x="17635" y="17755"/>
                  <a:pt x="17605" y="17755"/>
                </a:cubicBezTo>
                <a:close/>
                <a:moveTo>
                  <a:pt x="11695" y="17755"/>
                </a:moveTo>
                <a:cubicBezTo>
                  <a:pt x="11665" y="17755"/>
                  <a:pt x="11640" y="17804"/>
                  <a:pt x="11640" y="17866"/>
                </a:cubicBezTo>
                <a:cubicBezTo>
                  <a:pt x="11640" y="17927"/>
                  <a:pt x="11665" y="17977"/>
                  <a:pt x="11695" y="17977"/>
                </a:cubicBezTo>
                <a:cubicBezTo>
                  <a:pt x="11726" y="17977"/>
                  <a:pt x="11750" y="17927"/>
                  <a:pt x="11750" y="17866"/>
                </a:cubicBezTo>
                <a:cubicBezTo>
                  <a:pt x="11750" y="17804"/>
                  <a:pt x="11726" y="17755"/>
                  <a:pt x="11695" y="17755"/>
                </a:cubicBezTo>
                <a:close/>
                <a:moveTo>
                  <a:pt x="11516" y="17755"/>
                </a:moveTo>
                <a:cubicBezTo>
                  <a:pt x="11486" y="17755"/>
                  <a:pt x="11461" y="17804"/>
                  <a:pt x="11461" y="17866"/>
                </a:cubicBezTo>
                <a:cubicBezTo>
                  <a:pt x="11461" y="17927"/>
                  <a:pt x="11486" y="17977"/>
                  <a:pt x="11516" y="17977"/>
                </a:cubicBezTo>
                <a:cubicBezTo>
                  <a:pt x="11546" y="17977"/>
                  <a:pt x="11571" y="17927"/>
                  <a:pt x="11571" y="17866"/>
                </a:cubicBezTo>
                <a:cubicBezTo>
                  <a:pt x="11571" y="17804"/>
                  <a:pt x="11546" y="17755"/>
                  <a:pt x="11516" y="17755"/>
                </a:cubicBezTo>
                <a:close/>
                <a:moveTo>
                  <a:pt x="11337" y="17755"/>
                </a:moveTo>
                <a:cubicBezTo>
                  <a:pt x="11307" y="17755"/>
                  <a:pt x="11282" y="17804"/>
                  <a:pt x="11282" y="17866"/>
                </a:cubicBezTo>
                <a:cubicBezTo>
                  <a:pt x="11282" y="17927"/>
                  <a:pt x="11307" y="17977"/>
                  <a:pt x="11337" y="17977"/>
                </a:cubicBezTo>
                <a:cubicBezTo>
                  <a:pt x="11367" y="17977"/>
                  <a:pt x="11392" y="17927"/>
                  <a:pt x="11392" y="17866"/>
                </a:cubicBezTo>
                <a:cubicBezTo>
                  <a:pt x="11392" y="17804"/>
                  <a:pt x="11367" y="17755"/>
                  <a:pt x="11337" y="17755"/>
                </a:cubicBezTo>
                <a:close/>
                <a:moveTo>
                  <a:pt x="11158" y="17755"/>
                </a:moveTo>
                <a:cubicBezTo>
                  <a:pt x="11128" y="17755"/>
                  <a:pt x="11103" y="17804"/>
                  <a:pt x="11103" y="17866"/>
                </a:cubicBezTo>
                <a:cubicBezTo>
                  <a:pt x="11103" y="17927"/>
                  <a:pt x="11128" y="17977"/>
                  <a:pt x="11158" y="17977"/>
                </a:cubicBezTo>
                <a:cubicBezTo>
                  <a:pt x="11188" y="17977"/>
                  <a:pt x="11213" y="17927"/>
                  <a:pt x="11213" y="17866"/>
                </a:cubicBezTo>
                <a:cubicBezTo>
                  <a:pt x="11213" y="17804"/>
                  <a:pt x="11188" y="17755"/>
                  <a:pt x="11158" y="17755"/>
                </a:cubicBezTo>
                <a:close/>
                <a:moveTo>
                  <a:pt x="10979" y="17755"/>
                </a:moveTo>
                <a:cubicBezTo>
                  <a:pt x="10949" y="17755"/>
                  <a:pt x="10924" y="17804"/>
                  <a:pt x="10924" y="17866"/>
                </a:cubicBezTo>
                <a:cubicBezTo>
                  <a:pt x="10924" y="17927"/>
                  <a:pt x="10949" y="17977"/>
                  <a:pt x="10979" y="17977"/>
                </a:cubicBezTo>
                <a:cubicBezTo>
                  <a:pt x="11009" y="17977"/>
                  <a:pt x="11034" y="17927"/>
                  <a:pt x="11034" y="17866"/>
                </a:cubicBezTo>
                <a:cubicBezTo>
                  <a:pt x="11034" y="17804"/>
                  <a:pt x="11009" y="17755"/>
                  <a:pt x="10979" y="17755"/>
                </a:cubicBezTo>
                <a:close/>
                <a:moveTo>
                  <a:pt x="6323" y="17755"/>
                </a:moveTo>
                <a:cubicBezTo>
                  <a:pt x="6292" y="17755"/>
                  <a:pt x="6268" y="17804"/>
                  <a:pt x="6268" y="17866"/>
                </a:cubicBezTo>
                <a:cubicBezTo>
                  <a:pt x="6268" y="17927"/>
                  <a:pt x="6292" y="17977"/>
                  <a:pt x="6323" y="17977"/>
                </a:cubicBezTo>
                <a:cubicBezTo>
                  <a:pt x="6353" y="17977"/>
                  <a:pt x="6378" y="17927"/>
                  <a:pt x="6378" y="17866"/>
                </a:cubicBezTo>
                <a:cubicBezTo>
                  <a:pt x="6378" y="17804"/>
                  <a:pt x="6353" y="17755"/>
                  <a:pt x="6323" y="17755"/>
                </a:cubicBezTo>
                <a:close/>
                <a:moveTo>
                  <a:pt x="6144" y="17755"/>
                </a:moveTo>
                <a:cubicBezTo>
                  <a:pt x="6113" y="17755"/>
                  <a:pt x="6089" y="17804"/>
                  <a:pt x="6089" y="17866"/>
                </a:cubicBezTo>
                <a:cubicBezTo>
                  <a:pt x="6089" y="17927"/>
                  <a:pt x="6113" y="17977"/>
                  <a:pt x="6144" y="17977"/>
                </a:cubicBezTo>
                <a:cubicBezTo>
                  <a:pt x="6174" y="17977"/>
                  <a:pt x="6199" y="17927"/>
                  <a:pt x="6199" y="17866"/>
                </a:cubicBezTo>
                <a:cubicBezTo>
                  <a:pt x="6199" y="17804"/>
                  <a:pt x="6174" y="17755"/>
                  <a:pt x="6144" y="17755"/>
                </a:cubicBezTo>
                <a:close/>
                <a:moveTo>
                  <a:pt x="5965" y="17755"/>
                </a:moveTo>
                <a:cubicBezTo>
                  <a:pt x="5934" y="17755"/>
                  <a:pt x="5910" y="17804"/>
                  <a:pt x="5910" y="17866"/>
                </a:cubicBezTo>
                <a:cubicBezTo>
                  <a:pt x="5910" y="17927"/>
                  <a:pt x="5934" y="17977"/>
                  <a:pt x="5965" y="17977"/>
                </a:cubicBezTo>
                <a:cubicBezTo>
                  <a:pt x="5995" y="17977"/>
                  <a:pt x="6019" y="17927"/>
                  <a:pt x="6019" y="17866"/>
                </a:cubicBezTo>
                <a:cubicBezTo>
                  <a:pt x="6019" y="17804"/>
                  <a:pt x="5995" y="17755"/>
                  <a:pt x="5965" y="17755"/>
                </a:cubicBezTo>
                <a:close/>
                <a:moveTo>
                  <a:pt x="5786" y="17755"/>
                </a:moveTo>
                <a:cubicBezTo>
                  <a:pt x="5755" y="17755"/>
                  <a:pt x="5731" y="17804"/>
                  <a:pt x="5731" y="17866"/>
                </a:cubicBezTo>
                <a:cubicBezTo>
                  <a:pt x="5731" y="17927"/>
                  <a:pt x="5755" y="17977"/>
                  <a:pt x="5786" y="17977"/>
                </a:cubicBezTo>
                <a:cubicBezTo>
                  <a:pt x="5816" y="17977"/>
                  <a:pt x="5840" y="17927"/>
                  <a:pt x="5840" y="17866"/>
                </a:cubicBezTo>
                <a:cubicBezTo>
                  <a:pt x="5840" y="17804"/>
                  <a:pt x="5816" y="17755"/>
                  <a:pt x="5786" y="17755"/>
                </a:cubicBezTo>
                <a:close/>
                <a:moveTo>
                  <a:pt x="5606" y="17755"/>
                </a:moveTo>
                <a:cubicBezTo>
                  <a:pt x="5576" y="17755"/>
                  <a:pt x="5552" y="17804"/>
                  <a:pt x="5552" y="17866"/>
                </a:cubicBezTo>
                <a:cubicBezTo>
                  <a:pt x="5552" y="17927"/>
                  <a:pt x="5576" y="17977"/>
                  <a:pt x="5606" y="17977"/>
                </a:cubicBezTo>
                <a:cubicBezTo>
                  <a:pt x="5637" y="17977"/>
                  <a:pt x="5661" y="17927"/>
                  <a:pt x="5661" y="17866"/>
                </a:cubicBezTo>
                <a:cubicBezTo>
                  <a:pt x="5661" y="17804"/>
                  <a:pt x="5637" y="17755"/>
                  <a:pt x="5606" y="17755"/>
                </a:cubicBezTo>
                <a:close/>
                <a:moveTo>
                  <a:pt x="5427" y="17755"/>
                </a:moveTo>
                <a:cubicBezTo>
                  <a:pt x="5397" y="17755"/>
                  <a:pt x="5372" y="17804"/>
                  <a:pt x="5372" y="17866"/>
                </a:cubicBezTo>
                <a:cubicBezTo>
                  <a:pt x="5372" y="17927"/>
                  <a:pt x="5397" y="17977"/>
                  <a:pt x="5427" y="17977"/>
                </a:cubicBezTo>
                <a:cubicBezTo>
                  <a:pt x="5458" y="17977"/>
                  <a:pt x="5482" y="17927"/>
                  <a:pt x="5482" y="17866"/>
                </a:cubicBezTo>
                <a:cubicBezTo>
                  <a:pt x="5482" y="17804"/>
                  <a:pt x="5458" y="17755"/>
                  <a:pt x="5427" y="17755"/>
                </a:cubicBezTo>
                <a:close/>
                <a:moveTo>
                  <a:pt x="5248" y="17755"/>
                </a:moveTo>
                <a:cubicBezTo>
                  <a:pt x="5218" y="17755"/>
                  <a:pt x="5193" y="17804"/>
                  <a:pt x="5193" y="17866"/>
                </a:cubicBezTo>
                <a:cubicBezTo>
                  <a:pt x="5193" y="17927"/>
                  <a:pt x="5218" y="17977"/>
                  <a:pt x="5248" y="17977"/>
                </a:cubicBezTo>
                <a:cubicBezTo>
                  <a:pt x="5279" y="17977"/>
                  <a:pt x="5303" y="17927"/>
                  <a:pt x="5303" y="17866"/>
                </a:cubicBezTo>
                <a:cubicBezTo>
                  <a:pt x="5303" y="17804"/>
                  <a:pt x="5279" y="17755"/>
                  <a:pt x="5248" y="17755"/>
                </a:cubicBezTo>
                <a:close/>
                <a:moveTo>
                  <a:pt x="5069" y="17755"/>
                </a:moveTo>
                <a:cubicBezTo>
                  <a:pt x="5039" y="17755"/>
                  <a:pt x="5014" y="17804"/>
                  <a:pt x="5014" y="17866"/>
                </a:cubicBezTo>
                <a:cubicBezTo>
                  <a:pt x="5014" y="17927"/>
                  <a:pt x="5039" y="17977"/>
                  <a:pt x="5069" y="17977"/>
                </a:cubicBezTo>
                <a:cubicBezTo>
                  <a:pt x="5099" y="17977"/>
                  <a:pt x="5124" y="17927"/>
                  <a:pt x="5124" y="17866"/>
                </a:cubicBezTo>
                <a:cubicBezTo>
                  <a:pt x="5124" y="17804"/>
                  <a:pt x="5099" y="17755"/>
                  <a:pt x="5069" y="17755"/>
                </a:cubicBezTo>
                <a:close/>
                <a:moveTo>
                  <a:pt x="20112" y="17392"/>
                </a:moveTo>
                <a:cubicBezTo>
                  <a:pt x="20082" y="17392"/>
                  <a:pt x="20058" y="17442"/>
                  <a:pt x="20058" y="17503"/>
                </a:cubicBezTo>
                <a:cubicBezTo>
                  <a:pt x="20058" y="17565"/>
                  <a:pt x="20082" y="17614"/>
                  <a:pt x="20112" y="17614"/>
                </a:cubicBezTo>
                <a:cubicBezTo>
                  <a:pt x="20143" y="17614"/>
                  <a:pt x="20167" y="17565"/>
                  <a:pt x="20167" y="17503"/>
                </a:cubicBezTo>
                <a:cubicBezTo>
                  <a:pt x="20167" y="17442"/>
                  <a:pt x="20143" y="17392"/>
                  <a:pt x="20112" y="17392"/>
                </a:cubicBezTo>
                <a:close/>
                <a:moveTo>
                  <a:pt x="19933" y="17392"/>
                </a:moveTo>
                <a:cubicBezTo>
                  <a:pt x="19903" y="17392"/>
                  <a:pt x="19878" y="17442"/>
                  <a:pt x="19878" y="17503"/>
                </a:cubicBezTo>
                <a:cubicBezTo>
                  <a:pt x="19878" y="17565"/>
                  <a:pt x="19903" y="17614"/>
                  <a:pt x="19933" y="17614"/>
                </a:cubicBezTo>
                <a:cubicBezTo>
                  <a:pt x="19964" y="17614"/>
                  <a:pt x="19988" y="17565"/>
                  <a:pt x="19988" y="17503"/>
                </a:cubicBezTo>
                <a:cubicBezTo>
                  <a:pt x="19988" y="17442"/>
                  <a:pt x="19964" y="17392"/>
                  <a:pt x="19933" y="17392"/>
                </a:cubicBezTo>
                <a:close/>
                <a:moveTo>
                  <a:pt x="19754" y="17392"/>
                </a:moveTo>
                <a:cubicBezTo>
                  <a:pt x="19724" y="17392"/>
                  <a:pt x="19699" y="17442"/>
                  <a:pt x="19699" y="17503"/>
                </a:cubicBezTo>
                <a:cubicBezTo>
                  <a:pt x="19699" y="17565"/>
                  <a:pt x="19724" y="17614"/>
                  <a:pt x="19754" y="17614"/>
                </a:cubicBezTo>
                <a:cubicBezTo>
                  <a:pt x="19785" y="17614"/>
                  <a:pt x="19809" y="17565"/>
                  <a:pt x="19809" y="17503"/>
                </a:cubicBezTo>
                <a:cubicBezTo>
                  <a:pt x="19809" y="17442"/>
                  <a:pt x="19785" y="17392"/>
                  <a:pt x="19754" y="17392"/>
                </a:cubicBezTo>
                <a:close/>
                <a:moveTo>
                  <a:pt x="19575" y="17392"/>
                </a:moveTo>
                <a:cubicBezTo>
                  <a:pt x="19545" y="17392"/>
                  <a:pt x="19520" y="17442"/>
                  <a:pt x="19520" y="17503"/>
                </a:cubicBezTo>
                <a:cubicBezTo>
                  <a:pt x="19520" y="17565"/>
                  <a:pt x="19545" y="17614"/>
                  <a:pt x="19575" y="17614"/>
                </a:cubicBezTo>
                <a:cubicBezTo>
                  <a:pt x="19605" y="17614"/>
                  <a:pt x="19630" y="17565"/>
                  <a:pt x="19630" y="17503"/>
                </a:cubicBezTo>
                <a:cubicBezTo>
                  <a:pt x="19630" y="17442"/>
                  <a:pt x="19605" y="17392"/>
                  <a:pt x="19575" y="17392"/>
                </a:cubicBezTo>
                <a:close/>
                <a:moveTo>
                  <a:pt x="19396" y="17392"/>
                </a:moveTo>
                <a:cubicBezTo>
                  <a:pt x="19366" y="17392"/>
                  <a:pt x="19341" y="17442"/>
                  <a:pt x="19341" y="17503"/>
                </a:cubicBezTo>
                <a:cubicBezTo>
                  <a:pt x="19341" y="17565"/>
                  <a:pt x="19366" y="17614"/>
                  <a:pt x="19396" y="17614"/>
                </a:cubicBezTo>
                <a:cubicBezTo>
                  <a:pt x="19426" y="17614"/>
                  <a:pt x="19451" y="17565"/>
                  <a:pt x="19451" y="17503"/>
                </a:cubicBezTo>
                <a:cubicBezTo>
                  <a:pt x="19451" y="17442"/>
                  <a:pt x="19426" y="17392"/>
                  <a:pt x="19396" y="17392"/>
                </a:cubicBezTo>
                <a:close/>
                <a:moveTo>
                  <a:pt x="19217" y="17392"/>
                </a:moveTo>
                <a:cubicBezTo>
                  <a:pt x="19187" y="17392"/>
                  <a:pt x="19162" y="17442"/>
                  <a:pt x="19162" y="17503"/>
                </a:cubicBezTo>
                <a:cubicBezTo>
                  <a:pt x="19162" y="17565"/>
                  <a:pt x="19187" y="17614"/>
                  <a:pt x="19217" y="17614"/>
                </a:cubicBezTo>
                <a:cubicBezTo>
                  <a:pt x="19247" y="17614"/>
                  <a:pt x="19272" y="17565"/>
                  <a:pt x="19272" y="17503"/>
                </a:cubicBezTo>
                <a:cubicBezTo>
                  <a:pt x="19272" y="17442"/>
                  <a:pt x="19247" y="17392"/>
                  <a:pt x="19217" y="17392"/>
                </a:cubicBezTo>
                <a:close/>
                <a:moveTo>
                  <a:pt x="19038" y="17392"/>
                </a:moveTo>
                <a:cubicBezTo>
                  <a:pt x="19008" y="17392"/>
                  <a:pt x="18983" y="17442"/>
                  <a:pt x="18983" y="17503"/>
                </a:cubicBezTo>
                <a:cubicBezTo>
                  <a:pt x="18983" y="17565"/>
                  <a:pt x="19008" y="17614"/>
                  <a:pt x="19038" y="17614"/>
                </a:cubicBezTo>
                <a:cubicBezTo>
                  <a:pt x="19068" y="17614"/>
                  <a:pt x="19093" y="17565"/>
                  <a:pt x="19093" y="17503"/>
                </a:cubicBezTo>
                <a:cubicBezTo>
                  <a:pt x="19093" y="17442"/>
                  <a:pt x="19068" y="17392"/>
                  <a:pt x="19038" y="17392"/>
                </a:cubicBezTo>
                <a:close/>
                <a:moveTo>
                  <a:pt x="18859" y="17392"/>
                </a:moveTo>
                <a:cubicBezTo>
                  <a:pt x="18828" y="17392"/>
                  <a:pt x="18804" y="17442"/>
                  <a:pt x="18804" y="17503"/>
                </a:cubicBezTo>
                <a:cubicBezTo>
                  <a:pt x="18804" y="17565"/>
                  <a:pt x="18828" y="17614"/>
                  <a:pt x="18859" y="17614"/>
                </a:cubicBezTo>
                <a:cubicBezTo>
                  <a:pt x="18889" y="17614"/>
                  <a:pt x="18914" y="17565"/>
                  <a:pt x="18914" y="17503"/>
                </a:cubicBezTo>
                <a:cubicBezTo>
                  <a:pt x="18914" y="17442"/>
                  <a:pt x="18889" y="17392"/>
                  <a:pt x="18859" y="17392"/>
                </a:cubicBezTo>
                <a:close/>
                <a:moveTo>
                  <a:pt x="18680" y="17392"/>
                </a:moveTo>
                <a:cubicBezTo>
                  <a:pt x="18649" y="17392"/>
                  <a:pt x="18625" y="17442"/>
                  <a:pt x="18625" y="17503"/>
                </a:cubicBezTo>
                <a:cubicBezTo>
                  <a:pt x="18625" y="17565"/>
                  <a:pt x="18649" y="17614"/>
                  <a:pt x="18680" y="17614"/>
                </a:cubicBezTo>
                <a:cubicBezTo>
                  <a:pt x="18710" y="17614"/>
                  <a:pt x="18735" y="17565"/>
                  <a:pt x="18735" y="17503"/>
                </a:cubicBezTo>
                <a:cubicBezTo>
                  <a:pt x="18735" y="17442"/>
                  <a:pt x="18710" y="17392"/>
                  <a:pt x="18680" y="17392"/>
                </a:cubicBezTo>
                <a:close/>
                <a:moveTo>
                  <a:pt x="18501" y="17392"/>
                </a:moveTo>
                <a:cubicBezTo>
                  <a:pt x="18470" y="17392"/>
                  <a:pt x="18446" y="17442"/>
                  <a:pt x="18446" y="17503"/>
                </a:cubicBezTo>
                <a:cubicBezTo>
                  <a:pt x="18446" y="17565"/>
                  <a:pt x="18470" y="17614"/>
                  <a:pt x="18501" y="17614"/>
                </a:cubicBezTo>
                <a:cubicBezTo>
                  <a:pt x="18531" y="17614"/>
                  <a:pt x="18555" y="17565"/>
                  <a:pt x="18555" y="17503"/>
                </a:cubicBezTo>
                <a:cubicBezTo>
                  <a:pt x="18555" y="17442"/>
                  <a:pt x="18531" y="17392"/>
                  <a:pt x="18501" y="17392"/>
                </a:cubicBezTo>
                <a:close/>
                <a:moveTo>
                  <a:pt x="18321" y="17392"/>
                </a:moveTo>
                <a:cubicBezTo>
                  <a:pt x="18291" y="17392"/>
                  <a:pt x="18267" y="17442"/>
                  <a:pt x="18267" y="17503"/>
                </a:cubicBezTo>
                <a:cubicBezTo>
                  <a:pt x="18267" y="17565"/>
                  <a:pt x="18291" y="17614"/>
                  <a:pt x="18321" y="17614"/>
                </a:cubicBezTo>
                <a:cubicBezTo>
                  <a:pt x="18352" y="17614"/>
                  <a:pt x="18376" y="17565"/>
                  <a:pt x="18376" y="17503"/>
                </a:cubicBezTo>
                <a:cubicBezTo>
                  <a:pt x="18376" y="17442"/>
                  <a:pt x="18352" y="17392"/>
                  <a:pt x="18321" y="17392"/>
                </a:cubicBezTo>
                <a:close/>
                <a:moveTo>
                  <a:pt x="18142" y="17392"/>
                </a:moveTo>
                <a:cubicBezTo>
                  <a:pt x="18112" y="17392"/>
                  <a:pt x="18088" y="17442"/>
                  <a:pt x="18088" y="17503"/>
                </a:cubicBezTo>
                <a:cubicBezTo>
                  <a:pt x="18088" y="17565"/>
                  <a:pt x="18112" y="17614"/>
                  <a:pt x="18142" y="17614"/>
                </a:cubicBezTo>
                <a:cubicBezTo>
                  <a:pt x="18173" y="17614"/>
                  <a:pt x="18197" y="17565"/>
                  <a:pt x="18197" y="17503"/>
                </a:cubicBezTo>
                <a:cubicBezTo>
                  <a:pt x="18197" y="17442"/>
                  <a:pt x="18173" y="17392"/>
                  <a:pt x="18142" y="17392"/>
                </a:cubicBezTo>
                <a:close/>
                <a:moveTo>
                  <a:pt x="17963" y="17392"/>
                </a:moveTo>
                <a:cubicBezTo>
                  <a:pt x="17933" y="17392"/>
                  <a:pt x="17908" y="17442"/>
                  <a:pt x="17908" y="17503"/>
                </a:cubicBezTo>
                <a:cubicBezTo>
                  <a:pt x="17908" y="17565"/>
                  <a:pt x="17933" y="17614"/>
                  <a:pt x="17963" y="17614"/>
                </a:cubicBezTo>
                <a:cubicBezTo>
                  <a:pt x="17994" y="17614"/>
                  <a:pt x="18018" y="17565"/>
                  <a:pt x="18018" y="17503"/>
                </a:cubicBezTo>
                <a:cubicBezTo>
                  <a:pt x="18018" y="17442"/>
                  <a:pt x="17994" y="17392"/>
                  <a:pt x="17963" y="17392"/>
                </a:cubicBezTo>
                <a:close/>
                <a:moveTo>
                  <a:pt x="17784" y="17392"/>
                </a:moveTo>
                <a:cubicBezTo>
                  <a:pt x="17754" y="17392"/>
                  <a:pt x="17729" y="17442"/>
                  <a:pt x="17729" y="17503"/>
                </a:cubicBezTo>
                <a:cubicBezTo>
                  <a:pt x="17729" y="17565"/>
                  <a:pt x="17754" y="17614"/>
                  <a:pt x="17784" y="17614"/>
                </a:cubicBezTo>
                <a:cubicBezTo>
                  <a:pt x="17815" y="17614"/>
                  <a:pt x="17839" y="17565"/>
                  <a:pt x="17839" y="17503"/>
                </a:cubicBezTo>
                <a:cubicBezTo>
                  <a:pt x="17839" y="17442"/>
                  <a:pt x="17815" y="17392"/>
                  <a:pt x="17784" y="17392"/>
                </a:cubicBezTo>
                <a:close/>
                <a:moveTo>
                  <a:pt x="17605" y="17392"/>
                </a:moveTo>
                <a:cubicBezTo>
                  <a:pt x="17575" y="17392"/>
                  <a:pt x="17550" y="17442"/>
                  <a:pt x="17550" y="17503"/>
                </a:cubicBezTo>
                <a:cubicBezTo>
                  <a:pt x="17550" y="17565"/>
                  <a:pt x="17575" y="17614"/>
                  <a:pt x="17605" y="17614"/>
                </a:cubicBezTo>
                <a:cubicBezTo>
                  <a:pt x="17635" y="17614"/>
                  <a:pt x="17660" y="17565"/>
                  <a:pt x="17660" y="17503"/>
                </a:cubicBezTo>
                <a:cubicBezTo>
                  <a:pt x="17660" y="17442"/>
                  <a:pt x="17635" y="17392"/>
                  <a:pt x="17605" y="17392"/>
                </a:cubicBezTo>
                <a:close/>
                <a:moveTo>
                  <a:pt x="11874" y="17392"/>
                </a:moveTo>
                <a:cubicBezTo>
                  <a:pt x="11844" y="17392"/>
                  <a:pt x="11819" y="17442"/>
                  <a:pt x="11819" y="17503"/>
                </a:cubicBezTo>
                <a:cubicBezTo>
                  <a:pt x="11819" y="17565"/>
                  <a:pt x="11844" y="17614"/>
                  <a:pt x="11874" y="17614"/>
                </a:cubicBezTo>
                <a:cubicBezTo>
                  <a:pt x="11905" y="17614"/>
                  <a:pt x="11929" y="17565"/>
                  <a:pt x="11929" y="17503"/>
                </a:cubicBezTo>
                <a:cubicBezTo>
                  <a:pt x="11929" y="17442"/>
                  <a:pt x="11905" y="17392"/>
                  <a:pt x="11874" y="17392"/>
                </a:cubicBezTo>
                <a:close/>
                <a:moveTo>
                  <a:pt x="11695" y="17392"/>
                </a:moveTo>
                <a:cubicBezTo>
                  <a:pt x="11665" y="17392"/>
                  <a:pt x="11640" y="17442"/>
                  <a:pt x="11640" y="17503"/>
                </a:cubicBezTo>
                <a:cubicBezTo>
                  <a:pt x="11640" y="17565"/>
                  <a:pt x="11665" y="17614"/>
                  <a:pt x="11695" y="17614"/>
                </a:cubicBezTo>
                <a:cubicBezTo>
                  <a:pt x="11726" y="17614"/>
                  <a:pt x="11750" y="17565"/>
                  <a:pt x="11750" y="17503"/>
                </a:cubicBezTo>
                <a:cubicBezTo>
                  <a:pt x="11750" y="17442"/>
                  <a:pt x="11726" y="17392"/>
                  <a:pt x="11695" y="17392"/>
                </a:cubicBezTo>
                <a:close/>
                <a:moveTo>
                  <a:pt x="11516" y="17392"/>
                </a:moveTo>
                <a:cubicBezTo>
                  <a:pt x="11486" y="17392"/>
                  <a:pt x="11461" y="17442"/>
                  <a:pt x="11461" y="17503"/>
                </a:cubicBezTo>
                <a:cubicBezTo>
                  <a:pt x="11461" y="17565"/>
                  <a:pt x="11486" y="17614"/>
                  <a:pt x="11516" y="17614"/>
                </a:cubicBezTo>
                <a:cubicBezTo>
                  <a:pt x="11546" y="17614"/>
                  <a:pt x="11571" y="17565"/>
                  <a:pt x="11571" y="17503"/>
                </a:cubicBezTo>
                <a:cubicBezTo>
                  <a:pt x="11571" y="17442"/>
                  <a:pt x="11546" y="17392"/>
                  <a:pt x="11516" y="17392"/>
                </a:cubicBezTo>
                <a:close/>
                <a:moveTo>
                  <a:pt x="11337" y="17392"/>
                </a:moveTo>
                <a:cubicBezTo>
                  <a:pt x="11307" y="17392"/>
                  <a:pt x="11282" y="17442"/>
                  <a:pt x="11282" y="17503"/>
                </a:cubicBezTo>
                <a:cubicBezTo>
                  <a:pt x="11282" y="17565"/>
                  <a:pt x="11307" y="17614"/>
                  <a:pt x="11337" y="17614"/>
                </a:cubicBezTo>
                <a:cubicBezTo>
                  <a:pt x="11367" y="17614"/>
                  <a:pt x="11392" y="17565"/>
                  <a:pt x="11392" y="17503"/>
                </a:cubicBezTo>
                <a:cubicBezTo>
                  <a:pt x="11392" y="17442"/>
                  <a:pt x="11367" y="17392"/>
                  <a:pt x="11337" y="17392"/>
                </a:cubicBezTo>
                <a:close/>
                <a:moveTo>
                  <a:pt x="11158" y="17392"/>
                </a:moveTo>
                <a:cubicBezTo>
                  <a:pt x="11128" y="17392"/>
                  <a:pt x="11103" y="17442"/>
                  <a:pt x="11103" y="17503"/>
                </a:cubicBezTo>
                <a:cubicBezTo>
                  <a:pt x="11103" y="17565"/>
                  <a:pt x="11128" y="17614"/>
                  <a:pt x="11158" y="17614"/>
                </a:cubicBezTo>
                <a:cubicBezTo>
                  <a:pt x="11188" y="17614"/>
                  <a:pt x="11213" y="17565"/>
                  <a:pt x="11213" y="17503"/>
                </a:cubicBezTo>
                <a:cubicBezTo>
                  <a:pt x="11213" y="17442"/>
                  <a:pt x="11188" y="17392"/>
                  <a:pt x="11158" y="17392"/>
                </a:cubicBezTo>
                <a:close/>
                <a:moveTo>
                  <a:pt x="10979" y="17392"/>
                </a:moveTo>
                <a:cubicBezTo>
                  <a:pt x="10949" y="17392"/>
                  <a:pt x="10924" y="17442"/>
                  <a:pt x="10924" y="17503"/>
                </a:cubicBezTo>
                <a:cubicBezTo>
                  <a:pt x="10924" y="17565"/>
                  <a:pt x="10949" y="17614"/>
                  <a:pt x="10979" y="17614"/>
                </a:cubicBezTo>
                <a:cubicBezTo>
                  <a:pt x="11009" y="17614"/>
                  <a:pt x="11034" y="17565"/>
                  <a:pt x="11034" y="17503"/>
                </a:cubicBezTo>
                <a:cubicBezTo>
                  <a:pt x="11034" y="17442"/>
                  <a:pt x="11009" y="17392"/>
                  <a:pt x="10979" y="17392"/>
                </a:cubicBezTo>
                <a:close/>
                <a:moveTo>
                  <a:pt x="6323" y="17392"/>
                </a:moveTo>
                <a:cubicBezTo>
                  <a:pt x="6292" y="17392"/>
                  <a:pt x="6268" y="17442"/>
                  <a:pt x="6268" y="17503"/>
                </a:cubicBezTo>
                <a:cubicBezTo>
                  <a:pt x="6268" y="17565"/>
                  <a:pt x="6292" y="17614"/>
                  <a:pt x="6323" y="17614"/>
                </a:cubicBezTo>
                <a:cubicBezTo>
                  <a:pt x="6353" y="17614"/>
                  <a:pt x="6378" y="17565"/>
                  <a:pt x="6378" y="17503"/>
                </a:cubicBezTo>
                <a:cubicBezTo>
                  <a:pt x="6378" y="17442"/>
                  <a:pt x="6353" y="17392"/>
                  <a:pt x="6323" y="17392"/>
                </a:cubicBezTo>
                <a:close/>
                <a:moveTo>
                  <a:pt x="6144" y="17392"/>
                </a:moveTo>
                <a:cubicBezTo>
                  <a:pt x="6113" y="17392"/>
                  <a:pt x="6089" y="17442"/>
                  <a:pt x="6089" y="17503"/>
                </a:cubicBezTo>
                <a:cubicBezTo>
                  <a:pt x="6089" y="17565"/>
                  <a:pt x="6113" y="17614"/>
                  <a:pt x="6144" y="17614"/>
                </a:cubicBezTo>
                <a:cubicBezTo>
                  <a:pt x="6174" y="17614"/>
                  <a:pt x="6199" y="17565"/>
                  <a:pt x="6199" y="17503"/>
                </a:cubicBezTo>
                <a:cubicBezTo>
                  <a:pt x="6199" y="17442"/>
                  <a:pt x="6174" y="17392"/>
                  <a:pt x="6144" y="17392"/>
                </a:cubicBezTo>
                <a:close/>
                <a:moveTo>
                  <a:pt x="5965" y="17392"/>
                </a:moveTo>
                <a:cubicBezTo>
                  <a:pt x="5934" y="17392"/>
                  <a:pt x="5910" y="17442"/>
                  <a:pt x="5910" y="17503"/>
                </a:cubicBezTo>
                <a:cubicBezTo>
                  <a:pt x="5910" y="17565"/>
                  <a:pt x="5934" y="17614"/>
                  <a:pt x="5965" y="17614"/>
                </a:cubicBezTo>
                <a:cubicBezTo>
                  <a:pt x="5995" y="17614"/>
                  <a:pt x="6019" y="17565"/>
                  <a:pt x="6019" y="17503"/>
                </a:cubicBezTo>
                <a:cubicBezTo>
                  <a:pt x="6019" y="17442"/>
                  <a:pt x="5995" y="17392"/>
                  <a:pt x="5965" y="17392"/>
                </a:cubicBezTo>
                <a:close/>
                <a:moveTo>
                  <a:pt x="5786" y="17392"/>
                </a:moveTo>
                <a:cubicBezTo>
                  <a:pt x="5755" y="17392"/>
                  <a:pt x="5731" y="17442"/>
                  <a:pt x="5731" y="17503"/>
                </a:cubicBezTo>
                <a:cubicBezTo>
                  <a:pt x="5731" y="17565"/>
                  <a:pt x="5755" y="17614"/>
                  <a:pt x="5786" y="17614"/>
                </a:cubicBezTo>
                <a:cubicBezTo>
                  <a:pt x="5816" y="17614"/>
                  <a:pt x="5840" y="17565"/>
                  <a:pt x="5840" y="17503"/>
                </a:cubicBezTo>
                <a:cubicBezTo>
                  <a:pt x="5840" y="17442"/>
                  <a:pt x="5816" y="17392"/>
                  <a:pt x="5786" y="17392"/>
                </a:cubicBezTo>
                <a:close/>
                <a:moveTo>
                  <a:pt x="5606" y="17392"/>
                </a:moveTo>
                <a:cubicBezTo>
                  <a:pt x="5576" y="17392"/>
                  <a:pt x="5552" y="17442"/>
                  <a:pt x="5552" y="17503"/>
                </a:cubicBezTo>
                <a:cubicBezTo>
                  <a:pt x="5552" y="17565"/>
                  <a:pt x="5576" y="17614"/>
                  <a:pt x="5606" y="17614"/>
                </a:cubicBezTo>
                <a:cubicBezTo>
                  <a:pt x="5637" y="17614"/>
                  <a:pt x="5661" y="17565"/>
                  <a:pt x="5661" y="17503"/>
                </a:cubicBezTo>
                <a:cubicBezTo>
                  <a:pt x="5661" y="17442"/>
                  <a:pt x="5637" y="17392"/>
                  <a:pt x="5606" y="17392"/>
                </a:cubicBezTo>
                <a:close/>
                <a:moveTo>
                  <a:pt x="5427" y="17392"/>
                </a:moveTo>
                <a:cubicBezTo>
                  <a:pt x="5397" y="17392"/>
                  <a:pt x="5372" y="17442"/>
                  <a:pt x="5372" y="17503"/>
                </a:cubicBezTo>
                <a:cubicBezTo>
                  <a:pt x="5372" y="17565"/>
                  <a:pt x="5397" y="17614"/>
                  <a:pt x="5427" y="17614"/>
                </a:cubicBezTo>
                <a:cubicBezTo>
                  <a:pt x="5458" y="17614"/>
                  <a:pt x="5482" y="17565"/>
                  <a:pt x="5482" y="17503"/>
                </a:cubicBezTo>
                <a:cubicBezTo>
                  <a:pt x="5482" y="17442"/>
                  <a:pt x="5458" y="17392"/>
                  <a:pt x="5427" y="17392"/>
                </a:cubicBezTo>
                <a:close/>
                <a:moveTo>
                  <a:pt x="5248" y="17392"/>
                </a:moveTo>
                <a:cubicBezTo>
                  <a:pt x="5218" y="17392"/>
                  <a:pt x="5193" y="17442"/>
                  <a:pt x="5193" y="17503"/>
                </a:cubicBezTo>
                <a:cubicBezTo>
                  <a:pt x="5193" y="17565"/>
                  <a:pt x="5218" y="17614"/>
                  <a:pt x="5248" y="17614"/>
                </a:cubicBezTo>
                <a:cubicBezTo>
                  <a:pt x="5279" y="17614"/>
                  <a:pt x="5303" y="17565"/>
                  <a:pt x="5303" y="17503"/>
                </a:cubicBezTo>
                <a:cubicBezTo>
                  <a:pt x="5303" y="17442"/>
                  <a:pt x="5279" y="17392"/>
                  <a:pt x="5248" y="17392"/>
                </a:cubicBezTo>
                <a:close/>
                <a:moveTo>
                  <a:pt x="5069" y="17392"/>
                </a:moveTo>
                <a:cubicBezTo>
                  <a:pt x="5039" y="17392"/>
                  <a:pt x="5014" y="17442"/>
                  <a:pt x="5014" y="17503"/>
                </a:cubicBezTo>
                <a:cubicBezTo>
                  <a:pt x="5014" y="17565"/>
                  <a:pt x="5039" y="17614"/>
                  <a:pt x="5069" y="17614"/>
                </a:cubicBezTo>
                <a:cubicBezTo>
                  <a:pt x="5099" y="17614"/>
                  <a:pt x="5124" y="17565"/>
                  <a:pt x="5124" y="17503"/>
                </a:cubicBezTo>
                <a:cubicBezTo>
                  <a:pt x="5124" y="17442"/>
                  <a:pt x="5099" y="17392"/>
                  <a:pt x="5069" y="17392"/>
                </a:cubicBezTo>
                <a:close/>
                <a:moveTo>
                  <a:pt x="4890" y="17392"/>
                </a:moveTo>
                <a:cubicBezTo>
                  <a:pt x="4860" y="17392"/>
                  <a:pt x="4835" y="17442"/>
                  <a:pt x="4835" y="17503"/>
                </a:cubicBezTo>
                <a:cubicBezTo>
                  <a:pt x="4835" y="17565"/>
                  <a:pt x="4860" y="17614"/>
                  <a:pt x="4890" y="17614"/>
                </a:cubicBezTo>
                <a:cubicBezTo>
                  <a:pt x="4920" y="17614"/>
                  <a:pt x="4945" y="17565"/>
                  <a:pt x="4945" y="17503"/>
                </a:cubicBezTo>
                <a:cubicBezTo>
                  <a:pt x="4945" y="17442"/>
                  <a:pt x="4920" y="17392"/>
                  <a:pt x="4890" y="17392"/>
                </a:cubicBezTo>
                <a:close/>
                <a:moveTo>
                  <a:pt x="20291" y="17030"/>
                </a:moveTo>
                <a:cubicBezTo>
                  <a:pt x="20261" y="17030"/>
                  <a:pt x="20237" y="17080"/>
                  <a:pt x="20237" y="17141"/>
                </a:cubicBezTo>
                <a:cubicBezTo>
                  <a:pt x="20237" y="17202"/>
                  <a:pt x="20261" y="17252"/>
                  <a:pt x="20291" y="17252"/>
                </a:cubicBezTo>
                <a:cubicBezTo>
                  <a:pt x="20322" y="17252"/>
                  <a:pt x="20346" y="17202"/>
                  <a:pt x="20346" y="17141"/>
                </a:cubicBezTo>
                <a:cubicBezTo>
                  <a:pt x="20346" y="17080"/>
                  <a:pt x="20322" y="17030"/>
                  <a:pt x="20291" y="17030"/>
                </a:cubicBezTo>
                <a:close/>
                <a:moveTo>
                  <a:pt x="20112" y="17030"/>
                </a:moveTo>
                <a:cubicBezTo>
                  <a:pt x="20082" y="17030"/>
                  <a:pt x="20058" y="17080"/>
                  <a:pt x="20058" y="17141"/>
                </a:cubicBezTo>
                <a:cubicBezTo>
                  <a:pt x="20058" y="17202"/>
                  <a:pt x="20082" y="17252"/>
                  <a:pt x="20112" y="17252"/>
                </a:cubicBezTo>
                <a:cubicBezTo>
                  <a:pt x="20143" y="17252"/>
                  <a:pt x="20167" y="17202"/>
                  <a:pt x="20167" y="17141"/>
                </a:cubicBezTo>
                <a:cubicBezTo>
                  <a:pt x="20167" y="17080"/>
                  <a:pt x="20143" y="17030"/>
                  <a:pt x="20112" y="17030"/>
                </a:cubicBezTo>
                <a:close/>
                <a:moveTo>
                  <a:pt x="19933" y="17030"/>
                </a:moveTo>
                <a:cubicBezTo>
                  <a:pt x="19903" y="17030"/>
                  <a:pt x="19878" y="17080"/>
                  <a:pt x="19878" y="17141"/>
                </a:cubicBezTo>
                <a:cubicBezTo>
                  <a:pt x="19878" y="17202"/>
                  <a:pt x="19903" y="17252"/>
                  <a:pt x="19933" y="17252"/>
                </a:cubicBezTo>
                <a:cubicBezTo>
                  <a:pt x="19964" y="17252"/>
                  <a:pt x="19988" y="17202"/>
                  <a:pt x="19988" y="17141"/>
                </a:cubicBezTo>
                <a:cubicBezTo>
                  <a:pt x="19988" y="17080"/>
                  <a:pt x="19964" y="17030"/>
                  <a:pt x="19933" y="17030"/>
                </a:cubicBezTo>
                <a:close/>
                <a:moveTo>
                  <a:pt x="19754" y="17030"/>
                </a:moveTo>
                <a:cubicBezTo>
                  <a:pt x="19724" y="17030"/>
                  <a:pt x="19699" y="17080"/>
                  <a:pt x="19699" y="17141"/>
                </a:cubicBezTo>
                <a:cubicBezTo>
                  <a:pt x="19699" y="17202"/>
                  <a:pt x="19724" y="17252"/>
                  <a:pt x="19754" y="17252"/>
                </a:cubicBezTo>
                <a:cubicBezTo>
                  <a:pt x="19785" y="17252"/>
                  <a:pt x="19809" y="17202"/>
                  <a:pt x="19809" y="17141"/>
                </a:cubicBezTo>
                <a:cubicBezTo>
                  <a:pt x="19809" y="17080"/>
                  <a:pt x="19785" y="17030"/>
                  <a:pt x="19754" y="17030"/>
                </a:cubicBezTo>
                <a:close/>
                <a:moveTo>
                  <a:pt x="19575" y="17030"/>
                </a:moveTo>
                <a:cubicBezTo>
                  <a:pt x="19545" y="17030"/>
                  <a:pt x="19520" y="17080"/>
                  <a:pt x="19520" y="17141"/>
                </a:cubicBezTo>
                <a:cubicBezTo>
                  <a:pt x="19520" y="17202"/>
                  <a:pt x="19545" y="17252"/>
                  <a:pt x="19575" y="17252"/>
                </a:cubicBezTo>
                <a:cubicBezTo>
                  <a:pt x="19605" y="17252"/>
                  <a:pt x="19630" y="17202"/>
                  <a:pt x="19630" y="17141"/>
                </a:cubicBezTo>
                <a:cubicBezTo>
                  <a:pt x="19630" y="17080"/>
                  <a:pt x="19605" y="17030"/>
                  <a:pt x="19575" y="17030"/>
                </a:cubicBezTo>
                <a:close/>
                <a:moveTo>
                  <a:pt x="19396" y="17030"/>
                </a:moveTo>
                <a:cubicBezTo>
                  <a:pt x="19366" y="17030"/>
                  <a:pt x="19341" y="17080"/>
                  <a:pt x="19341" y="17141"/>
                </a:cubicBezTo>
                <a:cubicBezTo>
                  <a:pt x="19341" y="17202"/>
                  <a:pt x="19366" y="17252"/>
                  <a:pt x="19396" y="17252"/>
                </a:cubicBezTo>
                <a:cubicBezTo>
                  <a:pt x="19426" y="17252"/>
                  <a:pt x="19451" y="17202"/>
                  <a:pt x="19451" y="17141"/>
                </a:cubicBezTo>
                <a:cubicBezTo>
                  <a:pt x="19451" y="17080"/>
                  <a:pt x="19426" y="17030"/>
                  <a:pt x="19396" y="17030"/>
                </a:cubicBezTo>
                <a:close/>
                <a:moveTo>
                  <a:pt x="19217" y="17030"/>
                </a:moveTo>
                <a:cubicBezTo>
                  <a:pt x="19187" y="17030"/>
                  <a:pt x="19162" y="17080"/>
                  <a:pt x="19162" y="17141"/>
                </a:cubicBezTo>
                <a:cubicBezTo>
                  <a:pt x="19162" y="17202"/>
                  <a:pt x="19187" y="17252"/>
                  <a:pt x="19217" y="17252"/>
                </a:cubicBezTo>
                <a:cubicBezTo>
                  <a:pt x="19247" y="17252"/>
                  <a:pt x="19272" y="17202"/>
                  <a:pt x="19272" y="17141"/>
                </a:cubicBezTo>
                <a:cubicBezTo>
                  <a:pt x="19272" y="17080"/>
                  <a:pt x="19247" y="17030"/>
                  <a:pt x="19217" y="17030"/>
                </a:cubicBezTo>
                <a:close/>
                <a:moveTo>
                  <a:pt x="19038" y="17030"/>
                </a:moveTo>
                <a:cubicBezTo>
                  <a:pt x="19008" y="17030"/>
                  <a:pt x="18983" y="17080"/>
                  <a:pt x="18983" y="17141"/>
                </a:cubicBezTo>
                <a:cubicBezTo>
                  <a:pt x="18983" y="17202"/>
                  <a:pt x="19008" y="17252"/>
                  <a:pt x="19038" y="17252"/>
                </a:cubicBezTo>
                <a:cubicBezTo>
                  <a:pt x="19068" y="17252"/>
                  <a:pt x="19093" y="17202"/>
                  <a:pt x="19093" y="17141"/>
                </a:cubicBezTo>
                <a:cubicBezTo>
                  <a:pt x="19093" y="17080"/>
                  <a:pt x="19068" y="17030"/>
                  <a:pt x="19038" y="17030"/>
                </a:cubicBezTo>
                <a:close/>
                <a:moveTo>
                  <a:pt x="18859" y="17030"/>
                </a:moveTo>
                <a:cubicBezTo>
                  <a:pt x="18828" y="17030"/>
                  <a:pt x="18804" y="17080"/>
                  <a:pt x="18804" y="17141"/>
                </a:cubicBezTo>
                <a:cubicBezTo>
                  <a:pt x="18804" y="17202"/>
                  <a:pt x="18828" y="17252"/>
                  <a:pt x="18859" y="17252"/>
                </a:cubicBezTo>
                <a:cubicBezTo>
                  <a:pt x="18889" y="17252"/>
                  <a:pt x="18914" y="17202"/>
                  <a:pt x="18914" y="17141"/>
                </a:cubicBezTo>
                <a:cubicBezTo>
                  <a:pt x="18914" y="17080"/>
                  <a:pt x="18889" y="17030"/>
                  <a:pt x="18859" y="17030"/>
                </a:cubicBezTo>
                <a:close/>
                <a:moveTo>
                  <a:pt x="18680" y="17030"/>
                </a:moveTo>
                <a:cubicBezTo>
                  <a:pt x="18649" y="17030"/>
                  <a:pt x="18625" y="17080"/>
                  <a:pt x="18625" y="17141"/>
                </a:cubicBezTo>
                <a:cubicBezTo>
                  <a:pt x="18625" y="17202"/>
                  <a:pt x="18649" y="17252"/>
                  <a:pt x="18680" y="17252"/>
                </a:cubicBezTo>
                <a:cubicBezTo>
                  <a:pt x="18710" y="17252"/>
                  <a:pt x="18735" y="17202"/>
                  <a:pt x="18735" y="17141"/>
                </a:cubicBezTo>
                <a:cubicBezTo>
                  <a:pt x="18735" y="17080"/>
                  <a:pt x="18710" y="17030"/>
                  <a:pt x="18680" y="17030"/>
                </a:cubicBezTo>
                <a:close/>
                <a:moveTo>
                  <a:pt x="18501" y="17030"/>
                </a:moveTo>
                <a:cubicBezTo>
                  <a:pt x="18470" y="17030"/>
                  <a:pt x="18446" y="17080"/>
                  <a:pt x="18446" y="17141"/>
                </a:cubicBezTo>
                <a:cubicBezTo>
                  <a:pt x="18446" y="17202"/>
                  <a:pt x="18470" y="17252"/>
                  <a:pt x="18501" y="17252"/>
                </a:cubicBezTo>
                <a:cubicBezTo>
                  <a:pt x="18531" y="17252"/>
                  <a:pt x="18555" y="17202"/>
                  <a:pt x="18555" y="17141"/>
                </a:cubicBezTo>
                <a:cubicBezTo>
                  <a:pt x="18555" y="17080"/>
                  <a:pt x="18531" y="17030"/>
                  <a:pt x="18501" y="17030"/>
                </a:cubicBezTo>
                <a:close/>
                <a:moveTo>
                  <a:pt x="18321" y="17030"/>
                </a:moveTo>
                <a:cubicBezTo>
                  <a:pt x="18291" y="17030"/>
                  <a:pt x="18267" y="17080"/>
                  <a:pt x="18267" y="17141"/>
                </a:cubicBezTo>
                <a:cubicBezTo>
                  <a:pt x="18267" y="17202"/>
                  <a:pt x="18291" y="17252"/>
                  <a:pt x="18321" y="17252"/>
                </a:cubicBezTo>
                <a:cubicBezTo>
                  <a:pt x="18352" y="17252"/>
                  <a:pt x="18376" y="17202"/>
                  <a:pt x="18376" y="17141"/>
                </a:cubicBezTo>
                <a:cubicBezTo>
                  <a:pt x="18376" y="17080"/>
                  <a:pt x="18352" y="17030"/>
                  <a:pt x="18321" y="17030"/>
                </a:cubicBezTo>
                <a:close/>
                <a:moveTo>
                  <a:pt x="18142" y="17030"/>
                </a:moveTo>
                <a:cubicBezTo>
                  <a:pt x="18112" y="17030"/>
                  <a:pt x="18088" y="17080"/>
                  <a:pt x="18088" y="17141"/>
                </a:cubicBezTo>
                <a:cubicBezTo>
                  <a:pt x="18088" y="17202"/>
                  <a:pt x="18112" y="17252"/>
                  <a:pt x="18142" y="17252"/>
                </a:cubicBezTo>
                <a:cubicBezTo>
                  <a:pt x="18173" y="17252"/>
                  <a:pt x="18197" y="17202"/>
                  <a:pt x="18197" y="17141"/>
                </a:cubicBezTo>
                <a:cubicBezTo>
                  <a:pt x="18197" y="17080"/>
                  <a:pt x="18173" y="17030"/>
                  <a:pt x="18142" y="17030"/>
                </a:cubicBezTo>
                <a:close/>
                <a:moveTo>
                  <a:pt x="17963" y="17030"/>
                </a:moveTo>
                <a:cubicBezTo>
                  <a:pt x="17933" y="17030"/>
                  <a:pt x="17908" y="17080"/>
                  <a:pt x="17908" y="17141"/>
                </a:cubicBezTo>
                <a:cubicBezTo>
                  <a:pt x="17908" y="17202"/>
                  <a:pt x="17933" y="17252"/>
                  <a:pt x="17963" y="17252"/>
                </a:cubicBezTo>
                <a:cubicBezTo>
                  <a:pt x="17994" y="17252"/>
                  <a:pt x="18018" y="17202"/>
                  <a:pt x="18018" y="17141"/>
                </a:cubicBezTo>
                <a:cubicBezTo>
                  <a:pt x="18018" y="17080"/>
                  <a:pt x="17994" y="17030"/>
                  <a:pt x="17963" y="17030"/>
                </a:cubicBezTo>
                <a:close/>
                <a:moveTo>
                  <a:pt x="17784" y="17030"/>
                </a:moveTo>
                <a:cubicBezTo>
                  <a:pt x="17754" y="17030"/>
                  <a:pt x="17729" y="17080"/>
                  <a:pt x="17729" y="17141"/>
                </a:cubicBezTo>
                <a:cubicBezTo>
                  <a:pt x="17729" y="17202"/>
                  <a:pt x="17754" y="17252"/>
                  <a:pt x="17784" y="17252"/>
                </a:cubicBezTo>
                <a:cubicBezTo>
                  <a:pt x="17815" y="17252"/>
                  <a:pt x="17839" y="17202"/>
                  <a:pt x="17839" y="17141"/>
                </a:cubicBezTo>
                <a:cubicBezTo>
                  <a:pt x="17839" y="17080"/>
                  <a:pt x="17815" y="17030"/>
                  <a:pt x="17784" y="17030"/>
                </a:cubicBezTo>
                <a:close/>
                <a:moveTo>
                  <a:pt x="17605" y="17030"/>
                </a:moveTo>
                <a:cubicBezTo>
                  <a:pt x="17575" y="17030"/>
                  <a:pt x="17550" y="17080"/>
                  <a:pt x="17550" y="17141"/>
                </a:cubicBezTo>
                <a:cubicBezTo>
                  <a:pt x="17550" y="17202"/>
                  <a:pt x="17575" y="17252"/>
                  <a:pt x="17605" y="17252"/>
                </a:cubicBezTo>
                <a:cubicBezTo>
                  <a:pt x="17635" y="17252"/>
                  <a:pt x="17660" y="17202"/>
                  <a:pt x="17660" y="17141"/>
                </a:cubicBezTo>
                <a:cubicBezTo>
                  <a:pt x="17660" y="17080"/>
                  <a:pt x="17635" y="17030"/>
                  <a:pt x="17605" y="17030"/>
                </a:cubicBezTo>
                <a:close/>
                <a:moveTo>
                  <a:pt x="12053" y="17030"/>
                </a:moveTo>
                <a:cubicBezTo>
                  <a:pt x="12023" y="17030"/>
                  <a:pt x="11999" y="17080"/>
                  <a:pt x="11999" y="17141"/>
                </a:cubicBezTo>
                <a:cubicBezTo>
                  <a:pt x="11999" y="17202"/>
                  <a:pt x="12023" y="17252"/>
                  <a:pt x="12053" y="17252"/>
                </a:cubicBezTo>
                <a:cubicBezTo>
                  <a:pt x="12084" y="17252"/>
                  <a:pt x="12108" y="17202"/>
                  <a:pt x="12108" y="17141"/>
                </a:cubicBezTo>
                <a:cubicBezTo>
                  <a:pt x="12108" y="17080"/>
                  <a:pt x="12084" y="17030"/>
                  <a:pt x="12053" y="17030"/>
                </a:cubicBezTo>
                <a:close/>
                <a:moveTo>
                  <a:pt x="11874" y="17030"/>
                </a:moveTo>
                <a:cubicBezTo>
                  <a:pt x="11844" y="17030"/>
                  <a:pt x="11819" y="17080"/>
                  <a:pt x="11819" y="17141"/>
                </a:cubicBezTo>
                <a:cubicBezTo>
                  <a:pt x="11819" y="17202"/>
                  <a:pt x="11844" y="17252"/>
                  <a:pt x="11874" y="17252"/>
                </a:cubicBezTo>
                <a:cubicBezTo>
                  <a:pt x="11905" y="17252"/>
                  <a:pt x="11929" y="17202"/>
                  <a:pt x="11929" y="17141"/>
                </a:cubicBezTo>
                <a:cubicBezTo>
                  <a:pt x="11929" y="17080"/>
                  <a:pt x="11905" y="17030"/>
                  <a:pt x="11874" y="17030"/>
                </a:cubicBezTo>
                <a:close/>
                <a:moveTo>
                  <a:pt x="11695" y="17030"/>
                </a:moveTo>
                <a:cubicBezTo>
                  <a:pt x="11665" y="17030"/>
                  <a:pt x="11640" y="17080"/>
                  <a:pt x="11640" y="17141"/>
                </a:cubicBezTo>
                <a:cubicBezTo>
                  <a:pt x="11640" y="17202"/>
                  <a:pt x="11665" y="17252"/>
                  <a:pt x="11695" y="17252"/>
                </a:cubicBezTo>
                <a:cubicBezTo>
                  <a:pt x="11726" y="17252"/>
                  <a:pt x="11750" y="17202"/>
                  <a:pt x="11750" y="17141"/>
                </a:cubicBezTo>
                <a:cubicBezTo>
                  <a:pt x="11750" y="17080"/>
                  <a:pt x="11726" y="17030"/>
                  <a:pt x="11695" y="17030"/>
                </a:cubicBezTo>
                <a:close/>
                <a:moveTo>
                  <a:pt x="11516" y="17030"/>
                </a:moveTo>
                <a:cubicBezTo>
                  <a:pt x="11486" y="17030"/>
                  <a:pt x="11461" y="17080"/>
                  <a:pt x="11461" y="17141"/>
                </a:cubicBezTo>
                <a:cubicBezTo>
                  <a:pt x="11461" y="17202"/>
                  <a:pt x="11486" y="17252"/>
                  <a:pt x="11516" y="17252"/>
                </a:cubicBezTo>
                <a:cubicBezTo>
                  <a:pt x="11546" y="17252"/>
                  <a:pt x="11571" y="17202"/>
                  <a:pt x="11571" y="17141"/>
                </a:cubicBezTo>
                <a:cubicBezTo>
                  <a:pt x="11571" y="17080"/>
                  <a:pt x="11546" y="17030"/>
                  <a:pt x="11516" y="17030"/>
                </a:cubicBezTo>
                <a:close/>
                <a:moveTo>
                  <a:pt x="11337" y="17030"/>
                </a:moveTo>
                <a:cubicBezTo>
                  <a:pt x="11307" y="17030"/>
                  <a:pt x="11282" y="17080"/>
                  <a:pt x="11282" y="17141"/>
                </a:cubicBezTo>
                <a:cubicBezTo>
                  <a:pt x="11282" y="17202"/>
                  <a:pt x="11307" y="17252"/>
                  <a:pt x="11337" y="17252"/>
                </a:cubicBezTo>
                <a:cubicBezTo>
                  <a:pt x="11367" y="17252"/>
                  <a:pt x="11392" y="17202"/>
                  <a:pt x="11392" y="17141"/>
                </a:cubicBezTo>
                <a:cubicBezTo>
                  <a:pt x="11392" y="17080"/>
                  <a:pt x="11367" y="17030"/>
                  <a:pt x="11337" y="17030"/>
                </a:cubicBezTo>
                <a:close/>
                <a:moveTo>
                  <a:pt x="11158" y="17030"/>
                </a:moveTo>
                <a:cubicBezTo>
                  <a:pt x="11128" y="17030"/>
                  <a:pt x="11103" y="17080"/>
                  <a:pt x="11103" y="17141"/>
                </a:cubicBezTo>
                <a:cubicBezTo>
                  <a:pt x="11103" y="17202"/>
                  <a:pt x="11128" y="17252"/>
                  <a:pt x="11158" y="17252"/>
                </a:cubicBezTo>
                <a:cubicBezTo>
                  <a:pt x="11188" y="17252"/>
                  <a:pt x="11213" y="17202"/>
                  <a:pt x="11213" y="17141"/>
                </a:cubicBezTo>
                <a:cubicBezTo>
                  <a:pt x="11213" y="17080"/>
                  <a:pt x="11188" y="17030"/>
                  <a:pt x="11158" y="17030"/>
                </a:cubicBezTo>
                <a:close/>
                <a:moveTo>
                  <a:pt x="10979" y="17030"/>
                </a:moveTo>
                <a:cubicBezTo>
                  <a:pt x="10949" y="17030"/>
                  <a:pt x="10924" y="17080"/>
                  <a:pt x="10924" y="17141"/>
                </a:cubicBezTo>
                <a:cubicBezTo>
                  <a:pt x="10924" y="17202"/>
                  <a:pt x="10949" y="17252"/>
                  <a:pt x="10979" y="17252"/>
                </a:cubicBezTo>
                <a:cubicBezTo>
                  <a:pt x="11009" y="17252"/>
                  <a:pt x="11034" y="17202"/>
                  <a:pt x="11034" y="17141"/>
                </a:cubicBezTo>
                <a:cubicBezTo>
                  <a:pt x="11034" y="17080"/>
                  <a:pt x="11009" y="17030"/>
                  <a:pt x="10979" y="17030"/>
                </a:cubicBezTo>
                <a:close/>
                <a:moveTo>
                  <a:pt x="10800" y="17030"/>
                </a:moveTo>
                <a:cubicBezTo>
                  <a:pt x="10770" y="17030"/>
                  <a:pt x="10745" y="17080"/>
                  <a:pt x="10745" y="17141"/>
                </a:cubicBezTo>
                <a:cubicBezTo>
                  <a:pt x="10745" y="17202"/>
                  <a:pt x="10770" y="17252"/>
                  <a:pt x="10800" y="17252"/>
                </a:cubicBezTo>
                <a:cubicBezTo>
                  <a:pt x="10830" y="17252"/>
                  <a:pt x="10855" y="17202"/>
                  <a:pt x="10855" y="17141"/>
                </a:cubicBezTo>
                <a:cubicBezTo>
                  <a:pt x="10855" y="17080"/>
                  <a:pt x="10830" y="17030"/>
                  <a:pt x="10800" y="17030"/>
                </a:cubicBezTo>
                <a:close/>
                <a:moveTo>
                  <a:pt x="6502" y="17030"/>
                </a:moveTo>
                <a:cubicBezTo>
                  <a:pt x="6472" y="17030"/>
                  <a:pt x="6447" y="17080"/>
                  <a:pt x="6447" y="17141"/>
                </a:cubicBezTo>
                <a:cubicBezTo>
                  <a:pt x="6447" y="17202"/>
                  <a:pt x="6472" y="17252"/>
                  <a:pt x="6502" y="17252"/>
                </a:cubicBezTo>
                <a:cubicBezTo>
                  <a:pt x="6532" y="17252"/>
                  <a:pt x="6557" y="17202"/>
                  <a:pt x="6557" y="17141"/>
                </a:cubicBezTo>
                <a:cubicBezTo>
                  <a:pt x="6557" y="17080"/>
                  <a:pt x="6532" y="17030"/>
                  <a:pt x="6502" y="17030"/>
                </a:cubicBezTo>
                <a:close/>
                <a:moveTo>
                  <a:pt x="6323" y="17030"/>
                </a:moveTo>
                <a:cubicBezTo>
                  <a:pt x="6292" y="17030"/>
                  <a:pt x="6268" y="17080"/>
                  <a:pt x="6268" y="17141"/>
                </a:cubicBezTo>
                <a:cubicBezTo>
                  <a:pt x="6268" y="17202"/>
                  <a:pt x="6292" y="17252"/>
                  <a:pt x="6323" y="17252"/>
                </a:cubicBezTo>
                <a:cubicBezTo>
                  <a:pt x="6353" y="17252"/>
                  <a:pt x="6378" y="17202"/>
                  <a:pt x="6378" y="17141"/>
                </a:cubicBezTo>
                <a:cubicBezTo>
                  <a:pt x="6378" y="17080"/>
                  <a:pt x="6353" y="17030"/>
                  <a:pt x="6323" y="17030"/>
                </a:cubicBezTo>
                <a:close/>
                <a:moveTo>
                  <a:pt x="6144" y="17030"/>
                </a:moveTo>
                <a:cubicBezTo>
                  <a:pt x="6113" y="17030"/>
                  <a:pt x="6089" y="17080"/>
                  <a:pt x="6089" y="17141"/>
                </a:cubicBezTo>
                <a:cubicBezTo>
                  <a:pt x="6089" y="17202"/>
                  <a:pt x="6113" y="17252"/>
                  <a:pt x="6144" y="17252"/>
                </a:cubicBezTo>
                <a:cubicBezTo>
                  <a:pt x="6174" y="17252"/>
                  <a:pt x="6199" y="17202"/>
                  <a:pt x="6199" y="17141"/>
                </a:cubicBezTo>
                <a:cubicBezTo>
                  <a:pt x="6199" y="17080"/>
                  <a:pt x="6174" y="17030"/>
                  <a:pt x="6144" y="17030"/>
                </a:cubicBezTo>
                <a:close/>
                <a:moveTo>
                  <a:pt x="5965" y="17030"/>
                </a:moveTo>
                <a:cubicBezTo>
                  <a:pt x="5934" y="17030"/>
                  <a:pt x="5910" y="17080"/>
                  <a:pt x="5910" y="17141"/>
                </a:cubicBezTo>
                <a:cubicBezTo>
                  <a:pt x="5910" y="17202"/>
                  <a:pt x="5934" y="17252"/>
                  <a:pt x="5965" y="17252"/>
                </a:cubicBezTo>
                <a:cubicBezTo>
                  <a:pt x="5995" y="17252"/>
                  <a:pt x="6019" y="17202"/>
                  <a:pt x="6019" y="17141"/>
                </a:cubicBezTo>
                <a:cubicBezTo>
                  <a:pt x="6019" y="17080"/>
                  <a:pt x="5995" y="17030"/>
                  <a:pt x="5965" y="17030"/>
                </a:cubicBezTo>
                <a:close/>
                <a:moveTo>
                  <a:pt x="5786" y="17030"/>
                </a:moveTo>
                <a:cubicBezTo>
                  <a:pt x="5755" y="17030"/>
                  <a:pt x="5731" y="17080"/>
                  <a:pt x="5731" y="17141"/>
                </a:cubicBezTo>
                <a:cubicBezTo>
                  <a:pt x="5731" y="17202"/>
                  <a:pt x="5755" y="17252"/>
                  <a:pt x="5786" y="17252"/>
                </a:cubicBezTo>
                <a:cubicBezTo>
                  <a:pt x="5816" y="17252"/>
                  <a:pt x="5840" y="17202"/>
                  <a:pt x="5840" y="17141"/>
                </a:cubicBezTo>
                <a:cubicBezTo>
                  <a:pt x="5840" y="17080"/>
                  <a:pt x="5816" y="17030"/>
                  <a:pt x="5786" y="17030"/>
                </a:cubicBezTo>
                <a:close/>
                <a:moveTo>
                  <a:pt x="5606" y="17030"/>
                </a:moveTo>
                <a:cubicBezTo>
                  <a:pt x="5576" y="17030"/>
                  <a:pt x="5552" y="17080"/>
                  <a:pt x="5552" y="17141"/>
                </a:cubicBezTo>
                <a:cubicBezTo>
                  <a:pt x="5552" y="17202"/>
                  <a:pt x="5576" y="17252"/>
                  <a:pt x="5606" y="17252"/>
                </a:cubicBezTo>
                <a:cubicBezTo>
                  <a:pt x="5637" y="17252"/>
                  <a:pt x="5661" y="17202"/>
                  <a:pt x="5661" y="17141"/>
                </a:cubicBezTo>
                <a:cubicBezTo>
                  <a:pt x="5661" y="17080"/>
                  <a:pt x="5637" y="17030"/>
                  <a:pt x="5606" y="17030"/>
                </a:cubicBezTo>
                <a:close/>
                <a:moveTo>
                  <a:pt x="5427" y="17030"/>
                </a:moveTo>
                <a:cubicBezTo>
                  <a:pt x="5397" y="17030"/>
                  <a:pt x="5372" y="17080"/>
                  <a:pt x="5372" y="17141"/>
                </a:cubicBezTo>
                <a:cubicBezTo>
                  <a:pt x="5372" y="17202"/>
                  <a:pt x="5397" y="17252"/>
                  <a:pt x="5427" y="17252"/>
                </a:cubicBezTo>
                <a:cubicBezTo>
                  <a:pt x="5458" y="17252"/>
                  <a:pt x="5482" y="17202"/>
                  <a:pt x="5482" y="17141"/>
                </a:cubicBezTo>
                <a:cubicBezTo>
                  <a:pt x="5482" y="17080"/>
                  <a:pt x="5458" y="17030"/>
                  <a:pt x="5427" y="17030"/>
                </a:cubicBezTo>
                <a:close/>
                <a:moveTo>
                  <a:pt x="5248" y="17030"/>
                </a:moveTo>
                <a:cubicBezTo>
                  <a:pt x="5218" y="17030"/>
                  <a:pt x="5193" y="17080"/>
                  <a:pt x="5193" y="17141"/>
                </a:cubicBezTo>
                <a:cubicBezTo>
                  <a:pt x="5193" y="17202"/>
                  <a:pt x="5218" y="17252"/>
                  <a:pt x="5248" y="17252"/>
                </a:cubicBezTo>
                <a:cubicBezTo>
                  <a:pt x="5279" y="17252"/>
                  <a:pt x="5303" y="17202"/>
                  <a:pt x="5303" y="17141"/>
                </a:cubicBezTo>
                <a:cubicBezTo>
                  <a:pt x="5303" y="17080"/>
                  <a:pt x="5279" y="17030"/>
                  <a:pt x="5248" y="17030"/>
                </a:cubicBezTo>
                <a:close/>
                <a:moveTo>
                  <a:pt x="5069" y="17030"/>
                </a:moveTo>
                <a:cubicBezTo>
                  <a:pt x="5039" y="17030"/>
                  <a:pt x="5014" y="17080"/>
                  <a:pt x="5014" y="17141"/>
                </a:cubicBezTo>
                <a:cubicBezTo>
                  <a:pt x="5014" y="17202"/>
                  <a:pt x="5039" y="17252"/>
                  <a:pt x="5069" y="17252"/>
                </a:cubicBezTo>
                <a:cubicBezTo>
                  <a:pt x="5099" y="17252"/>
                  <a:pt x="5124" y="17202"/>
                  <a:pt x="5124" y="17141"/>
                </a:cubicBezTo>
                <a:cubicBezTo>
                  <a:pt x="5124" y="17080"/>
                  <a:pt x="5099" y="17030"/>
                  <a:pt x="5069" y="17030"/>
                </a:cubicBezTo>
                <a:close/>
                <a:moveTo>
                  <a:pt x="4890" y="17030"/>
                </a:moveTo>
                <a:cubicBezTo>
                  <a:pt x="4860" y="17030"/>
                  <a:pt x="4835" y="17080"/>
                  <a:pt x="4835" y="17141"/>
                </a:cubicBezTo>
                <a:cubicBezTo>
                  <a:pt x="4835" y="17202"/>
                  <a:pt x="4860" y="17252"/>
                  <a:pt x="4890" y="17252"/>
                </a:cubicBezTo>
                <a:cubicBezTo>
                  <a:pt x="4920" y="17252"/>
                  <a:pt x="4945" y="17202"/>
                  <a:pt x="4945" y="17141"/>
                </a:cubicBezTo>
                <a:cubicBezTo>
                  <a:pt x="4945" y="17080"/>
                  <a:pt x="4920" y="17030"/>
                  <a:pt x="4890" y="17030"/>
                </a:cubicBezTo>
                <a:close/>
                <a:moveTo>
                  <a:pt x="20291" y="16668"/>
                </a:moveTo>
                <a:cubicBezTo>
                  <a:pt x="20261" y="16668"/>
                  <a:pt x="20237" y="16717"/>
                  <a:pt x="20237" y="16779"/>
                </a:cubicBezTo>
                <a:cubicBezTo>
                  <a:pt x="20237" y="16840"/>
                  <a:pt x="20261" y="16890"/>
                  <a:pt x="20291" y="16890"/>
                </a:cubicBezTo>
                <a:cubicBezTo>
                  <a:pt x="20322" y="16890"/>
                  <a:pt x="20346" y="16840"/>
                  <a:pt x="20346" y="16779"/>
                </a:cubicBezTo>
                <a:cubicBezTo>
                  <a:pt x="20346" y="16717"/>
                  <a:pt x="20322" y="16668"/>
                  <a:pt x="20291" y="16668"/>
                </a:cubicBezTo>
                <a:close/>
                <a:moveTo>
                  <a:pt x="20112" y="16668"/>
                </a:moveTo>
                <a:cubicBezTo>
                  <a:pt x="20082" y="16668"/>
                  <a:pt x="20058" y="16717"/>
                  <a:pt x="20058" y="16779"/>
                </a:cubicBezTo>
                <a:cubicBezTo>
                  <a:pt x="20058" y="16840"/>
                  <a:pt x="20082" y="16890"/>
                  <a:pt x="20112" y="16890"/>
                </a:cubicBezTo>
                <a:cubicBezTo>
                  <a:pt x="20143" y="16890"/>
                  <a:pt x="20167" y="16840"/>
                  <a:pt x="20167" y="16779"/>
                </a:cubicBezTo>
                <a:cubicBezTo>
                  <a:pt x="20167" y="16717"/>
                  <a:pt x="20143" y="16668"/>
                  <a:pt x="20112" y="16668"/>
                </a:cubicBezTo>
                <a:close/>
                <a:moveTo>
                  <a:pt x="19933" y="16668"/>
                </a:moveTo>
                <a:cubicBezTo>
                  <a:pt x="19903" y="16668"/>
                  <a:pt x="19878" y="16717"/>
                  <a:pt x="19878" y="16779"/>
                </a:cubicBezTo>
                <a:cubicBezTo>
                  <a:pt x="19878" y="16840"/>
                  <a:pt x="19903" y="16890"/>
                  <a:pt x="19933" y="16890"/>
                </a:cubicBezTo>
                <a:cubicBezTo>
                  <a:pt x="19964" y="16890"/>
                  <a:pt x="19988" y="16840"/>
                  <a:pt x="19988" y="16779"/>
                </a:cubicBezTo>
                <a:cubicBezTo>
                  <a:pt x="19988" y="16717"/>
                  <a:pt x="19964" y="16668"/>
                  <a:pt x="19933" y="16668"/>
                </a:cubicBezTo>
                <a:close/>
                <a:moveTo>
                  <a:pt x="19754" y="16668"/>
                </a:moveTo>
                <a:cubicBezTo>
                  <a:pt x="19724" y="16668"/>
                  <a:pt x="19699" y="16717"/>
                  <a:pt x="19699" y="16779"/>
                </a:cubicBezTo>
                <a:cubicBezTo>
                  <a:pt x="19699" y="16840"/>
                  <a:pt x="19724" y="16890"/>
                  <a:pt x="19754" y="16890"/>
                </a:cubicBezTo>
                <a:cubicBezTo>
                  <a:pt x="19785" y="16890"/>
                  <a:pt x="19809" y="16840"/>
                  <a:pt x="19809" y="16779"/>
                </a:cubicBezTo>
                <a:cubicBezTo>
                  <a:pt x="19809" y="16717"/>
                  <a:pt x="19785" y="16668"/>
                  <a:pt x="19754" y="16668"/>
                </a:cubicBezTo>
                <a:close/>
                <a:moveTo>
                  <a:pt x="19575" y="16668"/>
                </a:moveTo>
                <a:cubicBezTo>
                  <a:pt x="19545" y="16668"/>
                  <a:pt x="19520" y="16717"/>
                  <a:pt x="19520" y="16779"/>
                </a:cubicBezTo>
                <a:cubicBezTo>
                  <a:pt x="19520" y="16840"/>
                  <a:pt x="19545" y="16890"/>
                  <a:pt x="19575" y="16890"/>
                </a:cubicBezTo>
                <a:cubicBezTo>
                  <a:pt x="19605" y="16890"/>
                  <a:pt x="19630" y="16840"/>
                  <a:pt x="19630" y="16779"/>
                </a:cubicBezTo>
                <a:cubicBezTo>
                  <a:pt x="19630" y="16717"/>
                  <a:pt x="19605" y="16668"/>
                  <a:pt x="19575" y="16668"/>
                </a:cubicBezTo>
                <a:close/>
                <a:moveTo>
                  <a:pt x="19396" y="16668"/>
                </a:moveTo>
                <a:cubicBezTo>
                  <a:pt x="19366" y="16668"/>
                  <a:pt x="19341" y="16717"/>
                  <a:pt x="19341" y="16779"/>
                </a:cubicBezTo>
                <a:cubicBezTo>
                  <a:pt x="19341" y="16840"/>
                  <a:pt x="19366" y="16890"/>
                  <a:pt x="19396" y="16890"/>
                </a:cubicBezTo>
                <a:cubicBezTo>
                  <a:pt x="19426" y="16890"/>
                  <a:pt x="19451" y="16840"/>
                  <a:pt x="19451" y="16779"/>
                </a:cubicBezTo>
                <a:cubicBezTo>
                  <a:pt x="19451" y="16717"/>
                  <a:pt x="19426" y="16668"/>
                  <a:pt x="19396" y="16668"/>
                </a:cubicBezTo>
                <a:close/>
                <a:moveTo>
                  <a:pt x="19217" y="16668"/>
                </a:moveTo>
                <a:cubicBezTo>
                  <a:pt x="19187" y="16668"/>
                  <a:pt x="19162" y="16717"/>
                  <a:pt x="19162" y="16779"/>
                </a:cubicBezTo>
                <a:cubicBezTo>
                  <a:pt x="19162" y="16840"/>
                  <a:pt x="19187" y="16890"/>
                  <a:pt x="19217" y="16890"/>
                </a:cubicBezTo>
                <a:cubicBezTo>
                  <a:pt x="19247" y="16890"/>
                  <a:pt x="19272" y="16840"/>
                  <a:pt x="19272" y="16779"/>
                </a:cubicBezTo>
                <a:cubicBezTo>
                  <a:pt x="19272" y="16717"/>
                  <a:pt x="19247" y="16668"/>
                  <a:pt x="19217" y="16668"/>
                </a:cubicBezTo>
                <a:close/>
                <a:moveTo>
                  <a:pt x="19038" y="16668"/>
                </a:moveTo>
                <a:cubicBezTo>
                  <a:pt x="19008" y="16668"/>
                  <a:pt x="18983" y="16717"/>
                  <a:pt x="18983" y="16779"/>
                </a:cubicBezTo>
                <a:cubicBezTo>
                  <a:pt x="18983" y="16840"/>
                  <a:pt x="19008" y="16890"/>
                  <a:pt x="19038" y="16890"/>
                </a:cubicBezTo>
                <a:cubicBezTo>
                  <a:pt x="19068" y="16890"/>
                  <a:pt x="19093" y="16840"/>
                  <a:pt x="19093" y="16779"/>
                </a:cubicBezTo>
                <a:cubicBezTo>
                  <a:pt x="19093" y="16717"/>
                  <a:pt x="19068" y="16668"/>
                  <a:pt x="19038" y="16668"/>
                </a:cubicBezTo>
                <a:close/>
                <a:moveTo>
                  <a:pt x="18859" y="16668"/>
                </a:moveTo>
                <a:cubicBezTo>
                  <a:pt x="18828" y="16668"/>
                  <a:pt x="18804" y="16717"/>
                  <a:pt x="18804" y="16779"/>
                </a:cubicBezTo>
                <a:cubicBezTo>
                  <a:pt x="18804" y="16840"/>
                  <a:pt x="18828" y="16890"/>
                  <a:pt x="18859" y="16890"/>
                </a:cubicBezTo>
                <a:cubicBezTo>
                  <a:pt x="18889" y="16890"/>
                  <a:pt x="18914" y="16840"/>
                  <a:pt x="18914" y="16779"/>
                </a:cubicBezTo>
                <a:cubicBezTo>
                  <a:pt x="18914" y="16717"/>
                  <a:pt x="18889" y="16668"/>
                  <a:pt x="18859" y="16668"/>
                </a:cubicBezTo>
                <a:close/>
                <a:moveTo>
                  <a:pt x="18680" y="16668"/>
                </a:moveTo>
                <a:cubicBezTo>
                  <a:pt x="18649" y="16668"/>
                  <a:pt x="18625" y="16717"/>
                  <a:pt x="18625" y="16779"/>
                </a:cubicBezTo>
                <a:cubicBezTo>
                  <a:pt x="18625" y="16840"/>
                  <a:pt x="18649" y="16890"/>
                  <a:pt x="18680" y="16890"/>
                </a:cubicBezTo>
                <a:cubicBezTo>
                  <a:pt x="18710" y="16890"/>
                  <a:pt x="18735" y="16840"/>
                  <a:pt x="18735" y="16779"/>
                </a:cubicBezTo>
                <a:cubicBezTo>
                  <a:pt x="18735" y="16717"/>
                  <a:pt x="18710" y="16668"/>
                  <a:pt x="18680" y="16668"/>
                </a:cubicBezTo>
                <a:close/>
                <a:moveTo>
                  <a:pt x="18501" y="16668"/>
                </a:moveTo>
                <a:cubicBezTo>
                  <a:pt x="18470" y="16668"/>
                  <a:pt x="18446" y="16717"/>
                  <a:pt x="18446" y="16779"/>
                </a:cubicBezTo>
                <a:cubicBezTo>
                  <a:pt x="18446" y="16840"/>
                  <a:pt x="18470" y="16890"/>
                  <a:pt x="18501" y="16890"/>
                </a:cubicBezTo>
                <a:cubicBezTo>
                  <a:pt x="18531" y="16890"/>
                  <a:pt x="18555" y="16840"/>
                  <a:pt x="18555" y="16779"/>
                </a:cubicBezTo>
                <a:cubicBezTo>
                  <a:pt x="18555" y="16717"/>
                  <a:pt x="18531" y="16668"/>
                  <a:pt x="18501" y="16668"/>
                </a:cubicBezTo>
                <a:close/>
                <a:moveTo>
                  <a:pt x="18321" y="16668"/>
                </a:moveTo>
                <a:cubicBezTo>
                  <a:pt x="18291" y="16668"/>
                  <a:pt x="18267" y="16717"/>
                  <a:pt x="18267" y="16779"/>
                </a:cubicBezTo>
                <a:cubicBezTo>
                  <a:pt x="18267" y="16840"/>
                  <a:pt x="18291" y="16890"/>
                  <a:pt x="18321" y="16890"/>
                </a:cubicBezTo>
                <a:cubicBezTo>
                  <a:pt x="18352" y="16890"/>
                  <a:pt x="18376" y="16840"/>
                  <a:pt x="18376" y="16779"/>
                </a:cubicBezTo>
                <a:cubicBezTo>
                  <a:pt x="18376" y="16717"/>
                  <a:pt x="18352" y="16668"/>
                  <a:pt x="18321" y="16668"/>
                </a:cubicBezTo>
                <a:close/>
                <a:moveTo>
                  <a:pt x="18142" y="16668"/>
                </a:moveTo>
                <a:cubicBezTo>
                  <a:pt x="18112" y="16668"/>
                  <a:pt x="18088" y="16717"/>
                  <a:pt x="18088" y="16779"/>
                </a:cubicBezTo>
                <a:cubicBezTo>
                  <a:pt x="18088" y="16840"/>
                  <a:pt x="18112" y="16890"/>
                  <a:pt x="18142" y="16890"/>
                </a:cubicBezTo>
                <a:cubicBezTo>
                  <a:pt x="18173" y="16890"/>
                  <a:pt x="18197" y="16840"/>
                  <a:pt x="18197" y="16779"/>
                </a:cubicBezTo>
                <a:cubicBezTo>
                  <a:pt x="18197" y="16717"/>
                  <a:pt x="18173" y="16668"/>
                  <a:pt x="18142" y="16668"/>
                </a:cubicBezTo>
                <a:close/>
                <a:moveTo>
                  <a:pt x="17963" y="16668"/>
                </a:moveTo>
                <a:cubicBezTo>
                  <a:pt x="17933" y="16668"/>
                  <a:pt x="17908" y="16717"/>
                  <a:pt x="17908" y="16779"/>
                </a:cubicBezTo>
                <a:cubicBezTo>
                  <a:pt x="17908" y="16840"/>
                  <a:pt x="17933" y="16890"/>
                  <a:pt x="17963" y="16890"/>
                </a:cubicBezTo>
                <a:cubicBezTo>
                  <a:pt x="17994" y="16890"/>
                  <a:pt x="18018" y="16840"/>
                  <a:pt x="18018" y="16779"/>
                </a:cubicBezTo>
                <a:cubicBezTo>
                  <a:pt x="18018" y="16717"/>
                  <a:pt x="17994" y="16668"/>
                  <a:pt x="17963" y="16668"/>
                </a:cubicBezTo>
                <a:close/>
                <a:moveTo>
                  <a:pt x="17784" y="16668"/>
                </a:moveTo>
                <a:cubicBezTo>
                  <a:pt x="17754" y="16668"/>
                  <a:pt x="17729" y="16717"/>
                  <a:pt x="17729" y="16779"/>
                </a:cubicBezTo>
                <a:cubicBezTo>
                  <a:pt x="17729" y="16840"/>
                  <a:pt x="17754" y="16890"/>
                  <a:pt x="17784" y="16890"/>
                </a:cubicBezTo>
                <a:cubicBezTo>
                  <a:pt x="17815" y="16890"/>
                  <a:pt x="17839" y="16840"/>
                  <a:pt x="17839" y="16779"/>
                </a:cubicBezTo>
                <a:cubicBezTo>
                  <a:pt x="17839" y="16717"/>
                  <a:pt x="17815" y="16668"/>
                  <a:pt x="17784" y="16668"/>
                </a:cubicBezTo>
                <a:close/>
                <a:moveTo>
                  <a:pt x="17605" y="16668"/>
                </a:moveTo>
                <a:cubicBezTo>
                  <a:pt x="17575" y="16668"/>
                  <a:pt x="17550" y="16717"/>
                  <a:pt x="17550" y="16779"/>
                </a:cubicBezTo>
                <a:cubicBezTo>
                  <a:pt x="17550" y="16840"/>
                  <a:pt x="17575" y="16890"/>
                  <a:pt x="17605" y="16890"/>
                </a:cubicBezTo>
                <a:cubicBezTo>
                  <a:pt x="17635" y="16890"/>
                  <a:pt x="17660" y="16840"/>
                  <a:pt x="17660" y="16779"/>
                </a:cubicBezTo>
                <a:cubicBezTo>
                  <a:pt x="17660" y="16717"/>
                  <a:pt x="17635" y="16668"/>
                  <a:pt x="17605" y="16668"/>
                </a:cubicBezTo>
                <a:close/>
                <a:moveTo>
                  <a:pt x="12949" y="16668"/>
                </a:moveTo>
                <a:cubicBezTo>
                  <a:pt x="12919" y="16668"/>
                  <a:pt x="12894" y="16717"/>
                  <a:pt x="12894" y="16779"/>
                </a:cubicBezTo>
                <a:cubicBezTo>
                  <a:pt x="12894" y="16840"/>
                  <a:pt x="12919" y="16890"/>
                  <a:pt x="12949" y="16890"/>
                </a:cubicBezTo>
                <a:cubicBezTo>
                  <a:pt x="12979" y="16890"/>
                  <a:pt x="13004" y="16840"/>
                  <a:pt x="13004" y="16779"/>
                </a:cubicBezTo>
                <a:cubicBezTo>
                  <a:pt x="13004" y="16717"/>
                  <a:pt x="12979" y="16668"/>
                  <a:pt x="12949" y="16668"/>
                </a:cubicBezTo>
                <a:close/>
                <a:moveTo>
                  <a:pt x="12770" y="16668"/>
                </a:moveTo>
                <a:cubicBezTo>
                  <a:pt x="12740" y="16668"/>
                  <a:pt x="12715" y="16717"/>
                  <a:pt x="12715" y="16779"/>
                </a:cubicBezTo>
                <a:cubicBezTo>
                  <a:pt x="12715" y="16840"/>
                  <a:pt x="12740" y="16890"/>
                  <a:pt x="12770" y="16890"/>
                </a:cubicBezTo>
                <a:cubicBezTo>
                  <a:pt x="12800" y="16890"/>
                  <a:pt x="12825" y="16840"/>
                  <a:pt x="12825" y="16779"/>
                </a:cubicBezTo>
                <a:cubicBezTo>
                  <a:pt x="12825" y="16717"/>
                  <a:pt x="12800" y="16668"/>
                  <a:pt x="12770" y="16668"/>
                </a:cubicBezTo>
                <a:close/>
                <a:moveTo>
                  <a:pt x="12233" y="16668"/>
                </a:moveTo>
                <a:cubicBezTo>
                  <a:pt x="12202" y="16668"/>
                  <a:pt x="12178" y="16717"/>
                  <a:pt x="12178" y="16779"/>
                </a:cubicBezTo>
                <a:cubicBezTo>
                  <a:pt x="12178" y="16840"/>
                  <a:pt x="12202" y="16890"/>
                  <a:pt x="12233" y="16890"/>
                </a:cubicBezTo>
                <a:cubicBezTo>
                  <a:pt x="12263" y="16890"/>
                  <a:pt x="12287" y="16840"/>
                  <a:pt x="12287" y="16779"/>
                </a:cubicBezTo>
                <a:cubicBezTo>
                  <a:pt x="12287" y="16717"/>
                  <a:pt x="12263" y="16668"/>
                  <a:pt x="12233" y="16668"/>
                </a:cubicBezTo>
                <a:close/>
                <a:moveTo>
                  <a:pt x="12053" y="16668"/>
                </a:moveTo>
                <a:cubicBezTo>
                  <a:pt x="12023" y="16668"/>
                  <a:pt x="11999" y="16717"/>
                  <a:pt x="11999" y="16779"/>
                </a:cubicBezTo>
                <a:cubicBezTo>
                  <a:pt x="11999" y="16840"/>
                  <a:pt x="12023" y="16890"/>
                  <a:pt x="12053" y="16890"/>
                </a:cubicBezTo>
                <a:cubicBezTo>
                  <a:pt x="12084" y="16890"/>
                  <a:pt x="12108" y="16840"/>
                  <a:pt x="12108" y="16779"/>
                </a:cubicBezTo>
                <a:cubicBezTo>
                  <a:pt x="12108" y="16717"/>
                  <a:pt x="12084" y="16668"/>
                  <a:pt x="12053" y="16668"/>
                </a:cubicBezTo>
                <a:close/>
                <a:moveTo>
                  <a:pt x="11874" y="16668"/>
                </a:moveTo>
                <a:cubicBezTo>
                  <a:pt x="11844" y="16668"/>
                  <a:pt x="11819" y="16717"/>
                  <a:pt x="11819" y="16779"/>
                </a:cubicBezTo>
                <a:cubicBezTo>
                  <a:pt x="11819" y="16840"/>
                  <a:pt x="11844" y="16890"/>
                  <a:pt x="11874" y="16890"/>
                </a:cubicBezTo>
                <a:cubicBezTo>
                  <a:pt x="11905" y="16890"/>
                  <a:pt x="11929" y="16840"/>
                  <a:pt x="11929" y="16779"/>
                </a:cubicBezTo>
                <a:cubicBezTo>
                  <a:pt x="11929" y="16717"/>
                  <a:pt x="11905" y="16668"/>
                  <a:pt x="11874" y="16668"/>
                </a:cubicBezTo>
                <a:close/>
                <a:moveTo>
                  <a:pt x="11695" y="16668"/>
                </a:moveTo>
                <a:cubicBezTo>
                  <a:pt x="11665" y="16668"/>
                  <a:pt x="11640" y="16717"/>
                  <a:pt x="11640" y="16779"/>
                </a:cubicBezTo>
                <a:cubicBezTo>
                  <a:pt x="11640" y="16840"/>
                  <a:pt x="11665" y="16890"/>
                  <a:pt x="11695" y="16890"/>
                </a:cubicBezTo>
                <a:cubicBezTo>
                  <a:pt x="11726" y="16890"/>
                  <a:pt x="11750" y="16840"/>
                  <a:pt x="11750" y="16779"/>
                </a:cubicBezTo>
                <a:cubicBezTo>
                  <a:pt x="11750" y="16717"/>
                  <a:pt x="11726" y="16668"/>
                  <a:pt x="11695" y="16668"/>
                </a:cubicBezTo>
                <a:close/>
                <a:moveTo>
                  <a:pt x="11516" y="16668"/>
                </a:moveTo>
                <a:cubicBezTo>
                  <a:pt x="11486" y="16668"/>
                  <a:pt x="11461" y="16717"/>
                  <a:pt x="11461" y="16779"/>
                </a:cubicBezTo>
                <a:cubicBezTo>
                  <a:pt x="11461" y="16840"/>
                  <a:pt x="11486" y="16890"/>
                  <a:pt x="11516" y="16890"/>
                </a:cubicBezTo>
                <a:cubicBezTo>
                  <a:pt x="11546" y="16890"/>
                  <a:pt x="11571" y="16840"/>
                  <a:pt x="11571" y="16779"/>
                </a:cubicBezTo>
                <a:cubicBezTo>
                  <a:pt x="11571" y="16717"/>
                  <a:pt x="11546" y="16668"/>
                  <a:pt x="11516" y="16668"/>
                </a:cubicBezTo>
                <a:close/>
                <a:moveTo>
                  <a:pt x="11337" y="16668"/>
                </a:moveTo>
                <a:cubicBezTo>
                  <a:pt x="11307" y="16668"/>
                  <a:pt x="11282" y="16717"/>
                  <a:pt x="11282" y="16779"/>
                </a:cubicBezTo>
                <a:cubicBezTo>
                  <a:pt x="11282" y="16840"/>
                  <a:pt x="11307" y="16890"/>
                  <a:pt x="11337" y="16890"/>
                </a:cubicBezTo>
                <a:cubicBezTo>
                  <a:pt x="11367" y="16890"/>
                  <a:pt x="11392" y="16840"/>
                  <a:pt x="11392" y="16779"/>
                </a:cubicBezTo>
                <a:cubicBezTo>
                  <a:pt x="11392" y="16717"/>
                  <a:pt x="11367" y="16668"/>
                  <a:pt x="11337" y="16668"/>
                </a:cubicBezTo>
                <a:close/>
                <a:moveTo>
                  <a:pt x="11158" y="16668"/>
                </a:moveTo>
                <a:cubicBezTo>
                  <a:pt x="11128" y="16668"/>
                  <a:pt x="11103" y="16717"/>
                  <a:pt x="11103" y="16779"/>
                </a:cubicBezTo>
                <a:cubicBezTo>
                  <a:pt x="11103" y="16840"/>
                  <a:pt x="11128" y="16890"/>
                  <a:pt x="11158" y="16890"/>
                </a:cubicBezTo>
                <a:cubicBezTo>
                  <a:pt x="11188" y="16890"/>
                  <a:pt x="11213" y="16840"/>
                  <a:pt x="11213" y="16779"/>
                </a:cubicBezTo>
                <a:cubicBezTo>
                  <a:pt x="11213" y="16717"/>
                  <a:pt x="11188" y="16668"/>
                  <a:pt x="11158" y="16668"/>
                </a:cubicBezTo>
                <a:close/>
                <a:moveTo>
                  <a:pt x="10979" y="16668"/>
                </a:moveTo>
                <a:cubicBezTo>
                  <a:pt x="10949" y="16668"/>
                  <a:pt x="10924" y="16717"/>
                  <a:pt x="10924" y="16779"/>
                </a:cubicBezTo>
                <a:cubicBezTo>
                  <a:pt x="10924" y="16840"/>
                  <a:pt x="10949" y="16890"/>
                  <a:pt x="10979" y="16890"/>
                </a:cubicBezTo>
                <a:cubicBezTo>
                  <a:pt x="11009" y="16890"/>
                  <a:pt x="11034" y="16840"/>
                  <a:pt x="11034" y="16779"/>
                </a:cubicBezTo>
                <a:cubicBezTo>
                  <a:pt x="11034" y="16717"/>
                  <a:pt x="11009" y="16668"/>
                  <a:pt x="10979" y="16668"/>
                </a:cubicBezTo>
                <a:close/>
                <a:moveTo>
                  <a:pt x="10800" y="16668"/>
                </a:moveTo>
                <a:cubicBezTo>
                  <a:pt x="10770" y="16668"/>
                  <a:pt x="10745" y="16717"/>
                  <a:pt x="10745" y="16779"/>
                </a:cubicBezTo>
                <a:cubicBezTo>
                  <a:pt x="10745" y="16840"/>
                  <a:pt x="10770" y="16890"/>
                  <a:pt x="10800" y="16890"/>
                </a:cubicBezTo>
                <a:cubicBezTo>
                  <a:pt x="10830" y="16890"/>
                  <a:pt x="10855" y="16840"/>
                  <a:pt x="10855" y="16779"/>
                </a:cubicBezTo>
                <a:cubicBezTo>
                  <a:pt x="10855" y="16717"/>
                  <a:pt x="10830" y="16668"/>
                  <a:pt x="10800" y="16668"/>
                </a:cubicBezTo>
                <a:close/>
                <a:moveTo>
                  <a:pt x="6502" y="16668"/>
                </a:moveTo>
                <a:cubicBezTo>
                  <a:pt x="6472" y="16668"/>
                  <a:pt x="6447" y="16717"/>
                  <a:pt x="6447" y="16779"/>
                </a:cubicBezTo>
                <a:cubicBezTo>
                  <a:pt x="6447" y="16840"/>
                  <a:pt x="6472" y="16890"/>
                  <a:pt x="6502" y="16890"/>
                </a:cubicBezTo>
                <a:cubicBezTo>
                  <a:pt x="6532" y="16890"/>
                  <a:pt x="6557" y="16840"/>
                  <a:pt x="6557" y="16779"/>
                </a:cubicBezTo>
                <a:cubicBezTo>
                  <a:pt x="6557" y="16717"/>
                  <a:pt x="6532" y="16668"/>
                  <a:pt x="6502" y="16668"/>
                </a:cubicBezTo>
                <a:close/>
                <a:moveTo>
                  <a:pt x="6323" y="16668"/>
                </a:moveTo>
                <a:cubicBezTo>
                  <a:pt x="6292" y="16668"/>
                  <a:pt x="6268" y="16717"/>
                  <a:pt x="6268" y="16779"/>
                </a:cubicBezTo>
                <a:cubicBezTo>
                  <a:pt x="6268" y="16840"/>
                  <a:pt x="6292" y="16890"/>
                  <a:pt x="6323" y="16890"/>
                </a:cubicBezTo>
                <a:cubicBezTo>
                  <a:pt x="6353" y="16890"/>
                  <a:pt x="6378" y="16840"/>
                  <a:pt x="6378" y="16779"/>
                </a:cubicBezTo>
                <a:cubicBezTo>
                  <a:pt x="6378" y="16717"/>
                  <a:pt x="6353" y="16668"/>
                  <a:pt x="6323" y="16668"/>
                </a:cubicBezTo>
                <a:close/>
                <a:moveTo>
                  <a:pt x="6144" y="16668"/>
                </a:moveTo>
                <a:cubicBezTo>
                  <a:pt x="6113" y="16668"/>
                  <a:pt x="6089" y="16717"/>
                  <a:pt x="6089" y="16779"/>
                </a:cubicBezTo>
                <a:cubicBezTo>
                  <a:pt x="6089" y="16840"/>
                  <a:pt x="6113" y="16890"/>
                  <a:pt x="6144" y="16890"/>
                </a:cubicBezTo>
                <a:cubicBezTo>
                  <a:pt x="6174" y="16890"/>
                  <a:pt x="6199" y="16840"/>
                  <a:pt x="6199" y="16779"/>
                </a:cubicBezTo>
                <a:cubicBezTo>
                  <a:pt x="6199" y="16717"/>
                  <a:pt x="6174" y="16668"/>
                  <a:pt x="6144" y="16668"/>
                </a:cubicBezTo>
                <a:close/>
                <a:moveTo>
                  <a:pt x="5965" y="16668"/>
                </a:moveTo>
                <a:cubicBezTo>
                  <a:pt x="5934" y="16668"/>
                  <a:pt x="5910" y="16717"/>
                  <a:pt x="5910" y="16779"/>
                </a:cubicBezTo>
                <a:cubicBezTo>
                  <a:pt x="5910" y="16840"/>
                  <a:pt x="5934" y="16890"/>
                  <a:pt x="5965" y="16890"/>
                </a:cubicBezTo>
                <a:cubicBezTo>
                  <a:pt x="5995" y="16890"/>
                  <a:pt x="6019" y="16840"/>
                  <a:pt x="6019" y="16779"/>
                </a:cubicBezTo>
                <a:cubicBezTo>
                  <a:pt x="6019" y="16717"/>
                  <a:pt x="5995" y="16668"/>
                  <a:pt x="5965" y="16668"/>
                </a:cubicBezTo>
                <a:close/>
                <a:moveTo>
                  <a:pt x="5786" y="16668"/>
                </a:moveTo>
                <a:cubicBezTo>
                  <a:pt x="5755" y="16668"/>
                  <a:pt x="5731" y="16717"/>
                  <a:pt x="5731" y="16779"/>
                </a:cubicBezTo>
                <a:cubicBezTo>
                  <a:pt x="5731" y="16840"/>
                  <a:pt x="5755" y="16890"/>
                  <a:pt x="5786" y="16890"/>
                </a:cubicBezTo>
                <a:cubicBezTo>
                  <a:pt x="5816" y="16890"/>
                  <a:pt x="5840" y="16840"/>
                  <a:pt x="5840" y="16779"/>
                </a:cubicBezTo>
                <a:cubicBezTo>
                  <a:pt x="5840" y="16717"/>
                  <a:pt x="5816" y="16668"/>
                  <a:pt x="5786" y="16668"/>
                </a:cubicBezTo>
                <a:close/>
                <a:moveTo>
                  <a:pt x="5606" y="16668"/>
                </a:moveTo>
                <a:cubicBezTo>
                  <a:pt x="5576" y="16668"/>
                  <a:pt x="5552" y="16717"/>
                  <a:pt x="5552" y="16779"/>
                </a:cubicBezTo>
                <a:cubicBezTo>
                  <a:pt x="5552" y="16840"/>
                  <a:pt x="5576" y="16890"/>
                  <a:pt x="5606" y="16890"/>
                </a:cubicBezTo>
                <a:cubicBezTo>
                  <a:pt x="5637" y="16890"/>
                  <a:pt x="5661" y="16840"/>
                  <a:pt x="5661" y="16779"/>
                </a:cubicBezTo>
                <a:cubicBezTo>
                  <a:pt x="5661" y="16717"/>
                  <a:pt x="5637" y="16668"/>
                  <a:pt x="5606" y="16668"/>
                </a:cubicBezTo>
                <a:close/>
                <a:moveTo>
                  <a:pt x="5427" y="16668"/>
                </a:moveTo>
                <a:cubicBezTo>
                  <a:pt x="5397" y="16668"/>
                  <a:pt x="5372" y="16717"/>
                  <a:pt x="5372" y="16779"/>
                </a:cubicBezTo>
                <a:cubicBezTo>
                  <a:pt x="5372" y="16840"/>
                  <a:pt x="5397" y="16890"/>
                  <a:pt x="5427" y="16890"/>
                </a:cubicBezTo>
                <a:cubicBezTo>
                  <a:pt x="5458" y="16890"/>
                  <a:pt x="5482" y="16840"/>
                  <a:pt x="5482" y="16779"/>
                </a:cubicBezTo>
                <a:cubicBezTo>
                  <a:pt x="5482" y="16717"/>
                  <a:pt x="5458" y="16668"/>
                  <a:pt x="5427" y="16668"/>
                </a:cubicBezTo>
                <a:close/>
                <a:moveTo>
                  <a:pt x="5248" y="16668"/>
                </a:moveTo>
                <a:cubicBezTo>
                  <a:pt x="5218" y="16668"/>
                  <a:pt x="5193" y="16717"/>
                  <a:pt x="5193" y="16779"/>
                </a:cubicBezTo>
                <a:cubicBezTo>
                  <a:pt x="5193" y="16840"/>
                  <a:pt x="5218" y="16890"/>
                  <a:pt x="5248" y="16890"/>
                </a:cubicBezTo>
                <a:cubicBezTo>
                  <a:pt x="5279" y="16890"/>
                  <a:pt x="5303" y="16840"/>
                  <a:pt x="5303" y="16779"/>
                </a:cubicBezTo>
                <a:cubicBezTo>
                  <a:pt x="5303" y="16717"/>
                  <a:pt x="5279" y="16668"/>
                  <a:pt x="5248" y="16668"/>
                </a:cubicBezTo>
                <a:close/>
                <a:moveTo>
                  <a:pt x="5069" y="16668"/>
                </a:moveTo>
                <a:cubicBezTo>
                  <a:pt x="5039" y="16668"/>
                  <a:pt x="5014" y="16717"/>
                  <a:pt x="5014" y="16779"/>
                </a:cubicBezTo>
                <a:cubicBezTo>
                  <a:pt x="5014" y="16840"/>
                  <a:pt x="5039" y="16890"/>
                  <a:pt x="5069" y="16890"/>
                </a:cubicBezTo>
                <a:cubicBezTo>
                  <a:pt x="5099" y="16890"/>
                  <a:pt x="5124" y="16840"/>
                  <a:pt x="5124" y="16779"/>
                </a:cubicBezTo>
                <a:cubicBezTo>
                  <a:pt x="5124" y="16717"/>
                  <a:pt x="5099" y="16668"/>
                  <a:pt x="5069" y="16668"/>
                </a:cubicBezTo>
                <a:close/>
                <a:moveTo>
                  <a:pt x="4890" y="16668"/>
                </a:moveTo>
                <a:cubicBezTo>
                  <a:pt x="4860" y="16668"/>
                  <a:pt x="4835" y="16717"/>
                  <a:pt x="4835" y="16779"/>
                </a:cubicBezTo>
                <a:cubicBezTo>
                  <a:pt x="4835" y="16840"/>
                  <a:pt x="4860" y="16890"/>
                  <a:pt x="4890" y="16890"/>
                </a:cubicBezTo>
                <a:cubicBezTo>
                  <a:pt x="4920" y="16890"/>
                  <a:pt x="4945" y="16840"/>
                  <a:pt x="4945" y="16779"/>
                </a:cubicBezTo>
                <a:cubicBezTo>
                  <a:pt x="4945" y="16717"/>
                  <a:pt x="4920" y="16668"/>
                  <a:pt x="4890" y="16668"/>
                </a:cubicBezTo>
                <a:close/>
                <a:moveTo>
                  <a:pt x="20112" y="16305"/>
                </a:moveTo>
                <a:cubicBezTo>
                  <a:pt x="20082" y="16305"/>
                  <a:pt x="20058" y="16355"/>
                  <a:pt x="20058" y="16416"/>
                </a:cubicBezTo>
                <a:cubicBezTo>
                  <a:pt x="20058" y="16478"/>
                  <a:pt x="20082" y="16527"/>
                  <a:pt x="20112" y="16527"/>
                </a:cubicBezTo>
                <a:cubicBezTo>
                  <a:pt x="20143" y="16527"/>
                  <a:pt x="20167" y="16478"/>
                  <a:pt x="20167" y="16416"/>
                </a:cubicBezTo>
                <a:cubicBezTo>
                  <a:pt x="20167" y="16355"/>
                  <a:pt x="20143" y="16305"/>
                  <a:pt x="20112" y="16305"/>
                </a:cubicBezTo>
                <a:close/>
                <a:moveTo>
                  <a:pt x="19933" y="16305"/>
                </a:moveTo>
                <a:cubicBezTo>
                  <a:pt x="19903" y="16305"/>
                  <a:pt x="19878" y="16355"/>
                  <a:pt x="19878" y="16416"/>
                </a:cubicBezTo>
                <a:cubicBezTo>
                  <a:pt x="19878" y="16478"/>
                  <a:pt x="19903" y="16527"/>
                  <a:pt x="19933" y="16527"/>
                </a:cubicBezTo>
                <a:cubicBezTo>
                  <a:pt x="19964" y="16527"/>
                  <a:pt x="19988" y="16478"/>
                  <a:pt x="19988" y="16416"/>
                </a:cubicBezTo>
                <a:cubicBezTo>
                  <a:pt x="19988" y="16355"/>
                  <a:pt x="19964" y="16305"/>
                  <a:pt x="19933" y="16305"/>
                </a:cubicBezTo>
                <a:close/>
                <a:moveTo>
                  <a:pt x="19754" y="16305"/>
                </a:moveTo>
                <a:cubicBezTo>
                  <a:pt x="19724" y="16305"/>
                  <a:pt x="19699" y="16355"/>
                  <a:pt x="19699" y="16416"/>
                </a:cubicBezTo>
                <a:cubicBezTo>
                  <a:pt x="19699" y="16478"/>
                  <a:pt x="19724" y="16527"/>
                  <a:pt x="19754" y="16527"/>
                </a:cubicBezTo>
                <a:cubicBezTo>
                  <a:pt x="19785" y="16527"/>
                  <a:pt x="19809" y="16478"/>
                  <a:pt x="19809" y="16416"/>
                </a:cubicBezTo>
                <a:cubicBezTo>
                  <a:pt x="19809" y="16355"/>
                  <a:pt x="19785" y="16305"/>
                  <a:pt x="19754" y="16305"/>
                </a:cubicBezTo>
                <a:close/>
                <a:moveTo>
                  <a:pt x="19575" y="16305"/>
                </a:moveTo>
                <a:cubicBezTo>
                  <a:pt x="19545" y="16305"/>
                  <a:pt x="19520" y="16355"/>
                  <a:pt x="19520" y="16416"/>
                </a:cubicBezTo>
                <a:cubicBezTo>
                  <a:pt x="19520" y="16478"/>
                  <a:pt x="19545" y="16527"/>
                  <a:pt x="19575" y="16527"/>
                </a:cubicBezTo>
                <a:cubicBezTo>
                  <a:pt x="19605" y="16527"/>
                  <a:pt x="19630" y="16478"/>
                  <a:pt x="19630" y="16416"/>
                </a:cubicBezTo>
                <a:cubicBezTo>
                  <a:pt x="19630" y="16355"/>
                  <a:pt x="19605" y="16305"/>
                  <a:pt x="19575" y="16305"/>
                </a:cubicBezTo>
                <a:close/>
                <a:moveTo>
                  <a:pt x="19396" y="16305"/>
                </a:moveTo>
                <a:cubicBezTo>
                  <a:pt x="19366" y="16305"/>
                  <a:pt x="19341" y="16355"/>
                  <a:pt x="19341" y="16416"/>
                </a:cubicBezTo>
                <a:cubicBezTo>
                  <a:pt x="19341" y="16478"/>
                  <a:pt x="19366" y="16527"/>
                  <a:pt x="19396" y="16527"/>
                </a:cubicBezTo>
                <a:cubicBezTo>
                  <a:pt x="19426" y="16527"/>
                  <a:pt x="19451" y="16478"/>
                  <a:pt x="19451" y="16416"/>
                </a:cubicBezTo>
                <a:cubicBezTo>
                  <a:pt x="19451" y="16355"/>
                  <a:pt x="19426" y="16305"/>
                  <a:pt x="19396" y="16305"/>
                </a:cubicBezTo>
                <a:close/>
                <a:moveTo>
                  <a:pt x="19217" y="16305"/>
                </a:moveTo>
                <a:cubicBezTo>
                  <a:pt x="19187" y="16305"/>
                  <a:pt x="19162" y="16355"/>
                  <a:pt x="19162" y="16416"/>
                </a:cubicBezTo>
                <a:cubicBezTo>
                  <a:pt x="19162" y="16478"/>
                  <a:pt x="19187" y="16527"/>
                  <a:pt x="19217" y="16527"/>
                </a:cubicBezTo>
                <a:cubicBezTo>
                  <a:pt x="19247" y="16527"/>
                  <a:pt x="19272" y="16478"/>
                  <a:pt x="19272" y="16416"/>
                </a:cubicBezTo>
                <a:cubicBezTo>
                  <a:pt x="19272" y="16355"/>
                  <a:pt x="19247" y="16305"/>
                  <a:pt x="19217" y="16305"/>
                </a:cubicBezTo>
                <a:close/>
                <a:moveTo>
                  <a:pt x="19038" y="16305"/>
                </a:moveTo>
                <a:cubicBezTo>
                  <a:pt x="19008" y="16305"/>
                  <a:pt x="18983" y="16355"/>
                  <a:pt x="18983" y="16416"/>
                </a:cubicBezTo>
                <a:cubicBezTo>
                  <a:pt x="18983" y="16478"/>
                  <a:pt x="19008" y="16527"/>
                  <a:pt x="19038" y="16527"/>
                </a:cubicBezTo>
                <a:cubicBezTo>
                  <a:pt x="19068" y="16527"/>
                  <a:pt x="19093" y="16478"/>
                  <a:pt x="19093" y="16416"/>
                </a:cubicBezTo>
                <a:cubicBezTo>
                  <a:pt x="19093" y="16355"/>
                  <a:pt x="19068" y="16305"/>
                  <a:pt x="19038" y="16305"/>
                </a:cubicBezTo>
                <a:close/>
                <a:moveTo>
                  <a:pt x="18859" y="16305"/>
                </a:moveTo>
                <a:cubicBezTo>
                  <a:pt x="18828" y="16305"/>
                  <a:pt x="18804" y="16355"/>
                  <a:pt x="18804" y="16416"/>
                </a:cubicBezTo>
                <a:cubicBezTo>
                  <a:pt x="18804" y="16478"/>
                  <a:pt x="18828" y="16527"/>
                  <a:pt x="18859" y="16527"/>
                </a:cubicBezTo>
                <a:cubicBezTo>
                  <a:pt x="18889" y="16527"/>
                  <a:pt x="18914" y="16478"/>
                  <a:pt x="18914" y="16416"/>
                </a:cubicBezTo>
                <a:cubicBezTo>
                  <a:pt x="18914" y="16355"/>
                  <a:pt x="18889" y="16305"/>
                  <a:pt x="18859" y="16305"/>
                </a:cubicBezTo>
                <a:close/>
                <a:moveTo>
                  <a:pt x="18680" y="16305"/>
                </a:moveTo>
                <a:cubicBezTo>
                  <a:pt x="18649" y="16305"/>
                  <a:pt x="18625" y="16355"/>
                  <a:pt x="18625" y="16416"/>
                </a:cubicBezTo>
                <a:cubicBezTo>
                  <a:pt x="18625" y="16478"/>
                  <a:pt x="18649" y="16527"/>
                  <a:pt x="18680" y="16527"/>
                </a:cubicBezTo>
                <a:cubicBezTo>
                  <a:pt x="18710" y="16527"/>
                  <a:pt x="18735" y="16478"/>
                  <a:pt x="18735" y="16416"/>
                </a:cubicBezTo>
                <a:cubicBezTo>
                  <a:pt x="18735" y="16355"/>
                  <a:pt x="18710" y="16305"/>
                  <a:pt x="18680" y="16305"/>
                </a:cubicBezTo>
                <a:close/>
                <a:moveTo>
                  <a:pt x="18501" y="16305"/>
                </a:moveTo>
                <a:cubicBezTo>
                  <a:pt x="18470" y="16305"/>
                  <a:pt x="18446" y="16355"/>
                  <a:pt x="18446" y="16416"/>
                </a:cubicBezTo>
                <a:cubicBezTo>
                  <a:pt x="18446" y="16478"/>
                  <a:pt x="18470" y="16527"/>
                  <a:pt x="18501" y="16527"/>
                </a:cubicBezTo>
                <a:cubicBezTo>
                  <a:pt x="18531" y="16527"/>
                  <a:pt x="18555" y="16478"/>
                  <a:pt x="18555" y="16416"/>
                </a:cubicBezTo>
                <a:cubicBezTo>
                  <a:pt x="18555" y="16355"/>
                  <a:pt x="18531" y="16305"/>
                  <a:pt x="18501" y="16305"/>
                </a:cubicBezTo>
                <a:close/>
                <a:moveTo>
                  <a:pt x="18321" y="16305"/>
                </a:moveTo>
                <a:cubicBezTo>
                  <a:pt x="18291" y="16305"/>
                  <a:pt x="18267" y="16355"/>
                  <a:pt x="18267" y="16416"/>
                </a:cubicBezTo>
                <a:cubicBezTo>
                  <a:pt x="18267" y="16478"/>
                  <a:pt x="18291" y="16527"/>
                  <a:pt x="18321" y="16527"/>
                </a:cubicBezTo>
                <a:cubicBezTo>
                  <a:pt x="18352" y="16527"/>
                  <a:pt x="18376" y="16478"/>
                  <a:pt x="18376" y="16416"/>
                </a:cubicBezTo>
                <a:cubicBezTo>
                  <a:pt x="18376" y="16355"/>
                  <a:pt x="18352" y="16305"/>
                  <a:pt x="18321" y="16305"/>
                </a:cubicBezTo>
                <a:close/>
                <a:moveTo>
                  <a:pt x="18142" y="16305"/>
                </a:moveTo>
                <a:cubicBezTo>
                  <a:pt x="18112" y="16305"/>
                  <a:pt x="18088" y="16355"/>
                  <a:pt x="18088" y="16416"/>
                </a:cubicBezTo>
                <a:cubicBezTo>
                  <a:pt x="18088" y="16478"/>
                  <a:pt x="18112" y="16527"/>
                  <a:pt x="18142" y="16527"/>
                </a:cubicBezTo>
                <a:cubicBezTo>
                  <a:pt x="18173" y="16527"/>
                  <a:pt x="18197" y="16478"/>
                  <a:pt x="18197" y="16416"/>
                </a:cubicBezTo>
                <a:cubicBezTo>
                  <a:pt x="18197" y="16355"/>
                  <a:pt x="18173" y="16305"/>
                  <a:pt x="18142" y="16305"/>
                </a:cubicBezTo>
                <a:close/>
                <a:moveTo>
                  <a:pt x="17963" y="16305"/>
                </a:moveTo>
                <a:cubicBezTo>
                  <a:pt x="17933" y="16305"/>
                  <a:pt x="17908" y="16355"/>
                  <a:pt x="17908" y="16416"/>
                </a:cubicBezTo>
                <a:cubicBezTo>
                  <a:pt x="17908" y="16478"/>
                  <a:pt x="17933" y="16527"/>
                  <a:pt x="17963" y="16527"/>
                </a:cubicBezTo>
                <a:cubicBezTo>
                  <a:pt x="17994" y="16527"/>
                  <a:pt x="18018" y="16478"/>
                  <a:pt x="18018" y="16416"/>
                </a:cubicBezTo>
                <a:cubicBezTo>
                  <a:pt x="18018" y="16355"/>
                  <a:pt x="17994" y="16305"/>
                  <a:pt x="17963" y="16305"/>
                </a:cubicBezTo>
                <a:close/>
                <a:moveTo>
                  <a:pt x="17784" y="16305"/>
                </a:moveTo>
                <a:cubicBezTo>
                  <a:pt x="17754" y="16305"/>
                  <a:pt x="17729" y="16355"/>
                  <a:pt x="17729" y="16416"/>
                </a:cubicBezTo>
                <a:cubicBezTo>
                  <a:pt x="17729" y="16478"/>
                  <a:pt x="17754" y="16527"/>
                  <a:pt x="17784" y="16527"/>
                </a:cubicBezTo>
                <a:cubicBezTo>
                  <a:pt x="17815" y="16527"/>
                  <a:pt x="17839" y="16478"/>
                  <a:pt x="17839" y="16416"/>
                </a:cubicBezTo>
                <a:cubicBezTo>
                  <a:pt x="17839" y="16355"/>
                  <a:pt x="17815" y="16305"/>
                  <a:pt x="17784" y="16305"/>
                </a:cubicBezTo>
                <a:close/>
                <a:moveTo>
                  <a:pt x="17605" y="16305"/>
                </a:moveTo>
                <a:cubicBezTo>
                  <a:pt x="17575" y="16305"/>
                  <a:pt x="17550" y="16355"/>
                  <a:pt x="17550" y="16416"/>
                </a:cubicBezTo>
                <a:cubicBezTo>
                  <a:pt x="17550" y="16478"/>
                  <a:pt x="17575" y="16527"/>
                  <a:pt x="17605" y="16527"/>
                </a:cubicBezTo>
                <a:cubicBezTo>
                  <a:pt x="17635" y="16527"/>
                  <a:pt x="17660" y="16478"/>
                  <a:pt x="17660" y="16416"/>
                </a:cubicBezTo>
                <a:cubicBezTo>
                  <a:pt x="17660" y="16355"/>
                  <a:pt x="17635" y="16305"/>
                  <a:pt x="17605" y="16305"/>
                </a:cubicBezTo>
                <a:close/>
                <a:moveTo>
                  <a:pt x="12949" y="16305"/>
                </a:moveTo>
                <a:cubicBezTo>
                  <a:pt x="12919" y="16305"/>
                  <a:pt x="12894" y="16355"/>
                  <a:pt x="12894" y="16416"/>
                </a:cubicBezTo>
                <a:cubicBezTo>
                  <a:pt x="12894" y="16478"/>
                  <a:pt x="12919" y="16527"/>
                  <a:pt x="12949" y="16527"/>
                </a:cubicBezTo>
                <a:cubicBezTo>
                  <a:pt x="12979" y="16527"/>
                  <a:pt x="13004" y="16478"/>
                  <a:pt x="13004" y="16416"/>
                </a:cubicBezTo>
                <a:cubicBezTo>
                  <a:pt x="13004" y="16355"/>
                  <a:pt x="12979" y="16305"/>
                  <a:pt x="12949" y="16305"/>
                </a:cubicBezTo>
                <a:close/>
                <a:moveTo>
                  <a:pt x="12770" y="16305"/>
                </a:moveTo>
                <a:cubicBezTo>
                  <a:pt x="12740" y="16305"/>
                  <a:pt x="12715" y="16355"/>
                  <a:pt x="12715" y="16416"/>
                </a:cubicBezTo>
                <a:cubicBezTo>
                  <a:pt x="12715" y="16478"/>
                  <a:pt x="12740" y="16527"/>
                  <a:pt x="12770" y="16527"/>
                </a:cubicBezTo>
                <a:cubicBezTo>
                  <a:pt x="12800" y="16527"/>
                  <a:pt x="12825" y="16478"/>
                  <a:pt x="12825" y="16416"/>
                </a:cubicBezTo>
                <a:cubicBezTo>
                  <a:pt x="12825" y="16355"/>
                  <a:pt x="12800" y="16305"/>
                  <a:pt x="12770" y="16305"/>
                </a:cubicBezTo>
                <a:close/>
                <a:moveTo>
                  <a:pt x="12233" y="16305"/>
                </a:moveTo>
                <a:cubicBezTo>
                  <a:pt x="12202" y="16305"/>
                  <a:pt x="12178" y="16355"/>
                  <a:pt x="12178" y="16416"/>
                </a:cubicBezTo>
                <a:cubicBezTo>
                  <a:pt x="12178" y="16478"/>
                  <a:pt x="12202" y="16527"/>
                  <a:pt x="12233" y="16527"/>
                </a:cubicBezTo>
                <a:cubicBezTo>
                  <a:pt x="12263" y="16527"/>
                  <a:pt x="12287" y="16478"/>
                  <a:pt x="12287" y="16416"/>
                </a:cubicBezTo>
                <a:cubicBezTo>
                  <a:pt x="12287" y="16355"/>
                  <a:pt x="12263" y="16305"/>
                  <a:pt x="12233" y="16305"/>
                </a:cubicBezTo>
                <a:close/>
                <a:moveTo>
                  <a:pt x="12053" y="16305"/>
                </a:moveTo>
                <a:cubicBezTo>
                  <a:pt x="12023" y="16305"/>
                  <a:pt x="11999" y="16355"/>
                  <a:pt x="11999" y="16416"/>
                </a:cubicBezTo>
                <a:cubicBezTo>
                  <a:pt x="11999" y="16478"/>
                  <a:pt x="12023" y="16527"/>
                  <a:pt x="12053" y="16527"/>
                </a:cubicBezTo>
                <a:cubicBezTo>
                  <a:pt x="12084" y="16527"/>
                  <a:pt x="12108" y="16478"/>
                  <a:pt x="12108" y="16416"/>
                </a:cubicBezTo>
                <a:cubicBezTo>
                  <a:pt x="12108" y="16355"/>
                  <a:pt x="12084" y="16305"/>
                  <a:pt x="12053" y="16305"/>
                </a:cubicBezTo>
                <a:close/>
                <a:moveTo>
                  <a:pt x="11874" y="16305"/>
                </a:moveTo>
                <a:cubicBezTo>
                  <a:pt x="11844" y="16305"/>
                  <a:pt x="11819" y="16355"/>
                  <a:pt x="11819" y="16416"/>
                </a:cubicBezTo>
                <a:cubicBezTo>
                  <a:pt x="11819" y="16478"/>
                  <a:pt x="11844" y="16527"/>
                  <a:pt x="11874" y="16527"/>
                </a:cubicBezTo>
                <a:cubicBezTo>
                  <a:pt x="11905" y="16527"/>
                  <a:pt x="11929" y="16478"/>
                  <a:pt x="11929" y="16416"/>
                </a:cubicBezTo>
                <a:cubicBezTo>
                  <a:pt x="11929" y="16355"/>
                  <a:pt x="11905" y="16305"/>
                  <a:pt x="11874" y="16305"/>
                </a:cubicBezTo>
                <a:close/>
                <a:moveTo>
                  <a:pt x="11695" y="16305"/>
                </a:moveTo>
                <a:cubicBezTo>
                  <a:pt x="11665" y="16305"/>
                  <a:pt x="11640" y="16355"/>
                  <a:pt x="11640" y="16416"/>
                </a:cubicBezTo>
                <a:cubicBezTo>
                  <a:pt x="11640" y="16478"/>
                  <a:pt x="11665" y="16527"/>
                  <a:pt x="11695" y="16527"/>
                </a:cubicBezTo>
                <a:cubicBezTo>
                  <a:pt x="11726" y="16527"/>
                  <a:pt x="11750" y="16478"/>
                  <a:pt x="11750" y="16416"/>
                </a:cubicBezTo>
                <a:cubicBezTo>
                  <a:pt x="11750" y="16355"/>
                  <a:pt x="11726" y="16305"/>
                  <a:pt x="11695" y="16305"/>
                </a:cubicBezTo>
                <a:close/>
                <a:moveTo>
                  <a:pt x="11516" y="16305"/>
                </a:moveTo>
                <a:cubicBezTo>
                  <a:pt x="11486" y="16305"/>
                  <a:pt x="11461" y="16355"/>
                  <a:pt x="11461" y="16416"/>
                </a:cubicBezTo>
                <a:cubicBezTo>
                  <a:pt x="11461" y="16478"/>
                  <a:pt x="11486" y="16527"/>
                  <a:pt x="11516" y="16527"/>
                </a:cubicBezTo>
                <a:cubicBezTo>
                  <a:pt x="11546" y="16527"/>
                  <a:pt x="11571" y="16478"/>
                  <a:pt x="11571" y="16416"/>
                </a:cubicBezTo>
                <a:cubicBezTo>
                  <a:pt x="11571" y="16355"/>
                  <a:pt x="11546" y="16305"/>
                  <a:pt x="11516" y="16305"/>
                </a:cubicBezTo>
                <a:close/>
                <a:moveTo>
                  <a:pt x="11337" y="16305"/>
                </a:moveTo>
                <a:cubicBezTo>
                  <a:pt x="11307" y="16305"/>
                  <a:pt x="11282" y="16355"/>
                  <a:pt x="11282" y="16416"/>
                </a:cubicBezTo>
                <a:cubicBezTo>
                  <a:pt x="11282" y="16478"/>
                  <a:pt x="11307" y="16527"/>
                  <a:pt x="11337" y="16527"/>
                </a:cubicBezTo>
                <a:cubicBezTo>
                  <a:pt x="11367" y="16527"/>
                  <a:pt x="11392" y="16478"/>
                  <a:pt x="11392" y="16416"/>
                </a:cubicBezTo>
                <a:cubicBezTo>
                  <a:pt x="11392" y="16355"/>
                  <a:pt x="11367" y="16305"/>
                  <a:pt x="11337" y="16305"/>
                </a:cubicBezTo>
                <a:close/>
                <a:moveTo>
                  <a:pt x="11158" y="16305"/>
                </a:moveTo>
                <a:cubicBezTo>
                  <a:pt x="11128" y="16305"/>
                  <a:pt x="11103" y="16355"/>
                  <a:pt x="11103" y="16416"/>
                </a:cubicBezTo>
                <a:cubicBezTo>
                  <a:pt x="11103" y="16478"/>
                  <a:pt x="11128" y="16527"/>
                  <a:pt x="11158" y="16527"/>
                </a:cubicBezTo>
                <a:cubicBezTo>
                  <a:pt x="11188" y="16527"/>
                  <a:pt x="11213" y="16478"/>
                  <a:pt x="11213" y="16416"/>
                </a:cubicBezTo>
                <a:cubicBezTo>
                  <a:pt x="11213" y="16355"/>
                  <a:pt x="11188" y="16305"/>
                  <a:pt x="11158" y="16305"/>
                </a:cubicBezTo>
                <a:close/>
                <a:moveTo>
                  <a:pt x="10979" y="16305"/>
                </a:moveTo>
                <a:cubicBezTo>
                  <a:pt x="10949" y="16305"/>
                  <a:pt x="10924" y="16355"/>
                  <a:pt x="10924" y="16416"/>
                </a:cubicBezTo>
                <a:cubicBezTo>
                  <a:pt x="10924" y="16478"/>
                  <a:pt x="10949" y="16527"/>
                  <a:pt x="10979" y="16527"/>
                </a:cubicBezTo>
                <a:cubicBezTo>
                  <a:pt x="11009" y="16527"/>
                  <a:pt x="11034" y="16478"/>
                  <a:pt x="11034" y="16416"/>
                </a:cubicBezTo>
                <a:cubicBezTo>
                  <a:pt x="11034" y="16355"/>
                  <a:pt x="11009" y="16305"/>
                  <a:pt x="10979" y="16305"/>
                </a:cubicBezTo>
                <a:close/>
                <a:moveTo>
                  <a:pt x="10800" y="16305"/>
                </a:moveTo>
                <a:cubicBezTo>
                  <a:pt x="10770" y="16305"/>
                  <a:pt x="10745" y="16355"/>
                  <a:pt x="10745" y="16416"/>
                </a:cubicBezTo>
                <a:cubicBezTo>
                  <a:pt x="10745" y="16478"/>
                  <a:pt x="10770" y="16527"/>
                  <a:pt x="10800" y="16527"/>
                </a:cubicBezTo>
                <a:cubicBezTo>
                  <a:pt x="10830" y="16527"/>
                  <a:pt x="10855" y="16478"/>
                  <a:pt x="10855" y="16416"/>
                </a:cubicBezTo>
                <a:cubicBezTo>
                  <a:pt x="10855" y="16355"/>
                  <a:pt x="10830" y="16305"/>
                  <a:pt x="10800" y="16305"/>
                </a:cubicBezTo>
                <a:close/>
                <a:moveTo>
                  <a:pt x="6860" y="16305"/>
                </a:moveTo>
                <a:cubicBezTo>
                  <a:pt x="6830" y="16305"/>
                  <a:pt x="6805" y="16355"/>
                  <a:pt x="6805" y="16416"/>
                </a:cubicBezTo>
                <a:cubicBezTo>
                  <a:pt x="6805" y="16478"/>
                  <a:pt x="6830" y="16527"/>
                  <a:pt x="6860" y="16527"/>
                </a:cubicBezTo>
                <a:cubicBezTo>
                  <a:pt x="6890" y="16527"/>
                  <a:pt x="6915" y="16478"/>
                  <a:pt x="6915" y="16416"/>
                </a:cubicBezTo>
                <a:cubicBezTo>
                  <a:pt x="6915" y="16355"/>
                  <a:pt x="6890" y="16305"/>
                  <a:pt x="6860" y="16305"/>
                </a:cubicBezTo>
                <a:close/>
                <a:moveTo>
                  <a:pt x="6681" y="16305"/>
                </a:moveTo>
                <a:cubicBezTo>
                  <a:pt x="6651" y="16305"/>
                  <a:pt x="6626" y="16355"/>
                  <a:pt x="6626" y="16416"/>
                </a:cubicBezTo>
                <a:cubicBezTo>
                  <a:pt x="6626" y="16478"/>
                  <a:pt x="6651" y="16527"/>
                  <a:pt x="6681" y="16527"/>
                </a:cubicBezTo>
                <a:cubicBezTo>
                  <a:pt x="6711" y="16527"/>
                  <a:pt x="6736" y="16478"/>
                  <a:pt x="6736" y="16416"/>
                </a:cubicBezTo>
                <a:cubicBezTo>
                  <a:pt x="6736" y="16355"/>
                  <a:pt x="6711" y="16305"/>
                  <a:pt x="6681" y="16305"/>
                </a:cubicBezTo>
                <a:close/>
                <a:moveTo>
                  <a:pt x="6502" y="16305"/>
                </a:moveTo>
                <a:cubicBezTo>
                  <a:pt x="6472" y="16305"/>
                  <a:pt x="6447" y="16355"/>
                  <a:pt x="6447" y="16416"/>
                </a:cubicBezTo>
                <a:cubicBezTo>
                  <a:pt x="6447" y="16478"/>
                  <a:pt x="6472" y="16527"/>
                  <a:pt x="6502" y="16527"/>
                </a:cubicBezTo>
                <a:cubicBezTo>
                  <a:pt x="6532" y="16527"/>
                  <a:pt x="6557" y="16478"/>
                  <a:pt x="6557" y="16416"/>
                </a:cubicBezTo>
                <a:cubicBezTo>
                  <a:pt x="6557" y="16355"/>
                  <a:pt x="6532" y="16305"/>
                  <a:pt x="6502" y="16305"/>
                </a:cubicBezTo>
                <a:close/>
                <a:moveTo>
                  <a:pt x="6323" y="16305"/>
                </a:moveTo>
                <a:cubicBezTo>
                  <a:pt x="6292" y="16305"/>
                  <a:pt x="6268" y="16355"/>
                  <a:pt x="6268" y="16416"/>
                </a:cubicBezTo>
                <a:cubicBezTo>
                  <a:pt x="6268" y="16478"/>
                  <a:pt x="6292" y="16527"/>
                  <a:pt x="6323" y="16527"/>
                </a:cubicBezTo>
                <a:cubicBezTo>
                  <a:pt x="6353" y="16527"/>
                  <a:pt x="6378" y="16478"/>
                  <a:pt x="6378" y="16416"/>
                </a:cubicBezTo>
                <a:cubicBezTo>
                  <a:pt x="6378" y="16355"/>
                  <a:pt x="6353" y="16305"/>
                  <a:pt x="6323" y="16305"/>
                </a:cubicBezTo>
                <a:close/>
                <a:moveTo>
                  <a:pt x="6144" y="16305"/>
                </a:moveTo>
                <a:cubicBezTo>
                  <a:pt x="6113" y="16305"/>
                  <a:pt x="6089" y="16355"/>
                  <a:pt x="6089" y="16416"/>
                </a:cubicBezTo>
                <a:cubicBezTo>
                  <a:pt x="6089" y="16478"/>
                  <a:pt x="6113" y="16527"/>
                  <a:pt x="6144" y="16527"/>
                </a:cubicBezTo>
                <a:cubicBezTo>
                  <a:pt x="6174" y="16527"/>
                  <a:pt x="6199" y="16478"/>
                  <a:pt x="6199" y="16416"/>
                </a:cubicBezTo>
                <a:cubicBezTo>
                  <a:pt x="6199" y="16355"/>
                  <a:pt x="6174" y="16305"/>
                  <a:pt x="6144" y="16305"/>
                </a:cubicBezTo>
                <a:close/>
                <a:moveTo>
                  <a:pt x="5965" y="16305"/>
                </a:moveTo>
                <a:cubicBezTo>
                  <a:pt x="5934" y="16305"/>
                  <a:pt x="5910" y="16355"/>
                  <a:pt x="5910" y="16416"/>
                </a:cubicBezTo>
                <a:cubicBezTo>
                  <a:pt x="5910" y="16478"/>
                  <a:pt x="5934" y="16527"/>
                  <a:pt x="5965" y="16527"/>
                </a:cubicBezTo>
                <a:cubicBezTo>
                  <a:pt x="5995" y="16527"/>
                  <a:pt x="6019" y="16478"/>
                  <a:pt x="6019" y="16416"/>
                </a:cubicBezTo>
                <a:cubicBezTo>
                  <a:pt x="6019" y="16355"/>
                  <a:pt x="5995" y="16305"/>
                  <a:pt x="5965" y="16305"/>
                </a:cubicBezTo>
                <a:close/>
                <a:moveTo>
                  <a:pt x="5786" y="16305"/>
                </a:moveTo>
                <a:cubicBezTo>
                  <a:pt x="5755" y="16305"/>
                  <a:pt x="5731" y="16355"/>
                  <a:pt x="5731" y="16416"/>
                </a:cubicBezTo>
                <a:cubicBezTo>
                  <a:pt x="5731" y="16478"/>
                  <a:pt x="5755" y="16527"/>
                  <a:pt x="5786" y="16527"/>
                </a:cubicBezTo>
                <a:cubicBezTo>
                  <a:pt x="5816" y="16527"/>
                  <a:pt x="5840" y="16478"/>
                  <a:pt x="5840" y="16416"/>
                </a:cubicBezTo>
                <a:cubicBezTo>
                  <a:pt x="5840" y="16355"/>
                  <a:pt x="5816" y="16305"/>
                  <a:pt x="5786" y="16305"/>
                </a:cubicBezTo>
                <a:close/>
                <a:moveTo>
                  <a:pt x="5606" y="16305"/>
                </a:moveTo>
                <a:cubicBezTo>
                  <a:pt x="5576" y="16305"/>
                  <a:pt x="5552" y="16355"/>
                  <a:pt x="5552" y="16416"/>
                </a:cubicBezTo>
                <a:cubicBezTo>
                  <a:pt x="5552" y="16478"/>
                  <a:pt x="5576" y="16527"/>
                  <a:pt x="5606" y="16527"/>
                </a:cubicBezTo>
                <a:cubicBezTo>
                  <a:pt x="5637" y="16527"/>
                  <a:pt x="5661" y="16478"/>
                  <a:pt x="5661" y="16416"/>
                </a:cubicBezTo>
                <a:cubicBezTo>
                  <a:pt x="5661" y="16355"/>
                  <a:pt x="5637" y="16305"/>
                  <a:pt x="5606" y="16305"/>
                </a:cubicBezTo>
                <a:close/>
                <a:moveTo>
                  <a:pt x="5427" y="16305"/>
                </a:moveTo>
                <a:cubicBezTo>
                  <a:pt x="5397" y="16305"/>
                  <a:pt x="5372" y="16355"/>
                  <a:pt x="5372" y="16416"/>
                </a:cubicBezTo>
                <a:cubicBezTo>
                  <a:pt x="5372" y="16478"/>
                  <a:pt x="5397" y="16527"/>
                  <a:pt x="5427" y="16527"/>
                </a:cubicBezTo>
                <a:cubicBezTo>
                  <a:pt x="5458" y="16527"/>
                  <a:pt x="5482" y="16478"/>
                  <a:pt x="5482" y="16416"/>
                </a:cubicBezTo>
                <a:cubicBezTo>
                  <a:pt x="5482" y="16355"/>
                  <a:pt x="5458" y="16305"/>
                  <a:pt x="5427" y="16305"/>
                </a:cubicBezTo>
                <a:close/>
                <a:moveTo>
                  <a:pt x="5248" y="16305"/>
                </a:moveTo>
                <a:cubicBezTo>
                  <a:pt x="5218" y="16305"/>
                  <a:pt x="5193" y="16355"/>
                  <a:pt x="5193" y="16416"/>
                </a:cubicBezTo>
                <a:cubicBezTo>
                  <a:pt x="5193" y="16478"/>
                  <a:pt x="5218" y="16527"/>
                  <a:pt x="5248" y="16527"/>
                </a:cubicBezTo>
                <a:cubicBezTo>
                  <a:pt x="5279" y="16527"/>
                  <a:pt x="5303" y="16478"/>
                  <a:pt x="5303" y="16416"/>
                </a:cubicBezTo>
                <a:cubicBezTo>
                  <a:pt x="5303" y="16355"/>
                  <a:pt x="5279" y="16305"/>
                  <a:pt x="5248" y="16305"/>
                </a:cubicBezTo>
                <a:close/>
                <a:moveTo>
                  <a:pt x="5069" y="16305"/>
                </a:moveTo>
                <a:cubicBezTo>
                  <a:pt x="5039" y="16305"/>
                  <a:pt x="5014" y="16355"/>
                  <a:pt x="5014" y="16416"/>
                </a:cubicBezTo>
                <a:cubicBezTo>
                  <a:pt x="5014" y="16478"/>
                  <a:pt x="5039" y="16527"/>
                  <a:pt x="5069" y="16527"/>
                </a:cubicBezTo>
                <a:cubicBezTo>
                  <a:pt x="5099" y="16527"/>
                  <a:pt x="5124" y="16478"/>
                  <a:pt x="5124" y="16416"/>
                </a:cubicBezTo>
                <a:cubicBezTo>
                  <a:pt x="5124" y="16355"/>
                  <a:pt x="5099" y="16305"/>
                  <a:pt x="5069" y="16305"/>
                </a:cubicBezTo>
                <a:close/>
                <a:moveTo>
                  <a:pt x="4890" y="16305"/>
                </a:moveTo>
                <a:cubicBezTo>
                  <a:pt x="4860" y="16305"/>
                  <a:pt x="4835" y="16355"/>
                  <a:pt x="4835" y="16416"/>
                </a:cubicBezTo>
                <a:cubicBezTo>
                  <a:pt x="4835" y="16478"/>
                  <a:pt x="4860" y="16527"/>
                  <a:pt x="4890" y="16527"/>
                </a:cubicBezTo>
                <a:cubicBezTo>
                  <a:pt x="4920" y="16527"/>
                  <a:pt x="4945" y="16478"/>
                  <a:pt x="4945" y="16416"/>
                </a:cubicBezTo>
                <a:cubicBezTo>
                  <a:pt x="4945" y="16355"/>
                  <a:pt x="4920" y="16305"/>
                  <a:pt x="4890" y="16305"/>
                </a:cubicBezTo>
                <a:close/>
                <a:moveTo>
                  <a:pt x="20112" y="15943"/>
                </a:moveTo>
                <a:cubicBezTo>
                  <a:pt x="20082" y="15943"/>
                  <a:pt x="20058" y="15993"/>
                  <a:pt x="20058" y="16054"/>
                </a:cubicBezTo>
                <a:cubicBezTo>
                  <a:pt x="20058" y="16115"/>
                  <a:pt x="20082" y="16165"/>
                  <a:pt x="20112" y="16165"/>
                </a:cubicBezTo>
                <a:cubicBezTo>
                  <a:pt x="20143" y="16165"/>
                  <a:pt x="20167" y="16115"/>
                  <a:pt x="20167" y="16054"/>
                </a:cubicBezTo>
                <a:cubicBezTo>
                  <a:pt x="20167" y="15993"/>
                  <a:pt x="20143" y="15943"/>
                  <a:pt x="20112" y="15943"/>
                </a:cubicBezTo>
                <a:close/>
                <a:moveTo>
                  <a:pt x="19933" y="15943"/>
                </a:moveTo>
                <a:cubicBezTo>
                  <a:pt x="19903" y="15943"/>
                  <a:pt x="19878" y="15993"/>
                  <a:pt x="19878" y="16054"/>
                </a:cubicBezTo>
                <a:cubicBezTo>
                  <a:pt x="19878" y="16115"/>
                  <a:pt x="19903" y="16165"/>
                  <a:pt x="19933" y="16165"/>
                </a:cubicBezTo>
                <a:cubicBezTo>
                  <a:pt x="19964" y="16165"/>
                  <a:pt x="19988" y="16115"/>
                  <a:pt x="19988" y="16054"/>
                </a:cubicBezTo>
                <a:cubicBezTo>
                  <a:pt x="19988" y="15993"/>
                  <a:pt x="19964" y="15943"/>
                  <a:pt x="19933" y="15943"/>
                </a:cubicBezTo>
                <a:close/>
                <a:moveTo>
                  <a:pt x="19754" y="15943"/>
                </a:moveTo>
                <a:cubicBezTo>
                  <a:pt x="19724" y="15943"/>
                  <a:pt x="19699" y="15993"/>
                  <a:pt x="19699" y="16054"/>
                </a:cubicBezTo>
                <a:cubicBezTo>
                  <a:pt x="19699" y="16115"/>
                  <a:pt x="19724" y="16165"/>
                  <a:pt x="19754" y="16165"/>
                </a:cubicBezTo>
                <a:cubicBezTo>
                  <a:pt x="19785" y="16165"/>
                  <a:pt x="19809" y="16115"/>
                  <a:pt x="19809" y="16054"/>
                </a:cubicBezTo>
                <a:cubicBezTo>
                  <a:pt x="19809" y="15993"/>
                  <a:pt x="19785" y="15943"/>
                  <a:pt x="19754" y="15943"/>
                </a:cubicBezTo>
                <a:close/>
                <a:moveTo>
                  <a:pt x="19575" y="15943"/>
                </a:moveTo>
                <a:cubicBezTo>
                  <a:pt x="19545" y="15943"/>
                  <a:pt x="19520" y="15993"/>
                  <a:pt x="19520" y="16054"/>
                </a:cubicBezTo>
                <a:cubicBezTo>
                  <a:pt x="19520" y="16115"/>
                  <a:pt x="19545" y="16165"/>
                  <a:pt x="19575" y="16165"/>
                </a:cubicBezTo>
                <a:cubicBezTo>
                  <a:pt x="19605" y="16165"/>
                  <a:pt x="19630" y="16115"/>
                  <a:pt x="19630" y="16054"/>
                </a:cubicBezTo>
                <a:cubicBezTo>
                  <a:pt x="19630" y="15993"/>
                  <a:pt x="19605" y="15943"/>
                  <a:pt x="19575" y="15943"/>
                </a:cubicBezTo>
                <a:close/>
                <a:moveTo>
                  <a:pt x="19396" y="15943"/>
                </a:moveTo>
                <a:cubicBezTo>
                  <a:pt x="19366" y="15943"/>
                  <a:pt x="19341" y="15993"/>
                  <a:pt x="19341" y="16054"/>
                </a:cubicBezTo>
                <a:cubicBezTo>
                  <a:pt x="19341" y="16115"/>
                  <a:pt x="19366" y="16165"/>
                  <a:pt x="19396" y="16165"/>
                </a:cubicBezTo>
                <a:cubicBezTo>
                  <a:pt x="19426" y="16165"/>
                  <a:pt x="19451" y="16115"/>
                  <a:pt x="19451" y="16054"/>
                </a:cubicBezTo>
                <a:cubicBezTo>
                  <a:pt x="19451" y="15993"/>
                  <a:pt x="19426" y="15943"/>
                  <a:pt x="19396" y="15943"/>
                </a:cubicBezTo>
                <a:close/>
                <a:moveTo>
                  <a:pt x="19217" y="15943"/>
                </a:moveTo>
                <a:cubicBezTo>
                  <a:pt x="19187" y="15943"/>
                  <a:pt x="19162" y="15993"/>
                  <a:pt x="19162" y="16054"/>
                </a:cubicBezTo>
                <a:cubicBezTo>
                  <a:pt x="19162" y="16115"/>
                  <a:pt x="19187" y="16165"/>
                  <a:pt x="19217" y="16165"/>
                </a:cubicBezTo>
                <a:cubicBezTo>
                  <a:pt x="19247" y="16165"/>
                  <a:pt x="19272" y="16115"/>
                  <a:pt x="19272" y="16054"/>
                </a:cubicBezTo>
                <a:cubicBezTo>
                  <a:pt x="19272" y="15993"/>
                  <a:pt x="19247" y="15943"/>
                  <a:pt x="19217" y="15943"/>
                </a:cubicBezTo>
                <a:close/>
                <a:moveTo>
                  <a:pt x="19038" y="15943"/>
                </a:moveTo>
                <a:cubicBezTo>
                  <a:pt x="19008" y="15943"/>
                  <a:pt x="18983" y="15993"/>
                  <a:pt x="18983" y="16054"/>
                </a:cubicBezTo>
                <a:cubicBezTo>
                  <a:pt x="18983" y="16115"/>
                  <a:pt x="19008" y="16165"/>
                  <a:pt x="19038" y="16165"/>
                </a:cubicBezTo>
                <a:cubicBezTo>
                  <a:pt x="19068" y="16165"/>
                  <a:pt x="19093" y="16115"/>
                  <a:pt x="19093" y="16054"/>
                </a:cubicBezTo>
                <a:cubicBezTo>
                  <a:pt x="19093" y="15993"/>
                  <a:pt x="19068" y="15943"/>
                  <a:pt x="19038" y="15943"/>
                </a:cubicBezTo>
                <a:close/>
                <a:moveTo>
                  <a:pt x="18859" y="15943"/>
                </a:moveTo>
                <a:cubicBezTo>
                  <a:pt x="18828" y="15943"/>
                  <a:pt x="18804" y="15993"/>
                  <a:pt x="18804" y="16054"/>
                </a:cubicBezTo>
                <a:cubicBezTo>
                  <a:pt x="18804" y="16115"/>
                  <a:pt x="18828" y="16165"/>
                  <a:pt x="18859" y="16165"/>
                </a:cubicBezTo>
                <a:cubicBezTo>
                  <a:pt x="18889" y="16165"/>
                  <a:pt x="18914" y="16115"/>
                  <a:pt x="18914" y="16054"/>
                </a:cubicBezTo>
                <a:cubicBezTo>
                  <a:pt x="18914" y="15993"/>
                  <a:pt x="18889" y="15943"/>
                  <a:pt x="18859" y="15943"/>
                </a:cubicBezTo>
                <a:close/>
                <a:moveTo>
                  <a:pt x="18680" y="15943"/>
                </a:moveTo>
                <a:cubicBezTo>
                  <a:pt x="18649" y="15943"/>
                  <a:pt x="18625" y="15993"/>
                  <a:pt x="18625" y="16054"/>
                </a:cubicBezTo>
                <a:cubicBezTo>
                  <a:pt x="18625" y="16115"/>
                  <a:pt x="18649" y="16165"/>
                  <a:pt x="18680" y="16165"/>
                </a:cubicBezTo>
                <a:cubicBezTo>
                  <a:pt x="18710" y="16165"/>
                  <a:pt x="18735" y="16115"/>
                  <a:pt x="18735" y="16054"/>
                </a:cubicBezTo>
                <a:cubicBezTo>
                  <a:pt x="18735" y="15993"/>
                  <a:pt x="18710" y="15943"/>
                  <a:pt x="18680" y="15943"/>
                </a:cubicBezTo>
                <a:close/>
                <a:moveTo>
                  <a:pt x="18501" y="15943"/>
                </a:moveTo>
                <a:cubicBezTo>
                  <a:pt x="18470" y="15943"/>
                  <a:pt x="18446" y="15993"/>
                  <a:pt x="18446" y="16054"/>
                </a:cubicBezTo>
                <a:cubicBezTo>
                  <a:pt x="18446" y="16115"/>
                  <a:pt x="18470" y="16165"/>
                  <a:pt x="18501" y="16165"/>
                </a:cubicBezTo>
                <a:cubicBezTo>
                  <a:pt x="18531" y="16165"/>
                  <a:pt x="18555" y="16115"/>
                  <a:pt x="18555" y="16054"/>
                </a:cubicBezTo>
                <a:cubicBezTo>
                  <a:pt x="18555" y="15993"/>
                  <a:pt x="18531" y="15943"/>
                  <a:pt x="18501" y="15943"/>
                </a:cubicBezTo>
                <a:close/>
                <a:moveTo>
                  <a:pt x="18321" y="15943"/>
                </a:moveTo>
                <a:cubicBezTo>
                  <a:pt x="18291" y="15943"/>
                  <a:pt x="18267" y="15993"/>
                  <a:pt x="18267" y="16054"/>
                </a:cubicBezTo>
                <a:cubicBezTo>
                  <a:pt x="18267" y="16115"/>
                  <a:pt x="18291" y="16165"/>
                  <a:pt x="18321" y="16165"/>
                </a:cubicBezTo>
                <a:cubicBezTo>
                  <a:pt x="18352" y="16165"/>
                  <a:pt x="18376" y="16115"/>
                  <a:pt x="18376" y="16054"/>
                </a:cubicBezTo>
                <a:cubicBezTo>
                  <a:pt x="18376" y="15993"/>
                  <a:pt x="18352" y="15943"/>
                  <a:pt x="18321" y="15943"/>
                </a:cubicBezTo>
                <a:close/>
                <a:moveTo>
                  <a:pt x="18142" y="15943"/>
                </a:moveTo>
                <a:cubicBezTo>
                  <a:pt x="18112" y="15943"/>
                  <a:pt x="18088" y="15993"/>
                  <a:pt x="18088" y="16054"/>
                </a:cubicBezTo>
                <a:cubicBezTo>
                  <a:pt x="18088" y="16115"/>
                  <a:pt x="18112" y="16165"/>
                  <a:pt x="18142" y="16165"/>
                </a:cubicBezTo>
                <a:cubicBezTo>
                  <a:pt x="18173" y="16165"/>
                  <a:pt x="18197" y="16115"/>
                  <a:pt x="18197" y="16054"/>
                </a:cubicBezTo>
                <a:cubicBezTo>
                  <a:pt x="18197" y="15993"/>
                  <a:pt x="18173" y="15943"/>
                  <a:pt x="18142" y="15943"/>
                </a:cubicBezTo>
                <a:close/>
                <a:moveTo>
                  <a:pt x="17963" y="15943"/>
                </a:moveTo>
                <a:cubicBezTo>
                  <a:pt x="17933" y="15943"/>
                  <a:pt x="17908" y="15993"/>
                  <a:pt x="17908" y="16054"/>
                </a:cubicBezTo>
                <a:cubicBezTo>
                  <a:pt x="17908" y="16115"/>
                  <a:pt x="17933" y="16165"/>
                  <a:pt x="17963" y="16165"/>
                </a:cubicBezTo>
                <a:cubicBezTo>
                  <a:pt x="17994" y="16165"/>
                  <a:pt x="18018" y="16115"/>
                  <a:pt x="18018" y="16054"/>
                </a:cubicBezTo>
                <a:cubicBezTo>
                  <a:pt x="18018" y="15993"/>
                  <a:pt x="17994" y="15943"/>
                  <a:pt x="17963" y="15943"/>
                </a:cubicBezTo>
                <a:close/>
                <a:moveTo>
                  <a:pt x="17784" y="15943"/>
                </a:moveTo>
                <a:cubicBezTo>
                  <a:pt x="17754" y="15943"/>
                  <a:pt x="17729" y="15993"/>
                  <a:pt x="17729" y="16054"/>
                </a:cubicBezTo>
                <a:cubicBezTo>
                  <a:pt x="17729" y="16115"/>
                  <a:pt x="17754" y="16165"/>
                  <a:pt x="17784" y="16165"/>
                </a:cubicBezTo>
                <a:cubicBezTo>
                  <a:pt x="17815" y="16165"/>
                  <a:pt x="17839" y="16115"/>
                  <a:pt x="17839" y="16054"/>
                </a:cubicBezTo>
                <a:cubicBezTo>
                  <a:pt x="17839" y="15993"/>
                  <a:pt x="17815" y="15943"/>
                  <a:pt x="17784" y="15943"/>
                </a:cubicBezTo>
                <a:close/>
                <a:moveTo>
                  <a:pt x="13128" y="15943"/>
                </a:moveTo>
                <a:cubicBezTo>
                  <a:pt x="13098" y="15943"/>
                  <a:pt x="13073" y="15993"/>
                  <a:pt x="13073" y="16054"/>
                </a:cubicBezTo>
                <a:cubicBezTo>
                  <a:pt x="13073" y="16115"/>
                  <a:pt x="13098" y="16165"/>
                  <a:pt x="13128" y="16165"/>
                </a:cubicBezTo>
                <a:cubicBezTo>
                  <a:pt x="13158" y="16165"/>
                  <a:pt x="13183" y="16115"/>
                  <a:pt x="13183" y="16054"/>
                </a:cubicBezTo>
                <a:cubicBezTo>
                  <a:pt x="13183" y="15993"/>
                  <a:pt x="13158" y="15943"/>
                  <a:pt x="13128" y="15943"/>
                </a:cubicBezTo>
                <a:close/>
                <a:moveTo>
                  <a:pt x="12949" y="15943"/>
                </a:moveTo>
                <a:cubicBezTo>
                  <a:pt x="12919" y="15943"/>
                  <a:pt x="12894" y="15993"/>
                  <a:pt x="12894" y="16054"/>
                </a:cubicBezTo>
                <a:cubicBezTo>
                  <a:pt x="12894" y="16115"/>
                  <a:pt x="12919" y="16165"/>
                  <a:pt x="12949" y="16165"/>
                </a:cubicBezTo>
                <a:cubicBezTo>
                  <a:pt x="12979" y="16165"/>
                  <a:pt x="13004" y="16115"/>
                  <a:pt x="13004" y="16054"/>
                </a:cubicBezTo>
                <a:cubicBezTo>
                  <a:pt x="13004" y="15993"/>
                  <a:pt x="12979" y="15943"/>
                  <a:pt x="12949" y="15943"/>
                </a:cubicBezTo>
                <a:close/>
                <a:moveTo>
                  <a:pt x="12770" y="15943"/>
                </a:moveTo>
                <a:cubicBezTo>
                  <a:pt x="12740" y="15943"/>
                  <a:pt x="12715" y="15993"/>
                  <a:pt x="12715" y="16054"/>
                </a:cubicBezTo>
                <a:cubicBezTo>
                  <a:pt x="12715" y="16115"/>
                  <a:pt x="12740" y="16165"/>
                  <a:pt x="12770" y="16165"/>
                </a:cubicBezTo>
                <a:cubicBezTo>
                  <a:pt x="12800" y="16165"/>
                  <a:pt x="12825" y="16115"/>
                  <a:pt x="12825" y="16054"/>
                </a:cubicBezTo>
                <a:cubicBezTo>
                  <a:pt x="12825" y="15993"/>
                  <a:pt x="12800" y="15943"/>
                  <a:pt x="12770" y="15943"/>
                </a:cubicBezTo>
                <a:close/>
                <a:moveTo>
                  <a:pt x="12233" y="15943"/>
                </a:moveTo>
                <a:cubicBezTo>
                  <a:pt x="12202" y="15943"/>
                  <a:pt x="12178" y="15993"/>
                  <a:pt x="12178" y="16054"/>
                </a:cubicBezTo>
                <a:cubicBezTo>
                  <a:pt x="12178" y="16115"/>
                  <a:pt x="12202" y="16165"/>
                  <a:pt x="12233" y="16165"/>
                </a:cubicBezTo>
                <a:cubicBezTo>
                  <a:pt x="12263" y="16165"/>
                  <a:pt x="12287" y="16115"/>
                  <a:pt x="12287" y="16054"/>
                </a:cubicBezTo>
                <a:cubicBezTo>
                  <a:pt x="12287" y="15993"/>
                  <a:pt x="12263" y="15943"/>
                  <a:pt x="12233" y="15943"/>
                </a:cubicBezTo>
                <a:close/>
                <a:moveTo>
                  <a:pt x="12053" y="15943"/>
                </a:moveTo>
                <a:cubicBezTo>
                  <a:pt x="12023" y="15943"/>
                  <a:pt x="11999" y="15993"/>
                  <a:pt x="11999" y="16054"/>
                </a:cubicBezTo>
                <a:cubicBezTo>
                  <a:pt x="11999" y="16115"/>
                  <a:pt x="12023" y="16165"/>
                  <a:pt x="12053" y="16165"/>
                </a:cubicBezTo>
                <a:cubicBezTo>
                  <a:pt x="12084" y="16165"/>
                  <a:pt x="12108" y="16115"/>
                  <a:pt x="12108" y="16054"/>
                </a:cubicBezTo>
                <a:cubicBezTo>
                  <a:pt x="12108" y="15993"/>
                  <a:pt x="12084" y="15943"/>
                  <a:pt x="12053" y="15943"/>
                </a:cubicBezTo>
                <a:close/>
                <a:moveTo>
                  <a:pt x="11874" y="15943"/>
                </a:moveTo>
                <a:cubicBezTo>
                  <a:pt x="11844" y="15943"/>
                  <a:pt x="11819" y="15993"/>
                  <a:pt x="11819" y="16054"/>
                </a:cubicBezTo>
                <a:cubicBezTo>
                  <a:pt x="11819" y="16115"/>
                  <a:pt x="11844" y="16165"/>
                  <a:pt x="11874" y="16165"/>
                </a:cubicBezTo>
                <a:cubicBezTo>
                  <a:pt x="11905" y="16165"/>
                  <a:pt x="11929" y="16115"/>
                  <a:pt x="11929" y="16054"/>
                </a:cubicBezTo>
                <a:cubicBezTo>
                  <a:pt x="11929" y="15993"/>
                  <a:pt x="11905" y="15943"/>
                  <a:pt x="11874" y="15943"/>
                </a:cubicBezTo>
                <a:close/>
                <a:moveTo>
                  <a:pt x="11695" y="15943"/>
                </a:moveTo>
                <a:cubicBezTo>
                  <a:pt x="11665" y="15943"/>
                  <a:pt x="11640" y="15993"/>
                  <a:pt x="11640" y="16054"/>
                </a:cubicBezTo>
                <a:cubicBezTo>
                  <a:pt x="11640" y="16115"/>
                  <a:pt x="11665" y="16165"/>
                  <a:pt x="11695" y="16165"/>
                </a:cubicBezTo>
                <a:cubicBezTo>
                  <a:pt x="11726" y="16165"/>
                  <a:pt x="11750" y="16115"/>
                  <a:pt x="11750" y="16054"/>
                </a:cubicBezTo>
                <a:cubicBezTo>
                  <a:pt x="11750" y="15993"/>
                  <a:pt x="11726" y="15943"/>
                  <a:pt x="11695" y="15943"/>
                </a:cubicBezTo>
                <a:close/>
                <a:moveTo>
                  <a:pt x="11516" y="15943"/>
                </a:moveTo>
                <a:cubicBezTo>
                  <a:pt x="11486" y="15943"/>
                  <a:pt x="11461" y="15993"/>
                  <a:pt x="11461" y="16054"/>
                </a:cubicBezTo>
                <a:cubicBezTo>
                  <a:pt x="11461" y="16115"/>
                  <a:pt x="11486" y="16165"/>
                  <a:pt x="11516" y="16165"/>
                </a:cubicBezTo>
                <a:cubicBezTo>
                  <a:pt x="11546" y="16165"/>
                  <a:pt x="11571" y="16115"/>
                  <a:pt x="11571" y="16054"/>
                </a:cubicBezTo>
                <a:cubicBezTo>
                  <a:pt x="11571" y="15993"/>
                  <a:pt x="11546" y="15943"/>
                  <a:pt x="11516" y="15943"/>
                </a:cubicBezTo>
                <a:close/>
                <a:moveTo>
                  <a:pt x="11337" y="15943"/>
                </a:moveTo>
                <a:cubicBezTo>
                  <a:pt x="11307" y="15943"/>
                  <a:pt x="11282" y="15993"/>
                  <a:pt x="11282" y="16054"/>
                </a:cubicBezTo>
                <a:cubicBezTo>
                  <a:pt x="11282" y="16115"/>
                  <a:pt x="11307" y="16165"/>
                  <a:pt x="11337" y="16165"/>
                </a:cubicBezTo>
                <a:cubicBezTo>
                  <a:pt x="11367" y="16165"/>
                  <a:pt x="11392" y="16115"/>
                  <a:pt x="11392" y="16054"/>
                </a:cubicBezTo>
                <a:cubicBezTo>
                  <a:pt x="11392" y="15993"/>
                  <a:pt x="11367" y="15943"/>
                  <a:pt x="11337" y="15943"/>
                </a:cubicBezTo>
                <a:close/>
                <a:moveTo>
                  <a:pt x="11158" y="15943"/>
                </a:moveTo>
                <a:cubicBezTo>
                  <a:pt x="11128" y="15943"/>
                  <a:pt x="11103" y="15993"/>
                  <a:pt x="11103" y="16054"/>
                </a:cubicBezTo>
                <a:cubicBezTo>
                  <a:pt x="11103" y="16115"/>
                  <a:pt x="11128" y="16165"/>
                  <a:pt x="11158" y="16165"/>
                </a:cubicBezTo>
                <a:cubicBezTo>
                  <a:pt x="11188" y="16165"/>
                  <a:pt x="11213" y="16115"/>
                  <a:pt x="11213" y="16054"/>
                </a:cubicBezTo>
                <a:cubicBezTo>
                  <a:pt x="11213" y="15993"/>
                  <a:pt x="11188" y="15943"/>
                  <a:pt x="11158" y="15943"/>
                </a:cubicBezTo>
                <a:close/>
                <a:moveTo>
                  <a:pt x="10979" y="15943"/>
                </a:moveTo>
                <a:cubicBezTo>
                  <a:pt x="10949" y="15943"/>
                  <a:pt x="10924" y="15993"/>
                  <a:pt x="10924" y="16054"/>
                </a:cubicBezTo>
                <a:cubicBezTo>
                  <a:pt x="10924" y="16115"/>
                  <a:pt x="10949" y="16165"/>
                  <a:pt x="10979" y="16165"/>
                </a:cubicBezTo>
                <a:cubicBezTo>
                  <a:pt x="11009" y="16165"/>
                  <a:pt x="11034" y="16115"/>
                  <a:pt x="11034" y="16054"/>
                </a:cubicBezTo>
                <a:cubicBezTo>
                  <a:pt x="11034" y="15993"/>
                  <a:pt x="11009" y="15943"/>
                  <a:pt x="10979" y="15943"/>
                </a:cubicBezTo>
                <a:close/>
                <a:moveTo>
                  <a:pt x="10800" y="15943"/>
                </a:moveTo>
                <a:cubicBezTo>
                  <a:pt x="10770" y="15943"/>
                  <a:pt x="10745" y="15993"/>
                  <a:pt x="10745" y="16054"/>
                </a:cubicBezTo>
                <a:cubicBezTo>
                  <a:pt x="10745" y="16115"/>
                  <a:pt x="10770" y="16165"/>
                  <a:pt x="10800" y="16165"/>
                </a:cubicBezTo>
                <a:cubicBezTo>
                  <a:pt x="10830" y="16165"/>
                  <a:pt x="10855" y="16115"/>
                  <a:pt x="10855" y="16054"/>
                </a:cubicBezTo>
                <a:cubicBezTo>
                  <a:pt x="10855" y="15993"/>
                  <a:pt x="10830" y="15943"/>
                  <a:pt x="10800" y="15943"/>
                </a:cubicBezTo>
                <a:close/>
                <a:moveTo>
                  <a:pt x="10621" y="15943"/>
                </a:moveTo>
                <a:cubicBezTo>
                  <a:pt x="10590" y="15943"/>
                  <a:pt x="10566" y="15993"/>
                  <a:pt x="10566" y="16054"/>
                </a:cubicBezTo>
                <a:cubicBezTo>
                  <a:pt x="10566" y="16115"/>
                  <a:pt x="10590" y="16165"/>
                  <a:pt x="10621" y="16165"/>
                </a:cubicBezTo>
                <a:cubicBezTo>
                  <a:pt x="10651" y="16165"/>
                  <a:pt x="10676" y="16115"/>
                  <a:pt x="10676" y="16054"/>
                </a:cubicBezTo>
                <a:cubicBezTo>
                  <a:pt x="10676" y="15993"/>
                  <a:pt x="10651" y="15943"/>
                  <a:pt x="10621" y="15943"/>
                </a:cubicBezTo>
                <a:close/>
                <a:moveTo>
                  <a:pt x="6860" y="15943"/>
                </a:moveTo>
                <a:cubicBezTo>
                  <a:pt x="6830" y="15943"/>
                  <a:pt x="6805" y="15993"/>
                  <a:pt x="6805" y="16054"/>
                </a:cubicBezTo>
                <a:cubicBezTo>
                  <a:pt x="6805" y="16115"/>
                  <a:pt x="6830" y="16165"/>
                  <a:pt x="6860" y="16165"/>
                </a:cubicBezTo>
                <a:cubicBezTo>
                  <a:pt x="6890" y="16165"/>
                  <a:pt x="6915" y="16115"/>
                  <a:pt x="6915" y="16054"/>
                </a:cubicBezTo>
                <a:cubicBezTo>
                  <a:pt x="6915" y="15993"/>
                  <a:pt x="6890" y="15943"/>
                  <a:pt x="6860" y="15943"/>
                </a:cubicBezTo>
                <a:close/>
                <a:moveTo>
                  <a:pt x="6681" y="15943"/>
                </a:moveTo>
                <a:cubicBezTo>
                  <a:pt x="6651" y="15943"/>
                  <a:pt x="6626" y="15993"/>
                  <a:pt x="6626" y="16054"/>
                </a:cubicBezTo>
                <a:cubicBezTo>
                  <a:pt x="6626" y="16115"/>
                  <a:pt x="6651" y="16165"/>
                  <a:pt x="6681" y="16165"/>
                </a:cubicBezTo>
                <a:cubicBezTo>
                  <a:pt x="6711" y="16165"/>
                  <a:pt x="6736" y="16115"/>
                  <a:pt x="6736" y="16054"/>
                </a:cubicBezTo>
                <a:cubicBezTo>
                  <a:pt x="6736" y="15993"/>
                  <a:pt x="6711" y="15943"/>
                  <a:pt x="6681" y="15943"/>
                </a:cubicBezTo>
                <a:close/>
                <a:moveTo>
                  <a:pt x="6502" y="15943"/>
                </a:moveTo>
                <a:cubicBezTo>
                  <a:pt x="6472" y="15943"/>
                  <a:pt x="6447" y="15993"/>
                  <a:pt x="6447" y="16054"/>
                </a:cubicBezTo>
                <a:cubicBezTo>
                  <a:pt x="6447" y="16115"/>
                  <a:pt x="6472" y="16165"/>
                  <a:pt x="6502" y="16165"/>
                </a:cubicBezTo>
                <a:cubicBezTo>
                  <a:pt x="6532" y="16165"/>
                  <a:pt x="6557" y="16115"/>
                  <a:pt x="6557" y="16054"/>
                </a:cubicBezTo>
                <a:cubicBezTo>
                  <a:pt x="6557" y="15993"/>
                  <a:pt x="6532" y="15943"/>
                  <a:pt x="6502" y="15943"/>
                </a:cubicBezTo>
                <a:close/>
                <a:moveTo>
                  <a:pt x="6323" y="15943"/>
                </a:moveTo>
                <a:cubicBezTo>
                  <a:pt x="6292" y="15943"/>
                  <a:pt x="6268" y="15993"/>
                  <a:pt x="6268" y="16054"/>
                </a:cubicBezTo>
                <a:cubicBezTo>
                  <a:pt x="6268" y="16115"/>
                  <a:pt x="6292" y="16165"/>
                  <a:pt x="6323" y="16165"/>
                </a:cubicBezTo>
                <a:cubicBezTo>
                  <a:pt x="6353" y="16165"/>
                  <a:pt x="6378" y="16115"/>
                  <a:pt x="6378" y="16054"/>
                </a:cubicBezTo>
                <a:cubicBezTo>
                  <a:pt x="6378" y="15993"/>
                  <a:pt x="6353" y="15943"/>
                  <a:pt x="6323" y="15943"/>
                </a:cubicBezTo>
                <a:close/>
                <a:moveTo>
                  <a:pt x="6144" y="15943"/>
                </a:moveTo>
                <a:cubicBezTo>
                  <a:pt x="6113" y="15943"/>
                  <a:pt x="6089" y="15993"/>
                  <a:pt x="6089" y="16054"/>
                </a:cubicBezTo>
                <a:cubicBezTo>
                  <a:pt x="6089" y="16115"/>
                  <a:pt x="6113" y="16165"/>
                  <a:pt x="6144" y="16165"/>
                </a:cubicBezTo>
                <a:cubicBezTo>
                  <a:pt x="6174" y="16165"/>
                  <a:pt x="6199" y="16115"/>
                  <a:pt x="6199" y="16054"/>
                </a:cubicBezTo>
                <a:cubicBezTo>
                  <a:pt x="6199" y="15993"/>
                  <a:pt x="6174" y="15943"/>
                  <a:pt x="6144" y="15943"/>
                </a:cubicBezTo>
                <a:close/>
                <a:moveTo>
                  <a:pt x="5965" y="15943"/>
                </a:moveTo>
                <a:cubicBezTo>
                  <a:pt x="5934" y="15943"/>
                  <a:pt x="5910" y="15993"/>
                  <a:pt x="5910" y="16054"/>
                </a:cubicBezTo>
                <a:cubicBezTo>
                  <a:pt x="5910" y="16115"/>
                  <a:pt x="5934" y="16165"/>
                  <a:pt x="5965" y="16165"/>
                </a:cubicBezTo>
                <a:cubicBezTo>
                  <a:pt x="5995" y="16165"/>
                  <a:pt x="6019" y="16115"/>
                  <a:pt x="6019" y="16054"/>
                </a:cubicBezTo>
                <a:cubicBezTo>
                  <a:pt x="6019" y="15993"/>
                  <a:pt x="5995" y="15943"/>
                  <a:pt x="5965" y="15943"/>
                </a:cubicBezTo>
                <a:close/>
                <a:moveTo>
                  <a:pt x="5786" y="15943"/>
                </a:moveTo>
                <a:cubicBezTo>
                  <a:pt x="5755" y="15943"/>
                  <a:pt x="5731" y="15993"/>
                  <a:pt x="5731" y="16054"/>
                </a:cubicBezTo>
                <a:cubicBezTo>
                  <a:pt x="5731" y="16115"/>
                  <a:pt x="5755" y="16165"/>
                  <a:pt x="5786" y="16165"/>
                </a:cubicBezTo>
                <a:cubicBezTo>
                  <a:pt x="5816" y="16165"/>
                  <a:pt x="5840" y="16115"/>
                  <a:pt x="5840" y="16054"/>
                </a:cubicBezTo>
                <a:cubicBezTo>
                  <a:pt x="5840" y="15993"/>
                  <a:pt x="5816" y="15943"/>
                  <a:pt x="5786" y="15943"/>
                </a:cubicBezTo>
                <a:close/>
                <a:moveTo>
                  <a:pt x="5606" y="15943"/>
                </a:moveTo>
                <a:cubicBezTo>
                  <a:pt x="5576" y="15943"/>
                  <a:pt x="5552" y="15993"/>
                  <a:pt x="5552" y="16054"/>
                </a:cubicBezTo>
                <a:cubicBezTo>
                  <a:pt x="5552" y="16115"/>
                  <a:pt x="5576" y="16165"/>
                  <a:pt x="5606" y="16165"/>
                </a:cubicBezTo>
                <a:cubicBezTo>
                  <a:pt x="5637" y="16165"/>
                  <a:pt x="5661" y="16115"/>
                  <a:pt x="5661" y="16054"/>
                </a:cubicBezTo>
                <a:cubicBezTo>
                  <a:pt x="5661" y="15993"/>
                  <a:pt x="5637" y="15943"/>
                  <a:pt x="5606" y="15943"/>
                </a:cubicBezTo>
                <a:close/>
                <a:moveTo>
                  <a:pt x="5427" y="15943"/>
                </a:moveTo>
                <a:cubicBezTo>
                  <a:pt x="5397" y="15943"/>
                  <a:pt x="5372" y="15993"/>
                  <a:pt x="5372" y="16054"/>
                </a:cubicBezTo>
                <a:cubicBezTo>
                  <a:pt x="5372" y="16115"/>
                  <a:pt x="5397" y="16165"/>
                  <a:pt x="5427" y="16165"/>
                </a:cubicBezTo>
                <a:cubicBezTo>
                  <a:pt x="5458" y="16165"/>
                  <a:pt x="5482" y="16115"/>
                  <a:pt x="5482" y="16054"/>
                </a:cubicBezTo>
                <a:cubicBezTo>
                  <a:pt x="5482" y="15993"/>
                  <a:pt x="5458" y="15943"/>
                  <a:pt x="5427" y="15943"/>
                </a:cubicBezTo>
                <a:close/>
                <a:moveTo>
                  <a:pt x="5248" y="15943"/>
                </a:moveTo>
                <a:cubicBezTo>
                  <a:pt x="5218" y="15943"/>
                  <a:pt x="5193" y="15993"/>
                  <a:pt x="5193" y="16054"/>
                </a:cubicBezTo>
                <a:cubicBezTo>
                  <a:pt x="5193" y="16115"/>
                  <a:pt x="5218" y="16165"/>
                  <a:pt x="5248" y="16165"/>
                </a:cubicBezTo>
                <a:cubicBezTo>
                  <a:pt x="5279" y="16165"/>
                  <a:pt x="5303" y="16115"/>
                  <a:pt x="5303" y="16054"/>
                </a:cubicBezTo>
                <a:cubicBezTo>
                  <a:pt x="5303" y="15993"/>
                  <a:pt x="5279" y="15943"/>
                  <a:pt x="5248" y="15943"/>
                </a:cubicBezTo>
                <a:close/>
                <a:moveTo>
                  <a:pt x="5069" y="15943"/>
                </a:moveTo>
                <a:cubicBezTo>
                  <a:pt x="5039" y="15943"/>
                  <a:pt x="5014" y="15993"/>
                  <a:pt x="5014" y="16054"/>
                </a:cubicBezTo>
                <a:cubicBezTo>
                  <a:pt x="5014" y="16115"/>
                  <a:pt x="5039" y="16165"/>
                  <a:pt x="5069" y="16165"/>
                </a:cubicBezTo>
                <a:cubicBezTo>
                  <a:pt x="5099" y="16165"/>
                  <a:pt x="5124" y="16115"/>
                  <a:pt x="5124" y="16054"/>
                </a:cubicBezTo>
                <a:cubicBezTo>
                  <a:pt x="5124" y="15993"/>
                  <a:pt x="5099" y="15943"/>
                  <a:pt x="5069" y="15943"/>
                </a:cubicBezTo>
                <a:close/>
                <a:moveTo>
                  <a:pt x="4890" y="15943"/>
                </a:moveTo>
                <a:cubicBezTo>
                  <a:pt x="4860" y="15943"/>
                  <a:pt x="4835" y="15993"/>
                  <a:pt x="4835" y="16054"/>
                </a:cubicBezTo>
                <a:cubicBezTo>
                  <a:pt x="4835" y="16115"/>
                  <a:pt x="4860" y="16165"/>
                  <a:pt x="4890" y="16165"/>
                </a:cubicBezTo>
                <a:cubicBezTo>
                  <a:pt x="4920" y="16165"/>
                  <a:pt x="4945" y="16115"/>
                  <a:pt x="4945" y="16054"/>
                </a:cubicBezTo>
                <a:cubicBezTo>
                  <a:pt x="4945" y="15993"/>
                  <a:pt x="4920" y="15943"/>
                  <a:pt x="4890" y="15943"/>
                </a:cubicBezTo>
                <a:close/>
                <a:moveTo>
                  <a:pt x="19933" y="15581"/>
                </a:moveTo>
                <a:cubicBezTo>
                  <a:pt x="19903" y="15581"/>
                  <a:pt x="19878" y="15630"/>
                  <a:pt x="19878" y="15692"/>
                </a:cubicBezTo>
                <a:cubicBezTo>
                  <a:pt x="19878" y="15753"/>
                  <a:pt x="19903" y="15803"/>
                  <a:pt x="19933" y="15803"/>
                </a:cubicBezTo>
                <a:cubicBezTo>
                  <a:pt x="19964" y="15803"/>
                  <a:pt x="19988" y="15753"/>
                  <a:pt x="19988" y="15692"/>
                </a:cubicBezTo>
                <a:cubicBezTo>
                  <a:pt x="19988" y="15630"/>
                  <a:pt x="19964" y="15581"/>
                  <a:pt x="19933" y="15581"/>
                </a:cubicBezTo>
                <a:close/>
                <a:moveTo>
                  <a:pt x="19754" y="15581"/>
                </a:moveTo>
                <a:cubicBezTo>
                  <a:pt x="19724" y="15581"/>
                  <a:pt x="19699" y="15630"/>
                  <a:pt x="19699" y="15692"/>
                </a:cubicBezTo>
                <a:cubicBezTo>
                  <a:pt x="19699" y="15753"/>
                  <a:pt x="19724" y="15803"/>
                  <a:pt x="19754" y="15803"/>
                </a:cubicBezTo>
                <a:cubicBezTo>
                  <a:pt x="19785" y="15803"/>
                  <a:pt x="19809" y="15753"/>
                  <a:pt x="19809" y="15692"/>
                </a:cubicBezTo>
                <a:cubicBezTo>
                  <a:pt x="19809" y="15630"/>
                  <a:pt x="19785" y="15581"/>
                  <a:pt x="19754" y="15581"/>
                </a:cubicBezTo>
                <a:close/>
                <a:moveTo>
                  <a:pt x="19575" y="15581"/>
                </a:moveTo>
                <a:cubicBezTo>
                  <a:pt x="19545" y="15581"/>
                  <a:pt x="19520" y="15630"/>
                  <a:pt x="19520" y="15692"/>
                </a:cubicBezTo>
                <a:cubicBezTo>
                  <a:pt x="19520" y="15753"/>
                  <a:pt x="19545" y="15803"/>
                  <a:pt x="19575" y="15803"/>
                </a:cubicBezTo>
                <a:cubicBezTo>
                  <a:pt x="19605" y="15803"/>
                  <a:pt x="19630" y="15753"/>
                  <a:pt x="19630" y="15692"/>
                </a:cubicBezTo>
                <a:cubicBezTo>
                  <a:pt x="19630" y="15630"/>
                  <a:pt x="19605" y="15581"/>
                  <a:pt x="19575" y="15581"/>
                </a:cubicBezTo>
                <a:close/>
                <a:moveTo>
                  <a:pt x="19396" y="15581"/>
                </a:moveTo>
                <a:cubicBezTo>
                  <a:pt x="19366" y="15581"/>
                  <a:pt x="19341" y="15630"/>
                  <a:pt x="19341" y="15692"/>
                </a:cubicBezTo>
                <a:cubicBezTo>
                  <a:pt x="19341" y="15753"/>
                  <a:pt x="19366" y="15803"/>
                  <a:pt x="19396" y="15803"/>
                </a:cubicBezTo>
                <a:cubicBezTo>
                  <a:pt x="19426" y="15803"/>
                  <a:pt x="19451" y="15753"/>
                  <a:pt x="19451" y="15692"/>
                </a:cubicBezTo>
                <a:cubicBezTo>
                  <a:pt x="19451" y="15630"/>
                  <a:pt x="19426" y="15581"/>
                  <a:pt x="19396" y="15581"/>
                </a:cubicBezTo>
                <a:close/>
                <a:moveTo>
                  <a:pt x="19217" y="15581"/>
                </a:moveTo>
                <a:cubicBezTo>
                  <a:pt x="19187" y="15581"/>
                  <a:pt x="19162" y="15630"/>
                  <a:pt x="19162" y="15692"/>
                </a:cubicBezTo>
                <a:cubicBezTo>
                  <a:pt x="19162" y="15753"/>
                  <a:pt x="19187" y="15803"/>
                  <a:pt x="19217" y="15803"/>
                </a:cubicBezTo>
                <a:cubicBezTo>
                  <a:pt x="19247" y="15803"/>
                  <a:pt x="19272" y="15753"/>
                  <a:pt x="19272" y="15692"/>
                </a:cubicBezTo>
                <a:cubicBezTo>
                  <a:pt x="19272" y="15630"/>
                  <a:pt x="19247" y="15581"/>
                  <a:pt x="19217" y="15581"/>
                </a:cubicBezTo>
                <a:close/>
                <a:moveTo>
                  <a:pt x="19038" y="15581"/>
                </a:moveTo>
                <a:cubicBezTo>
                  <a:pt x="19008" y="15581"/>
                  <a:pt x="18983" y="15630"/>
                  <a:pt x="18983" y="15692"/>
                </a:cubicBezTo>
                <a:cubicBezTo>
                  <a:pt x="18983" y="15753"/>
                  <a:pt x="19008" y="15803"/>
                  <a:pt x="19038" y="15803"/>
                </a:cubicBezTo>
                <a:cubicBezTo>
                  <a:pt x="19068" y="15803"/>
                  <a:pt x="19093" y="15753"/>
                  <a:pt x="19093" y="15692"/>
                </a:cubicBezTo>
                <a:cubicBezTo>
                  <a:pt x="19093" y="15630"/>
                  <a:pt x="19068" y="15581"/>
                  <a:pt x="19038" y="15581"/>
                </a:cubicBezTo>
                <a:close/>
                <a:moveTo>
                  <a:pt x="18859" y="15581"/>
                </a:moveTo>
                <a:cubicBezTo>
                  <a:pt x="18828" y="15581"/>
                  <a:pt x="18804" y="15630"/>
                  <a:pt x="18804" y="15692"/>
                </a:cubicBezTo>
                <a:cubicBezTo>
                  <a:pt x="18804" y="15753"/>
                  <a:pt x="18828" y="15803"/>
                  <a:pt x="18859" y="15803"/>
                </a:cubicBezTo>
                <a:cubicBezTo>
                  <a:pt x="18889" y="15803"/>
                  <a:pt x="18914" y="15753"/>
                  <a:pt x="18914" y="15692"/>
                </a:cubicBezTo>
                <a:cubicBezTo>
                  <a:pt x="18914" y="15630"/>
                  <a:pt x="18889" y="15581"/>
                  <a:pt x="18859" y="15581"/>
                </a:cubicBezTo>
                <a:close/>
                <a:moveTo>
                  <a:pt x="18680" y="15581"/>
                </a:moveTo>
                <a:cubicBezTo>
                  <a:pt x="18649" y="15581"/>
                  <a:pt x="18625" y="15630"/>
                  <a:pt x="18625" y="15692"/>
                </a:cubicBezTo>
                <a:cubicBezTo>
                  <a:pt x="18625" y="15753"/>
                  <a:pt x="18649" y="15803"/>
                  <a:pt x="18680" y="15803"/>
                </a:cubicBezTo>
                <a:cubicBezTo>
                  <a:pt x="18710" y="15803"/>
                  <a:pt x="18735" y="15753"/>
                  <a:pt x="18735" y="15692"/>
                </a:cubicBezTo>
                <a:cubicBezTo>
                  <a:pt x="18735" y="15630"/>
                  <a:pt x="18710" y="15581"/>
                  <a:pt x="18680" y="15581"/>
                </a:cubicBezTo>
                <a:close/>
                <a:moveTo>
                  <a:pt x="18501" y="15581"/>
                </a:moveTo>
                <a:cubicBezTo>
                  <a:pt x="18470" y="15581"/>
                  <a:pt x="18446" y="15630"/>
                  <a:pt x="18446" y="15692"/>
                </a:cubicBezTo>
                <a:cubicBezTo>
                  <a:pt x="18446" y="15753"/>
                  <a:pt x="18470" y="15803"/>
                  <a:pt x="18501" y="15803"/>
                </a:cubicBezTo>
                <a:cubicBezTo>
                  <a:pt x="18531" y="15803"/>
                  <a:pt x="18555" y="15753"/>
                  <a:pt x="18555" y="15692"/>
                </a:cubicBezTo>
                <a:cubicBezTo>
                  <a:pt x="18555" y="15630"/>
                  <a:pt x="18531" y="15581"/>
                  <a:pt x="18501" y="15581"/>
                </a:cubicBezTo>
                <a:close/>
                <a:moveTo>
                  <a:pt x="18321" y="15581"/>
                </a:moveTo>
                <a:cubicBezTo>
                  <a:pt x="18291" y="15581"/>
                  <a:pt x="18267" y="15630"/>
                  <a:pt x="18267" y="15692"/>
                </a:cubicBezTo>
                <a:cubicBezTo>
                  <a:pt x="18267" y="15753"/>
                  <a:pt x="18291" y="15803"/>
                  <a:pt x="18321" y="15803"/>
                </a:cubicBezTo>
                <a:cubicBezTo>
                  <a:pt x="18352" y="15803"/>
                  <a:pt x="18376" y="15753"/>
                  <a:pt x="18376" y="15692"/>
                </a:cubicBezTo>
                <a:cubicBezTo>
                  <a:pt x="18376" y="15630"/>
                  <a:pt x="18352" y="15581"/>
                  <a:pt x="18321" y="15581"/>
                </a:cubicBezTo>
                <a:close/>
                <a:moveTo>
                  <a:pt x="13128" y="15581"/>
                </a:moveTo>
                <a:cubicBezTo>
                  <a:pt x="13098" y="15581"/>
                  <a:pt x="13073" y="15630"/>
                  <a:pt x="13073" y="15692"/>
                </a:cubicBezTo>
                <a:cubicBezTo>
                  <a:pt x="13073" y="15753"/>
                  <a:pt x="13098" y="15803"/>
                  <a:pt x="13128" y="15803"/>
                </a:cubicBezTo>
                <a:cubicBezTo>
                  <a:pt x="13158" y="15803"/>
                  <a:pt x="13183" y="15753"/>
                  <a:pt x="13183" y="15692"/>
                </a:cubicBezTo>
                <a:cubicBezTo>
                  <a:pt x="13183" y="15630"/>
                  <a:pt x="13158" y="15581"/>
                  <a:pt x="13128" y="15581"/>
                </a:cubicBezTo>
                <a:close/>
                <a:moveTo>
                  <a:pt x="12949" y="15581"/>
                </a:moveTo>
                <a:cubicBezTo>
                  <a:pt x="12919" y="15581"/>
                  <a:pt x="12894" y="15630"/>
                  <a:pt x="12894" y="15692"/>
                </a:cubicBezTo>
                <a:cubicBezTo>
                  <a:pt x="12894" y="15753"/>
                  <a:pt x="12919" y="15803"/>
                  <a:pt x="12949" y="15803"/>
                </a:cubicBezTo>
                <a:cubicBezTo>
                  <a:pt x="12979" y="15803"/>
                  <a:pt x="13004" y="15753"/>
                  <a:pt x="13004" y="15692"/>
                </a:cubicBezTo>
                <a:cubicBezTo>
                  <a:pt x="13004" y="15630"/>
                  <a:pt x="12979" y="15581"/>
                  <a:pt x="12949" y="15581"/>
                </a:cubicBezTo>
                <a:close/>
                <a:moveTo>
                  <a:pt x="12770" y="15581"/>
                </a:moveTo>
                <a:cubicBezTo>
                  <a:pt x="12740" y="15581"/>
                  <a:pt x="12715" y="15630"/>
                  <a:pt x="12715" y="15692"/>
                </a:cubicBezTo>
                <a:cubicBezTo>
                  <a:pt x="12715" y="15753"/>
                  <a:pt x="12740" y="15803"/>
                  <a:pt x="12770" y="15803"/>
                </a:cubicBezTo>
                <a:cubicBezTo>
                  <a:pt x="12800" y="15803"/>
                  <a:pt x="12825" y="15753"/>
                  <a:pt x="12825" y="15692"/>
                </a:cubicBezTo>
                <a:cubicBezTo>
                  <a:pt x="12825" y="15630"/>
                  <a:pt x="12800" y="15581"/>
                  <a:pt x="12770" y="15581"/>
                </a:cubicBezTo>
                <a:close/>
                <a:moveTo>
                  <a:pt x="12412" y="15581"/>
                </a:moveTo>
                <a:cubicBezTo>
                  <a:pt x="12381" y="15581"/>
                  <a:pt x="12357" y="15630"/>
                  <a:pt x="12357" y="15692"/>
                </a:cubicBezTo>
                <a:cubicBezTo>
                  <a:pt x="12357" y="15753"/>
                  <a:pt x="12381" y="15803"/>
                  <a:pt x="12412" y="15803"/>
                </a:cubicBezTo>
                <a:cubicBezTo>
                  <a:pt x="12442" y="15803"/>
                  <a:pt x="12466" y="15753"/>
                  <a:pt x="12466" y="15692"/>
                </a:cubicBezTo>
                <a:cubicBezTo>
                  <a:pt x="12466" y="15630"/>
                  <a:pt x="12442" y="15581"/>
                  <a:pt x="12412" y="15581"/>
                </a:cubicBezTo>
                <a:close/>
                <a:moveTo>
                  <a:pt x="12233" y="15581"/>
                </a:moveTo>
                <a:cubicBezTo>
                  <a:pt x="12202" y="15581"/>
                  <a:pt x="12178" y="15630"/>
                  <a:pt x="12178" y="15692"/>
                </a:cubicBezTo>
                <a:cubicBezTo>
                  <a:pt x="12178" y="15753"/>
                  <a:pt x="12202" y="15803"/>
                  <a:pt x="12233" y="15803"/>
                </a:cubicBezTo>
                <a:cubicBezTo>
                  <a:pt x="12263" y="15803"/>
                  <a:pt x="12287" y="15753"/>
                  <a:pt x="12287" y="15692"/>
                </a:cubicBezTo>
                <a:cubicBezTo>
                  <a:pt x="12287" y="15630"/>
                  <a:pt x="12263" y="15581"/>
                  <a:pt x="12233" y="15581"/>
                </a:cubicBezTo>
                <a:close/>
                <a:moveTo>
                  <a:pt x="12053" y="15581"/>
                </a:moveTo>
                <a:cubicBezTo>
                  <a:pt x="12023" y="15581"/>
                  <a:pt x="11999" y="15630"/>
                  <a:pt x="11999" y="15692"/>
                </a:cubicBezTo>
                <a:cubicBezTo>
                  <a:pt x="11999" y="15753"/>
                  <a:pt x="12023" y="15803"/>
                  <a:pt x="12053" y="15803"/>
                </a:cubicBezTo>
                <a:cubicBezTo>
                  <a:pt x="12084" y="15803"/>
                  <a:pt x="12108" y="15753"/>
                  <a:pt x="12108" y="15692"/>
                </a:cubicBezTo>
                <a:cubicBezTo>
                  <a:pt x="12108" y="15630"/>
                  <a:pt x="12084" y="15581"/>
                  <a:pt x="12053" y="15581"/>
                </a:cubicBezTo>
                <a:close/>
                <a:moveTo>
                  <a:pt x="11874" y="15581"/>
                </a:moveTo>
                <a:cubicBezTo>
                  <a:pt x="11844" y="15581"/>
                  <a:pt x="11819" y="15630"/>
                  <a:pt x="11819" y="15692"/>
                </a:cubicBezTo>
                <a:cubicBezTo>
                  <a:pt x="11819" y="15753"/>
                  <a:pt x="11844" y="15803"/>
                  <a:pt x="11874" y="15803"/>
                </a:cubicBezTo>
                <a:cubicBezTo>
                  <a:pt x="11905" y="15803"/>
                  <a:pt x="11929" y="15753"/>
                  <a:pt x="11929" y="15692"/>
                </a:cubicBezTo>
                <a:cubicBezTo>
                  <a:pt x="11929" y="15630"/>
                  <a:pt x="11905" y="15581"/>
                  <a:pt x="11874" y="15581"/>
                </a:cubicBezTo>
                <a:close/>
                <a:moveTo>
                  <a:pt x="11695" y="15581"/>
                </a:moveTo>
                <a:cubicBezTo>
                  <a:pt x="11665" y="15581"/>
                  <a:pt x="11640" y="15630"/>
                  <a:pt x="11640" y="15692"/>
                </a:cubicBezTo>
                <a:cubicBezTo>
                  <a:pt x="11640" y="15753"/>
                  <a:pt x="11665" y="15803"/>
                  <a:pt x="11695" y="15803"/>
                </a:cubicBezTo>
                <a:cubicBezTo>
                  <a:pt x="11726" y="15803"/>
                  <a:pt x="11750" y="15753"/>
                  <a:pt x="11750" y="15692"/>
                </a:cubicBezTo>
                <a:cubicBezTo>
                  <a:pt x="11750" y="15630"/>
                  <a:pt x="11726" y="15581"/>
                  <a:pt x="11695" y="15581"/>
                </a:cubicBezTo>
                <a:close/>
                <a:moveTo>
                  <a:pt x="11516" y="15581"/>
                </a:moveTo>
                <a:cubicBezTo>
                  <a:pt x="11486" y="15581"/>
                  <a:pt x="11461" y="15630"/>
                  <a:pt x="11461" y="15692"/>
                </a:cubicBezTo>
                <a:cubicBezTo>
                  <a:pt x="11461" y="15753"/>
                  <a:pt x="11486" y="15803"/>
                  <a:pt x="11516" y="15803"/>
                </a:cubicBezTo>
                <a:cubicBezTo>
                  <a:pt x="11546" y="15803"/>
                  <a:pt x="11571" y="15753"/>
                  <a:pt x="11571" y="15692"/>
                </a:cubicBezTo>
                <a:cubicBezTo>
                  <a:pt x="11571" y="15630"/>
                  <a:pt x="11546" y="15581"/>
                  <a:pt x="11516" y="15581"/>
                </a:cubicBezTo>
                <a:close/>
                <a:moveTo>
                  <a:pt x="11337" y="15581"/>
                </a:moveTo>
                <a:cubicBezTo>
                  <a:pt x="11307" y="15581"/>
                  <a:pt x="11282" y="15630"/>
                  <a:pt x="11282" y="15692"/>
                </a:cubicBezTo>
                <a:cubicBezTo>
                  <a:pt x="11282" y="15753"/>
                  <a:pt x="11307" y="15803"/>
                  <a:pt x="11337" y="15803"/>
                </a:cubicBezTo>
                <a:cubicBezTo>
                  <a:pt x="11367" y="15803"/>
                  <a:pt x="11392" y="15753"/>
                  <a:pt x="11392" y="15692"/>
                </a:cubicBezTo>
                <a:cubicBezTo>
                  <a:pt x="11392" y="15630"/>
                  <a:pt x="11367" y="15581"/>
                  <a:pt x="11337" y="15581"/>
                </a:cubicBezTo>
                <a:close/>
                <a:moveTo>
                  <a:pt x="11158" y="15581"/>
                </a:moveTo>
                <a:cubicBezTo>
                  <a:pt x="11128" y="15581"/>
                  <a:pt x="11103" y="15630"/>
                  <a:pt x="11103" y="15692"/>
                </a:cubicBezTo>
                <a:cubicBezTo>
                  <a:pt x="11103" y="15753"/>
                  <a:pt x="11128" y="15803"/>
                  <a:pt x="11158" y="15803"/>
                </a:cubicBezTo>
                <a:cubicBezTo>
                  <a:pt x="11188" y="15803"/>
                  <a:pt x="11213" y="15753"/>
                  <a:pt x="11213" y="15692"/>
                </a:cubicBezTo>
                <a:cubicBezTo>
                  <a:pt x="11213" y="15630"/>
                  <a:pt x="11188" y="15581"/>
                  <a:pt x="11158" y="15581"/>
                </a:cubicBezTo>
                <a:close/>
                <a:moveTo>
                  <a:pt x="10979" y="15581"/>
                </a:moveTo>
                <a:cubicBezTo>
                  <a:pt x="10949" y="15581"/>
                  <a:pt x="10924" y="15630"/>
                  <a:pt x="10924" y="15692"/>
                </a:cubicBezTo>
                <a:cubicBezTo>
                  <a:pt x="10924" y="15753"/>
                  <a:pt x="10949" y="15803"/>
                  <a:pt x="10979" y="15803"/>
                </a:cubicBezTo>
                <a:cubicBezTo>
                  <a:pt x="11009" y="15803"/>
                  <a:pt x="11034" y="15753"/>
                  <a:pt x="11034" y="15692"/>
                </a:cubicBezTo>
                <a:cubicBezTo>
                  <a:pt x="11034" y="15630"/>
                  <a:pt x="11009" y="15581"/>
                  <a:pt x="10979" y="15581"/>
                </a:cubicBezTo>
                <a:close/>
                <a:moveTo>
                  <a:pt x="10800" y="15581"/>
                </a:moveTo>
                <a:cubicBezTo>
                  <a:pt x="10770" y="15581"/>
                  <a:pt x="10745" y="15630"/>
                  <a:pt x="10745" y="15692"/>
                </a:cubicBezTo>
                <a:cubicBezTo>
                  <a:pt x="10745" y="15753"/>
                  <a:pt x="10770" y="15803"/>
                  <a:pt x="10800" y="15803"/>
                </a:cubicBezTo>
                <a:cubicBezTo>
                  <a:pt x="10830" y="15803"/>
                  <a:pt x="10855" y="15753"/>
                  <a:pt x="10855" y="15692"/>
                </a:cubicBezTo>
                <a:cubicBezTo>
                  <a:pt x="10855" y="15630"/>
                  <a:pt x="10830" y="15581"/>
                  <a:pt x="10800" y="15581"/>
                </a:cubicBezTo>
                <a:close/>
                <a:moveTo>
                  <a:pt x="10621" y="15581"/>
                </a:moveTo>
                <a:cubicBezTo>
                  <a:pt x="10590" y="15581"/>
                  <a:pt x="10566" y="15630"/>
                  <a:pt x="10566" y="15692"/>
                </a:cubicBezTo>
                <a:cubicBezTo>
                  <a:pt x="10566" y="15753"/>
                  <a:pt x="10590" y="15803"/>
                  <a:pt x="10621" y="15803"/>
                </a:cubicBezTo>
                <a:cubicBezTo>
                  <a:pt x="10651" y="15803"/>
                  <a:pt x="10676" y="15753"/>
                  <a:pt x="10676" y="15692"/>
                </a:cubicBezTo>
                <a:cubicBezTo>
                  <a:pt x="10676" y="15630"/>
                  <a:pt x="10651" y="15581"/>
                  <a:pt x="10621" y="15581"/>
                </a:cubicBezTo>
                <a:close/>
                <a:moveTo>
                  <a:pt x="7039" y="15581"/>
                </a:moveTo>
                <a:cubicBezTo>
                  <a:pt x="7009" y="15581"/>
                  <a:pt x="6984" y="15630"/>
                  <a:pt x="6984" y="15692"/>
                </a:cubicBezTo>
                <a:cubicBezTo>
                  <a:pt x="6984" y="15753"/>
                  <a:pt x="7009" y="15803"/>
                  <a:pt x="7039" y="15803"/>
                </a:cubicBezTo>
                <a:cubicBezTo>
                  <a:pt x="7069" y="15803"/>
                  <a:pt x="7094" y="15753"/>
                  <a:pt x="7094" y="15692"/>
                </a:cubicBezTo>
                <a:cubicBezTo>
                  <a:pt x="7094" y="15630"/>
                  <a:pt x="7069" y="15581"/>
                  <a:pt x="7039" y="15581"/>
                </a:cubicBezTo>
                <a:close/>
                <a:moveTo>
                  <a:pt x="6860" y="15581"/>
                </a:moveTo>
                <a:cubicBezTo>
                  <a:pt x="6830" y="15581"/>
                  <a:pt x="6805" y="15630"/>
                  <a:pt x="6805" y="15692"/>
                </a:cubicBezTo>
                <a:cubicBezTo>
                  <a:pt x="6805" y="15753"/>
                  <a:pt x="6830" y="15803"/>
                  <a:pt x="6860" y="15803"/>
                </a:cubicBezTo>
                <a:cubicBezTo>
                  <a:pt x="6890" y="15803"/>
                  <a:pt x="6915" y="15753"/>
                  <a:pt x="6915" y="15692"/>
                </a:cubicBezTo>
                <a:cubicBezTo>
                  <a:pt x="6915" y="15630"/>
                  <a:pt x="6890" y="15581"/>
                  <a:pt x="6860" y="15581"/>
                </a:cubicBezTo>
                <a:close/>
                <a:moveTo>
                  <a:pt x="6681" y="15581"/>
                </a:moveTo>
                <a:cubicBezTo>
                  <a:pt x="6651" y="15581"/>
                  <a:pt x="6626" y="15630"/>
                  <a:pt x="6626" y="15692"/>
                </a:cubicBezTo>
                <a:cubicBezTo>
                  <a:pt x="6626" y="15753"/>
                  <a:pt x="6651" y="15803"/>
                  <a:pt x="6681" y="15803"/>
                </a:cubicBezTo>
                <a:cubicBezTo>
                  <a:pt x="6711" y="15803"/>
                  <a:pt x="6736" y="15753"/>
                  <a:pt x="6736" y="15692"/>
                </a:cubicBezTo>
                <a:cubicBezTo>
                  <a:pt x="6736" y="15630"/>
                  <a:pt x="6711" y="15581"/>
                  <a:pt x="6681" y="15581"/>
                </a:cubicBezTo>
                <a:close/>
                <a:moveTo>
                  <a:pt x="6502" y="15581"/>
                </a:moveTo>
                <a:cubicBezTo>
                  <a:pt x="6472" y="15581"/>
                  <a:pt x="6447" y="15630"/>
                  <a:pt x="6447" y="15692"/>
                </a:cubicBezTo>
                <a:cubicBezTo>
                  <a:pt x="6447" y="15753"/>
                  <a:pt x="6472" y="15803"/>
                  <a:pt x="6502" y="15803"/>
                </a:cubicBezTo>
                <a:cubicBezTo>
                  <a:pt x="6532" y="15803"/>
                  <a:pt x="6557" y="15753"/>
                  <a:pt x="6557" y="15692"/>
                </a:cubicBezTo>
                <a:cubicBezTo>
                  <a:pt x="6557" y="15630"/>
                  <a:pt x="6532" y="15581"/>
                  <a:pt x="6502" y="15581"/>
                </a:cubicBezTo>
                <a:close/>
                <a:moveTo>
                  <a:pt x="6323" y="15581"/>
                </a:moveTo>
                <a:cubicBezTo>
                  <a:pt x="6292" y="15581"/>
                  <a:pt x="6268" y="15630"/>
                  <a:pt x="6268" y="15692"/>
                </a:cubicBezTo>
                <a:cubicBezTo>
                  <a:pt x="6268" y="15753"/>
                  <a:pt x="6292" y="15803"/>
                  <a:pt x="6323" y="15803"/>
                </a:cubicBezTo>
                <a:cubicBezTo>
                  <a:pt x="6353" y="15803"/>
                  <a:pt x="6378" y="15753"/>
                  <a:pt x="6378" y="15692"/>
                </a:cubicBezTo>
                <a:cubicBezTo>
                  <a:pt x="6378" y="15630"/>
                  <a:pt x="6353" y="15581"/>
                  <a:pt x="6323" y="15581"/>
                </a:cubicBezTo>
                <a:close/>
                <a:moveTo>
                  <a:pt x="6144" y="15581"/>
                </a:moveTo>
                <a:cubicBezTo>
                  <a:pt x="6113" y="15581"/>
                  <a:pt x="6089" y="15630"/>
                  <a:pt x="6089" y="15692"/>
                </a:cubicBezTo>
                <a:cubicBezTo>
                  <a:pt x="6089" y="15753"/>
                  <a:pt x="6113" y="15803"/>
                  <a:pt x="6144" y="15803"/>
                </a:cubicBezTo>
                <a:cubicBezTo>
                  <a:pt x="6174" y="15803"/>
                  <a:pt x="6199" y="15753"/>
                  <a:pt x="6199" y="15692"/>
                </a:cubicBezTo>
                <a:cubicBezTo>
                  <a:pt x="6199" y="15630"/>
                  <a:pt x="6174" y="15581"/>
                  <a:pt x="6144" y="15581"/>
                </a:cubicBezTo>
                <a:close/>
                <a:moveTo>
                  <a:pt x="5965" y="15581"/>
                </a:moveTo>
                <a:cubicBezTo>
                  <a:pt x="5934" y="15581"/>
                  <a:pt x="5910" y="15630"/>
                  <a:pt x="5910" y="15692"/>
                </a:cubicBezTo>
                <a:cubicBezTo>
                  <a:pt x="5910" y="15753"/>
                  <a:pt x="5934" y="15803"/>
                  <a:pt x="5965" y="15803"/>
                </a:cubicBezTo>
                <a:cubicBezTo>
                  <a:pt x="5995" y="15803"/>
                  <a:pt x="6019" y="15753"/>
                  <a:pt x="6019" y="15692"/>
                </a:cubicBezTo>
                <a:cubicBezTo>
                  <a:pt x="6019" y="15630"/>
                  <a:pt x="5995" y="15581"/>
                  <a:pt x="5965" y="15581"/>
                </a:cubicBezTo>
                <a:close/>
                <a:moveTo>
                  <a:pt x="5786" y="15581"/>
                </a:moveTo>
                <a:cubicBezTo>
                  <a:pt x="5755" y="15581"/>
                  <a:pt x="5731" y="15630"/>
                  <a:pt x="5731" y="15692"/>
                </a:cubicBezTo>
                <a:cubicBezTo>
                  <a:pt x="5731" y="15753"/>
                  <a:pt x="5755" y="15803"/>
                  <a:pt x="5786" y="15803"/>
                </a:cubicBezTo>
                <a:cubicBezTo>
                  <a:pt x="5816" y="15803"/>
                  <a:pt x="5840" y="15753"/>
                  <a:pt x="5840" y="15692"/>
                </a:cubicBezTo>
                <a:cubicBezTo>
                  <a:pt x="5840" y="15630"/>
                  <a:pt x="5816" y="15581"/>
                  <a:pt x="5786" y="15581"/>
                </a:cubicBezTo>
                <a:close/>
                <a:moveTo>
                  <a:pt x="5606" y="15581"/>
                </a:moveTo>
                <a:cubicBezTo>
                  <a:pt x="5576" y="15581"/>
                  <a:pt x="5552" y="15630"/>
                  <a:pt x="5552" y="15692"/>
                </a:cubicBezTo>
                <a:cubicBezTo>
                  <a:pt x="5552" y="15753"/>
                  <a:pt x="5576" y="15803"/>
                  <a:pt x="5606" y="15803"/>
                </a:cubicBezTo>
                <a:cubicBezTo>
                  <a:pt x="5637" y="15803"/>
                  <a:pt x="5661" y="15753"/>
                  <a:pt x="5661" y="15692"/>
                </a:cubicBezTo>
                <a:cubicBezTo>
                  <a:pt x="5661" y="15630"/>
                  <a:pt x="5637" y="15581"/>
                  <a:pt x="5606" y="15581"/>
                </a:cubicBezTo>
                <a:close/>
                <a:moveTo>
                  <a:pt x="5427" y="15581"/>
                </a:moveTo>
                <a:cubicBezTo>
                  <a:pt x="5397" y="15581"/>
                  <a:pt x="5372" y="15630"/>
                  <a:pt x="5372" y="15692"/>
                </a:cubicBezTo>
                <a:cubicBezTo>
                  <a:pt x="5372" y="15753"/>
                  <a:pt x="5397" y="15803"/>
                  <a:pt x="5427" y="15803"/>
                </a:cubicBezTo>
                <a:cubicBezTo>
                  <a:pt x="5458" y="15803"/>
                  <a:pt x="5482" y="15753"/>
                  <a:pt x="5482" y="15692"/>
                </a:cubicBezTo>
                <a:cubicBezTo>
                  <a:pt x="5482" y="15630"/>
                  <a:pt x="5458" y="15581"/>
                  <a:pt x="5427" y="15581"/>
                </a:cubicBezTo>
                <a:close/>
                <a:moveTo>
                  <a:pt x="5248" y="15581"/>
                </a:moveTo>
                <a:cubicBezTo>
                  <a:pt x="5218" y="15581"/>
                  <a:pt x="5193" y="15630"/>
                  <a:pt x="5193" y="15692"/>
                </a:cubicBezTo>
                <a:cubicBezTo>
                  <a:pt x="5193" y="15753"/>
                  <a:pt x="5218" y="15803"/>
                  <a:pt x="5248" y="15803"/>
                </a:cubicBezTo>
                <a:cubicBezTo>
                  <a:pt x="5279" y="15803"/>
                  <a:pt x="5303" y="15753"/>
                  <a:pt x="5303" y="15692"/>
                </a:cubicBezTo>
                <a:cubicBezTo>
                  <a:pt x="5303" y="15630"/>
                  <a:pt x="5279" y="15581"/>
                  <a:pt x="5248" y="15581"/>
                </a:cubicBezTo>
                <a:close/>
                <a:moveTo>
                  <a:pt x="5069" y="15581"/>
                </a:moveTo>
                <a:cubicBezTo>
                  <a:pt x="5039" y="15581"/>
                  <a:pt x="5014" y="15630"/>
                  <a:pt x="5014" y="15692"/>
                </a:cubicBezTo>
                <a:cubicBezTo>
                  <a:pt x="5014" y="15753"/>
                  <a:pt x="5039" y="15803"/>
                  <a:pt x="5069" y="15803"/>
                </a:cubicBezTo>
                <a:cubicBezTo>
                  <a:pt x="5099" y="15803"/>
                  <a:pt x="5124" y="15753"/>
                  <a:pt x="5124" y="15692"/>
                </a:cubicBezTo>
                <a:cubicBezTo>
                  <a:pt x="5124" y="15630"/>
                  <a:pt x="5099" y="15581"/>
                  <a:pt x="5069" y="15581"/>
                </a:cubicBezTo>
                <a:close/>
                <a:moveTo>
                  <a:pt x="4890" y="15581"/>
                </a:moveTo>
                <a:cubicBezTo>
                  <a:pt x="4860" y="15581"/>
                  <a:pt x="4835" y="15630"/>
                  <a:pt x="4835" y="15692"/>
                </a:cubicBezTo>
                <a:cubicBezTo>
                  <a:pt x="4835" y="15753"/>
                  <a:pt x="4860" y="15803"/>
                  <a:pt x="4890" y="15803"/>
                </a:cubicBezTo>
                <a:cubicBezTo>
                  <a:pt x="4920" y="15803"/>
                  <a:pt x="4945" y="15753"/>
                  <a:pt x="4945" y="15692"/>
                </a:cubicBezTo>
                <a:cubicBezTo>
                  <a:pt x="4945" y="15630"/>
                  <a:pt x="4920" y="15581"/>
                  <a:pt x="4890" y="15581"/>
                </a:cubicBezTo>
                <a:close/>
                <a:moveTo>
                  <a:pt x="19933" y="15218"/>
                </a:moveTo>
                <a:cubicBezTo>
                  <a:pt x="19903" y="15218"/>
                  <a:pt x="19878" y="15268"/>
                  <a:pt x="19878" y="15329"/>
                </a:cubicBezTo>
                <a:cubicBezTo>
                  <a:pt x="19878" y="15391"/>
                  <a:pt x="19903" y="15440"/>
                  <a:pt x="19933" y="15440"/>
                </a:cubicBezTo>
                <a:cubicBezTo>
                  <a:pt x="19964" y="15440"/>
                  <a:pt x="19988" y="15391"/>
                  <a:pt x="19988" y="15329"/>
                </a:cubicBezTo>
                <a:cubicBezTo>
                  <a:pt x="19988" y="15268"/>
                  <a:pt x="19964" y="15218"/>
                  <a:pt x="19933" y="15218"/>
                </a:cubicBezTo>
                <a:close/>
                <a:moveTo>
                  <a:pt x="19754" y="15218"/>
                </a:moveTo>
                <a:cubicBezTo>
                  <a:pt x="19724" y="15218"/>
                  <a:pt x="19699" y="15268"/>
                  <a:pt x="19699" y="15329"/>
                </a:cubicBezTo>
                <a:cubicBezTo>
                  <a:pt x="19699" y="15391"/>
                  <a:pt x="19724" y="15440"/>
                  <a:pt x="19754" y="15440"/>
                </a:cubicBezTo>
                <a:cubicBezTo>
                  <a:pt x="19785" y="15440"/>
                  <a:pt x="19809" y="15391"/>
                  <a:pt x="19809" y="15329"/>
                </a:cubicBezTo>
                <a:cubicBezTo>
                  <a:pt x="19809" y="15268"/>
                  <a:pt x="19785" y="15218"/>
                  <a:pt x="19754" y="15218"/>
                </a:cubicBezTo>
                <a:close/>
                <a:moveTo>
                  <a:pt x="19396" y="15218"/>
                </a:moveTo>
                <a:cubicBezTo>
                  <a:pt x="19366" y="15218"/>
                  <a:pt x="19341" y="15268"/>
                  <a:pt x="19341" y="15329"/>
                </a:cubicBezTo>
                <a:cubicBezTo>
                  <a:pt x="19341" y="15391"/>
                  <a:pt x="19366" y="15440"/>
                  <a:pt x="19396" y="15440"/>
                </a:cubicBezTo>
                <a:cubicBezTo>
                  <a:pt x="19426" y="15440"/>
                  <a:pt x="19451" y="15391"/>
                  <a:pt x="19451" y="15329"/>
                </a:cubicBezTo>
                <a:cubicBezTo>
                  <a:pt x="19451" y="15268"/>
                  <a:pt x="19426" y="15218"/>
                  <a:pt x="19396" y="15218"/>
                </a:cubicBezTo>
                <a:close/>
                <a:moveTo>
                  <a:pt x="19217" y="15218"/>
                </a:moveTo>
                <a:cubicBezTo>
                  <a:pt x="19187" y="15218"/>
                  <a:pt x="19162" y="15268"/>
                  <a:pt x="19162" y="15329"/>
                </a:cubicBezTo>
                <a:cubicBezTo>
                  <a:pt x="19162" y="15391"/>
                  <a:pt x="19187" y="15440"/>
                  <a:pt x="19217" y="15440"/>
                </a:cubicBezTo>
                <a:cubicBezTo>
                  <a:pt x="19247" y="15440"/>
                  <a:pt x="19272" y="15391"/>
                  <a:pt x="19272" y="15329"/>
                </a:cubicBezTo>
                <a:cubicBezTo>
                  <a:pt x="19272" y="15268"/>
                  <a:pt x="19247" y="15218"/>
                  <a:pt x="19217" y="15218"/>
                </a:cubicBezTo>
                <a:close/>
                <a:moveTo>
                  <a:pt x="19038" y="15218"/>
                </a:moveTo>
                <a:cubicBezTo>
                  <a:pt x="19008" y="15218"/>
                  <a:pt x="18983" y="15268"/>
                  <a:pt x="18983" y="15329"/>
                </a:cubicBezTo>
                <a:cubicBezTo>
                  <a:pt x="18983" y="15391"/>
                  <a:pt x="19008" y="15440"/>
                  <a:pt x="19038" y="15440"/>
                </a:cubicBezTo>
                <a:cubicBezTo>
                  <a:pt x="19068" y="15440"/>
                  <a:pt x="19093" y="15391"/>
                  <a:pt x="19093" y="15329"/>
                </a:cubicBezTo>
                <a:cubicBezTo>
                  <a:pt x="19093" y="15268"/>
                  <a:pt x="19068" y="15218"/>
                  <a:pt x="19038" y="15218"/>
                </a:cubicBezTo>
                <a:close/>
                <a:moveTo>
                  <a:pt x="18859" y="15218"/>
                </a:moveTo>
                <a:cubicBezTo>
                  <a:pt x="18828" y="15218"/>
                  <a:pt x="18804" y="15268"/>
                  <a:pt x="18804" y="15329"/>
                </a:cubicBezTo>
                <a:cubicBezTo>
                  <a:pt x="18804" y="15391"/>
                  <a:pt x="18828" y="15440"/>
                  <a:pt x="18859" y="15440"/>
                </a:cubicBezTo>
                <a:cubicBezTo>
                  <a:pt x="18889" y="15440"/>
                  <a:pt x="18914" y="15391"/>
                  <a:pt x="18914" y="15329"/>
                </a:cubicBezTo>
                <a:cubicBezTo>
                  <a:pt x="18914" y="15268"/>
                  <a:pt x="18889" y="15218"/>
                  <a:pt x="18859" y="15218"/>
                </a:cubicBezTo>
                <a:close/>
                <a:moveTo>
                  <a:pt x="18680" y="15218"/>
                </a:moveTo>
                <a:cubicBezTo>
                  <a:pt x="18649" y="15218"/>
                  <a:pt x="18625" y="15268"/>
                  <a:pt x="18625" y="15329"/>
                </a:cubicBezTo>
                <a:cubicBezTo>
                  <a:pt x="18625" y="15391"/>
                  <a:pt x="18649" y="15440"/>
                  <a:pt x="18680" y="15440"/>
                </a:cubicBezTo>
                <a:cubicBezTo>
                  <a:pt x="18710" y="15440"/>
                  <a:pt x="18735" y="15391"/>
                  <a:pt x="18735" y="15329"/>
                </a:cubicBezTo>
                <a:cubicBezTo>
                  <a:pt x="18735" y="15268"/>
                  <a:pt x="18710" y="15218"/>
                  <a:pt x="18680" y="15218"/>
                </a:cubicBezTo>
                <a:close/>
                <a:moveTo>
                  <a:pt x="18501" y="15218"/>
                </a:moveTo>
                <a:cubicBezTo>
                  <a:pt x="18470" y="15218"/>
                  <a:pt x="18446" y="15268"/>
                  <a:pt x="18446" y="15329"/>
                </a:cubicBezTo>
                <a:cubicBezTo>
                  <a:pt x="18446" y="15391"/>
                  <a:pt x="18470" y="15440"/>
                  <a:pt x="18501" y="15440"/>
                </a:cubicBezTo>
                <a:cubicBezTo>
                  <a:pt x="18531" y="15440"/>
                  <a:pt x="18555" y="15391"/>
                  <a:pt x="18555" y="15329"/>
                </a:cubicBezTo>
                <a:cubicBezTo>
                  <a:pt x="18555" y="15268"/>
                  <a:pt x="18531" y="15218"/>
                  <a:pt x="18501" y="15218"/>
                </a:cubicBezTo>
                <a:close/>
                <a:moveTo>
                  <a:pt x="18321" y="15218"/>
                </a:moveTo>
                <a:cubicBezTo>
                  <a:pt x="18291" y="15218"/>
                  <a:pt x="18267" y="15268"/>
                  <a:pt x="18267" y="15329"/>
                </a:cubicBezTo>
                <a:cubicBezTo>
                  <a:pt x="18267" y="15391"/>
                  <a:pt x="18291" y="15440"/>
                  <a:pt x="18321" y="15440"/>
                </a:cubicBezTo>
                <a:cubicBezTo>
                  <a:pt x="18352" y="15440"/>
                  <a:pt x="18376" y="15391"/>
                  <a:pt x="18376" y="15329"/>
                </a:cubicBezTo>
                <a:cubicBezTo>
                  <a:pt x="18376" y="15268"/>
                  <a:pt x="18352" y="15218"/>
                  <a:pt x="18321" y="15218"/>
                </a:cubicBezTo>
                <a:close/>
                <a:moveTo>
                  <a:pt x="13307" y="15218"/>
                </a:moveTo>
                <a:cubicBezTo>
                  <a:pt x="13277" y="15218"/>
                  <a:pt x="13252" y="15268"/>
                  <a:pt x="13252" y="15329"/>
                </a:cubicBezTo>
                <a:cubicBezTo>
                  <a:pt x="13252" y="15391"/>
                  <a:pt x="13277" y="15440"/>
                  <a:pt x="13307" y="15440"/>
                </a:cubicBezTo>
                <a:cubicBezTo>
                  <a:pt x="13337" y="15440"/>
                  <a:pt x="13362" y="15391"/>
                  <a:pt x="13362" y="15329"/>
                </a:cubicBezTo>
                <a:cubicBezTo>
                  <a:pt x="13362" y="15268"/>
                  <a:pt x="13337" y="15218"/>
                  <a:pt x="13307" y="15218"/>
                </a:cubicBezTo>
                <a:close/>
                <a:moveTo>
                  <a:pt x="13128" y="15218"/>
                </a:moveTo>
                <a:cubicBezTo>
                  <a:pt x="13098" y="15218"/>
                  <a:pt x="13073" y="15268"/>
                  <a:pt x="13073" y="15329"/>
                </a:cubicBezTo>
                <a:cubicBezTo>
                  <a:pt x="13073" y="15391"/>
                  <a:pt x="13098" y="15440"/>
                  <a:pt x="13128" y="15440"/>
                </a:cubicBezTo>
                <a:cubicBezTo>
                  <a:pt x="13158" y="15440"/>
                  <a:pt x="13183" y="15391"/>
                  <a:pt x="13183" y="15329"/>
                </a:cubicBezTo>
                <a:cubicBezTo>
                  <a:pt x="13183" y="15268"/>
                  <a:pt x="13158" y="15218"/>
                  <a:pt x="13128" y="15218"/>
                </a:cubicBezTo>
                <a:close/>
                <a:moveTo>
                  <a:pt x="12949" y="15218"/>
                </a:moveTo>
                <a:cubicBezTo>
                  <a:pt x="12919" y="15218"/>
                  <a:pt x="12894" y="15268"/>
                  <a:pt x="12894" y="15329"/>
                </a:cubicBezTo>
                <a:cubicBezTo>
                  <a:pt x="12894" y="15391"/>
                  <a:pt x="12919" y="15440"/>
                  <a:pt x="12949" y="15440"/>
                </a:cubicBezTo>
                <a:cubicBezTo>
                  <a:pt x="12979" y="15440"/>
                  <a:pt x="13004" y="15391"/>
                  <a:pt x="13004" y="15329"/>
                </a:cubicBezTo>
                <a:cubicBezTo>
                  <a:pt x="13004" y="15268"/>
                  <a:pt x="12979" y="15218"/>
                  <a:pt x="12949" y="15218"/>
                </a:cubicBezTo>
                <a:close/>
                <a:moveTo>
                  <a:pt x="12591" y="15218"/>
                </a:moveTo>
                <a:cubicBezTo>
                  <a:pt x="12560" y="15218"/>
                  <a:pt x="12536" y="15268"/>
                  <a:pt x="12536" y="15329"/>
                </a:cubicBezTo>
                <a:cubicBezTo>
                  <a:pt x="12536" y="15391"/>
                  <a:pt x="12560" y="15440"/>
                  <a:pt x="12591" y="15440"/>
                </a:cubicBezTo>
                <a:cubicBezTo>
                  <a:pt x="12621" y="15440"/>
                  <a:pt x="12646" y="15391"/>
                  <a:pt x="12646" y="15329"/>
                </a:cubicBezTo>
                <a:cubicBezTo>
                  <a:pt x="12646" y="15268"/>
                  <a:pt x="12621" y="15218"/>
                  <a:pt x="12591" y="15218"/>
                </a:cubicBezTo>
                <a:close/>
                <a:moveTo>
                  <a:pt x="12412" y="15218"/>
                </a:moveTo>
                <a:cubicBezTo>
                  <a:pt x="12381" y="15218"/>
                  <a:pt x="12357" y="15268"/>
                  <a:pt x="12357" y="15329"/>
                </a:cubicBezTo>
                <a:cubicBezTo>
                  <a:pt x="12357" y="15391"/>
                  <a:pt x="12381" y="15440"/>
                  <a:pt x="12412" y="15440"/>
                </a:cubicBezTo>
                <a:cubicBezTo>
                  <a:pt x="12442" y="15440"/>
                  <a:pt x="12466" y="15391"/>
                  <a:pt x="12466" y="15329"/>
                </a:cubicBezTo>
                <a:cubicBezTo>
                  <a:pt x="12466" y="15268"/>
                  <a:pt x="12442" y="15218"/>
                  <a:pt x="12412" y="15218"/>
                </a:cubicBezTo>
                <a:close/>
                <a:moveTo>
                  <a:pt x="12233" y="15218"/>
                </a:moveTo>
                <a:cubicBezTo>
                  <a:pt x="12202" y="15218"/>
                  <a:pt x="12178" y="15268"/>
                  <a:pt x="12178" y="15329"/>
                </a:cubicBezTo>
                <a:cubicBezTo>
                  <a:pt x="12178" y="15391"/>
                  <a:pt x="12202" y="15440"/>
                  <a:pt x="12233" y="15440"/>
                </a:cubicBezTo>
                <a:cubicBezTo>
                  <a:pt x="12263" y="15440"/>
                  <a:pt x="12287" y="15391"/>
                  <a:pt x="12287" y="15329"/>
                </a:cubicBezTo>
                <a:cubicBezTo>
                  <a:pt x="12287" y="15268"/>
                  <a:pt x="12263" y="15218"/>
                  <a:pt x="12233" y="15218"/>
                </a:cubicBezTo>
                <a:close/>
                <a:moveTo>
                  <a:pt x="12053" y="15218"/>
                </a:moveTo>
                <a:cubicBezTo>
                  <a:pt x="12023" y="15218"/>
                  <a:pt x="11999" y="15268"/>
                  <a:pt x="11999" y="15329"/>
                </a:cubicBezTo>
                <a:cubicBezTo>
                  <a:pt x="11999" y="15391"/>
                  <a:pt x="12023" y="15440"/>
                  <a:pt x="12053" y="15440"/>
                </a:cubicBezTo>
                <a:cubicBezTo>
                  <a:pt x="12084" y="15440"/>
                  <a:pt x="12108" y="15391"/>
                  <a:pt x="12108" y="15329"/>
                </a:cubicBezTo>
                <a:cubicBezTo>
                  <a:pt x="12108" y="15268"/>
                  <a:pt x="12084" y="15218"/>
                  <a:pt x="12053" y="15218"/>
                </a:cubicBezTo>
                <a:close/>
                <a:moveTo>
                  <a:pt x="11874" y="15218"/>
                </a:moveTo>
                <a:cubicBezTo>
                  <a:pt x="11844" y="15218"/>
                  <a:pt x="11819" y="15268"/>
                  <a:pt x="11819" y="15329"/>
                </a:cubicBezTo>
                <a:cubicBezTo>
                  <a:pt x="11819" y="15391"/>
                  <a:pt x="11844" y="15440"/>
                  <a:pt x="11874" y="15440"/>
                </a:cubicBezTo>
                <a:cubicBezTo>
                  <a:pt x="11905" y="15440"/>
                  <a:pt x="11929" y="15391"/>
                  <a:pt x="11929" y="15329"/>
                </a:cubicBezTo>
                <a:cubicBezTo>
                  <a:pt x="11929" y="15268"/>
                  <a:pt x="11905" y="15218"/>
                  <a:pt x="11874" y="15218"/>
                </a:cubicBezTo>
                <a:close/>
                <a:moveTo>
                  <a:pt x="11695" y="15218"/>
                </a:moveTo>
                <a:cubicBezTo>
                  <a:pt x="11665" y="15218"/>
                  <a:pt x="11640" y="15268"/>
                  <a:pt x="11640" y="15329"/>
                </a:cubicBezTo>
                <a:cubicBezTo>
                  <a:pt x="11640" y="15391"/>
                  <a:pt x="11665" y="15440"/>
                  <a:pt x="11695" y="15440"/>
                </a:cubicBezTo>
                <a:cubicBezTo>
                  <a:pt x="11726" y="15440"/>
                  <a:pt x="11750" y="15391"/>
                  <a:pt x="11750" y="15329"/>
                </a:cubicBezTo>
                <a:cubicBezTo>
                  <a:pt x="11750" y="15268"/>
                  <a:pt x="11726" y="15218"/>
                  <a:pt x="11695" y="15218"/>
                </a:cubicBezTo>
                <a:close/>
                <a:moveTo>
                  <a:pt x="11516" y="15218"/>
                </a:moveTo>
                <a:cubicBezTo>
                  <a:pt x="11486" y="15218"/>
                  <a:pt x="11461" y="15268"/>
                  <a:pt x="11461" y="15329"/>
                </a:cubicBezTo>
                <a:cubicBezTo>
                  <a:pt x="11461" y="15391"/>
                  <a:pt x="11486" y="15440"/>
                  <a:pt x="11516" y="15440"/>
                </a:cubicBezTo>
                <a:cubicBezTo>
                  <a:pt x="11546" y="15440"/>
                  <a:pt x="11571" y="15391"/>
                  <a:pt x="11571" y="15329"/>
                </a:cubicBezTo>
                <a:cubicBezTo>
                  <a:pt x="11571" y="15268"/>
                  <a:pt x="11546" y="15218"/>
                  <a:pt x="11516" y="15218"/>
                </a:cubicBezTo>
                <a:close/>
                <a:moveTo>
                  <a:pt x="11337" y="15218"/>
                </a:moveTo>
                <a:cubicBezTo>
                  <a:pt x="11307" y="15218"/>
                  <a:pt x="11282" y="15268"/>
                  <a:pt x="11282" y="15329"/>
                </a:cubicBezTo>
                <a:cubicBezTo>
                  <a:pt x="11282" y="15391"/>
                  <a:pt x="11307" y="15440"/>
                  <a:pt x="11337" y="15440"/>
                </a:cubicBezTo>
                <a:cubicBezTo>
                  <a:pt x="11367" y="15440"/>
                  <a:pt x="11392" y="15391"/>
                  <a:pt x="11392" y="15329"/>
                </a:cubicBezTo>
                <a:cubicBezTo>
                  <a:pt x="11392" y="15268"/>
                  <a:pt x="11367" y="15218"/>
                  <a:pt x="11337" y="15218"/>
                </a:cubicBezTo>
                <a:close/>
                <a:moveTo>
                  <a:pt x="11158" y="15218"/>
                </a:moveTo>
                <a:cubicBezTo>
                  <a:pt x="11128" y="15218"/>
                  <a:pt x="11103" y="15268"/>
                  <a:pt x="11103" y="15329"/>
                </a:cubicBezTo>
                <a:cubicBezTo>
                  <a:pt x="11103" y="15391"/>
                  <a:pt x="11128" y="15440"/>
                  <a:pt x="11158" y="15440"/>
                </a:cubicBezTo>
                <a:cubicBezTo>
                  <a:pt x="11188" y="15440"/>
                  <a:pt x="11213" y="15391"/>
                  <a:pt x="11213" y="15329"/>
                </a:cubicBezTo>
                <a:cubicBezTo>
                  <a:pt x="11213" y="15268"/>
                  <a:pt x="11188" y="15218"/>
                  <a:pt x="11158" y="15218"/>
                </a:cubicBezTo>
                <a:close/>
                <a:moveTo>
                  <a:pt x="10979" y="15218"/>
                </a:moveTo>
                <a:cubicBezTo>
                  <a:pt x="10949" y="15218"/>
                  <a:pt x="10924" y="15268"/>
                  <a:pt x="10924" y="15329"/>
                </a:cubicBezTo>
                <a:cubicBezTo>
                  <a:pt x="10924" y="15391"/>
                  <a:pt x="10949" y="15440"/>
                  <a:pt x="10979" y="15440"/>
                </a:cubicBezTo>
                <a:cubicBezTo>
                  <a:pt x="11009" y="15440"/>
                  <a:pt x="11034" y="15391"/>
                  <a:pt x="11034" y="15329"/>
                </a:cubicBezTo>
                <a:cubicBezTo>
                  <a:pt x="11034" y="15268"/>
                  <a:pt x="11009" y="15218"/>
                  <a:pt x="10979" y="15218"/>
                </a:cubicBezTo>
                <a:close/>
                <a:moveTo>
                  <a:pt x="10800" y="15218"/>
                </a:moveTo>
                <a:cubicBezTo>
                  <a:pt x="10770" y="15218"/>
                  <a:pt x="10745" y="15268"/>
                  <a:pt x="10745" y="15329"/>
                </a:cubicBezTo>
                <a:cubicBezTo>
                  <a:pt x="10745" y="15391"/>
                  <a:pt x="10770" y="15440"/>
                  <a:pt x="10800" y="15440"/>
                </a:cubicBezTo>
                <a:cubicBezTo>
                  <a:pt x="10830" y="15440"/>
                  <a:pt x="10855" y="15391"/>
                  <a:pt x="10855" y="15329"/>
                </a:cubicBezTo>
                <a:cubicBezTo>
                  <a:pt x="10855" y="15268"/>
                  <a:pt x="10830" y="15218"/>
                  <a:pt x="10800" y="15218"/>
                </a:cubicBezTo>
                <a:close/>
                <a:moveTo>
                  <a:pt x="10621" y="15218"/>
                </a:moveTo>
                <a:cubicBezTo>
                  <a:pt x="10590" y="15218"/>
                  <a:pt x="10566" y="15268"/>
                  <a:pt x="10566" y="15329"/>
                </a:cubicBezTo>
                <a:cubicBezTo>
                  <a:pt x="10566" y="15391"/>
                  <a:pt x="10590" y="15440"/>
                  <a:pt x="10621" y="15440"/>
                </a:cubicBezTo>
                <a:cubicBezTo>
                  <a:pt x="10651" y="15440"/>
                  <a:pt x="10676" y="15391"/>
                  <a:pt x="10676" y="15329"/>
                </a:cubicBezTo>
                <a:cubicBezTo>
                  <a:pt x="10676" y="15268"/>
                  <a:pt x="10651" y="15218"/>
                  <a:pt x="10621" y="15218"/>
                </a:cubicBezTo>
                <a:close/>
                <a:moveTo>
                  <a:pt x="7039" y="15218"/>
                </a:moveTo>
                <a:cubicBezTo>
                  <a:pt x="7009" y="15218"/>
                  <a:pt x="6984" y="15268"/>
                  <a:pt x="6984" y="15329"/>
                </a:cubicBezTo>
                <a:cubicBezTo>
                  <a:pt x="6984" y="15391"/>
                  <a:pt x="7009" y="15440"/>
                  <a:pt x="7039" y="15440"/>
                </a:cubicBezTo>
                <a:cubicBezTo>
                  <a:pt x="7069" y="15440"/>
                  <a:pt x="7094" y="15391"/>
                  <a:pt x="7094" y="15329"/>
                </a:cubicBezTo>
                <a:cubicBezTo>
                  <a:pt x="7094" y="15268"/>
                  <a:pt x="7069" y="15218"/>
                  <a:pt x="7039" y="15218"/>
                </a:cubicBezTo>
                <a:close/>
                <a:moveTo>
                  <a:pt x="6860" y="15218"/>
                </a:moveTo>
                <a:cubicBezTo>
                  <a:pt x="6830" y="15218"/>
                  <a:pt x="6805" y="15268"/>
                  <a:pt x="6805" y="15329"/>
                </a:cubicBezTo>
                <a:cubicBezTo>
                  <a:pt x="6805" y="15391"/>
                  <a:pt x="6830" y="15440"/>
                  <a:pt x="6860" y="15440"/>
                </a:cubicBezTo>
                <a:cubicBezTo>
                  <a:pt x="6890" y="15440"/>
                  <a:pt x="6915" y="15391"/>
                  <a:pt x="6915" y="15329"/>
                </a:cubicBezTo>
                <a:cubicBezTo>
                  <a:pt x="6915" y="15268"/>
                  <a:pt x="6890" y="15218"/>
                  <a:pt x="6860" y="15218"/>
                </a:cubicBezTo>
                <a:close/>
                <a:moveTo>
                  <a:pt x="6681" y="15218"/>
                </a:moveTo>
                <a:cubicBezTo>
                  <a:pt x="6651" y="15218"/>
                  <a:pt x="6626" y="15268"/>
                  <a:pt x="6626" y="15329"/>
                </a:cubicBezTo>
                <a:cubicBezTo>
                  <a:pt x="6626" y="15391"/>
                  <a:pt x="6651" y="15440"/>
                  <a:pt x="6681" y="15440"/>
                </a:cubicBezTo>
                <a:cubicBezTo>
                  <a:pt x="6711" y="15440"/>
                  <a:pt x="6736" y="15391"/>
                  <a:pt x="6736" y="15329"/>
                </a:cubicBezTo>
                <a:cubicBezTo>
                  <a:pt x="6736" y="15268"/>
                  <a:pt x="6711" y="15218"/>
                  <a:pt x="6681" y="15218"/>
                </a:cubicBezTo>
                <a:close/>
                <a:moveTo>
                  <a:pt x="6502" y="15218"/>
                </a:moveTo>
                <a:cubicBezTo>
                  <a:pt x="6472" y="15218"/>
                  <a:pt x="6447" y="15268"/>
                  <a:pt x="6447" y="15329"/>
                </a:cubicBezTo>
                <a:cubicBezTo>
                  <a:pt x="6447" y="15391"/>
                  <a:pt x="6472" y="15440"/>
                  <a:pt x="6502" y="15440"/>
                </a:cubicBezTo>
                <a:cubicBezTo>
                  <a:pt x="6532" y="15440"/>
                  <a:pt x="6557" y="15391"/>
                  <a:pt x="6557" y="15329"/>
                </a:cubicBezTo>
                <a:cubicBezTo>
                  <a:pt x="6557" y="15268"/>
                  <a:pt x="6532" y="15218"/>
                  <a:pt x="6502" y="15218"/>
                </a:cubicBezTo>
                <a:close/>
                <a:moveTo>
                  <a:pt x="6323" y="15218"/>
                </a:moveTo>
                <a:cubicBezTo>
                  <a:pt x="6292" y="15218"/>
                  <a:pt x="6268" y="15268"/>
                  <a:pt x="6268" y="15329"/>
                </a:cubicBezTo>
                <a:cubicBezTo>
                  <a:pt x="6268" y="15391"/>
                  <a:pt x="6292" y="15440"/>
                  <a:pt x="6323" y="15440"/>
                </a:cubicBezTo>
                <a:cubicBezTo>
                  <a:pt x="6353" y="15440"/>
                  <a:pt x="6378" y="15391"/>
                  <a:pt x="6378" y="15329"/>
                </a:cubicBezTo>
                <a:cubicBezTo>
                  <a:pt x="6378" y="15268"/>
                  <a:pt x="6353" y="15218"/>
                  <a:pt x="6323" y="15218"/>
                </a:cubicBezTo>
                <a:close/>
                <a:moveTo>
                  <a:pt x="6144" y="15218"/>
                </a:moveTo>
                <a:cubicBezTo>
                  <a:pt x="6113" y="15218"/>
                  <a:pt x="6089" y="15268"/>
                  <a:pt x="6089" y="15329"/>
                </a:cubicBezTo>
                <a:cubicBezTo>
                  <a:pt x="6089" y="15391"/>
                  <a:pt x="6113" y="15440"/>
                  <a:pt x="6144" y="15440"/>
                </a:cubicBezTo>
                <a:cubicBezTo>
                  <a:pt x="6174" y="15440"/>
                  <a:pt x="6199" y="15391"/>
                  <a:pt x="6199" y="15329"/>
                </a:cubicBezTo>
                <a:cubicBezTo>
                  <a:pt x="6199" y="15268"/>
                  <a:pt x="6174" y="15218"/>
                  <a:pt x="6144" y="15218"/>
                </a:cubicBezTo>
                <a:close/>
                <a:moveTo>
                  <a:pt x="5965" y="15218"/>
                </a:moveTo>
                <a:cubicBezTo>
                  <a:pt x="5934" y="15218"/>
                  <a:pt x="5910" y="15268"/>
                  <a:pt x="5910" y="15329"/>
                </a:cubicBezTo>
                <a:cubicBezTo>
                  <a:pt x="5910" y="15391"/>
                  <a:pt x="5934" y="15440"/>
                  <a:pt x="5965" y="15440"/>
                </a:cubicBezTo>
                <a:cubicBezTo>
                  <a:pt x="5995" y="15440"/>
                  <a:pt x="6019" y="15391"/>
                  <a:pt x="6019" y="15329"/>
                </a:cubicBezTo>
                <a:cubicBezTo>
                  <a:pt x="6019" y="15268"/>
                  <a:pt x="5995" y="15218"/>
                  <a:pt x="5965" y="15218"/>
                </a:cubicBezTo>
                <a:close/>
                <a:moveTo>
                  <a:pt x="5786" y="15218"/>
                </a:moveTo>
                <a:cubicBezTo>
                  <a:pt x="5755" y="15218"/>
                  <a:pt x="5731" y="15268"/>
                  <a:pt x="5731" y="15329"/>
                </a:cubicBezTo>
                <a:cubicBezTo>
                  <a:pt x="5731" y="15391"/>
                  <a:pt x="5755" y="15440"/>
                  <a:pt x="5786" y="15440"/>
                </a:cubicBezTo>
                <a:cubicBezTo>
                  <a:pt x="5816" y="15440"/>
                  <a:pt x="5840" y="15391"/>
                  <a:pt x="5840" y="15329"/>
                </a:cubicBezTo>
                <a:cubicBezTo>
                  <a:pt x="5840" y="15268"/>
                  <a:pt x="5816" y="15218"/>
                  <a:pt x="5786" y="15218"/>
                </a:cubicBezTo>
                <a:close/>
                <a:moveTo>
                  <a:pt x="5606" y="15218"/>
                </a:moveTo>
                <a:cubicBezTo>
                  <a:pt x="5576" y="15218"/>
                  <a:pt x="5552" y="15268"/>
                  <a:pt x="5552" y="15329"/>
                </a:cubicBezTo>
                <a:cubicBezTo>
                  <a:pt x="5552" y="15391"/>
                  <a:pt x="5576" y="15440"/>
                  <a:pt x="5606" y="15440"/>
                </a:cubicBezTo>
                <a:cubicBezTo>
                  <a:pt x="5637" y="15440"/>
                  <a:pt x="5661" y="15391"/>
                  <a:pt x="5661" y="15329"/>
                </a:cubicBezTo>
                <a:cubicBezTo>
                  <a:pt x="5661" y="15268"/>
                  <a:pt x="5637" y="15218"/>
                  <a:pt x="5606" y="15218"/>
                </a:cubicBezTo>
                <a:close/>
                <a:moveTo>
                  <a:pt x="5427" y="15218"/>
                </a:moveTo>
                <a:cubicBezTo>
                  <a:pt x="5397" y="15218"/>
                  <a:pt x="5372" y="15268"/>
                  <a:pt x="5372" y="15329"/>
                </a:cubicBezTo>
                <a:cubicBezTo>
                  <a:pt x="5372" y="15391"/>
                  <a:pt x="5397" y="15440"/>
                  <a:pt x="5427" y="15440"/>
                </a:cubicBezTo>
                <a:cubicBezTo>
                  <a:pt x="5458" y="15440"/>
                  <a:pt x="5482" y="15391"/>
                  <a:pt x="5482" y="15329"/>
                </a:cubicBezTo>
                <a:cubicBezTo>
                  <a:pt x="5482" y="15268"/>
                  <a:pt x="5458" y="15218"/>
                  <a:pt x="5427" y="15218"/>
                </a:cubicBezTo>
                <a:close/>
                <a:moveTo>
                  <a:pt x="5248" y="15218"/>
                </a:moveTo>
                <a:cubicBezTo>
                  <a:pt x="5218" y="15218"/>
                  <a:pt x="5193" y="15268"/>
                  <a:pt x="5193" y="15329"/>
                </a:cubicBezTo>
                <a:cubicBezTo>
                  <a:pt x="5193" y="15391"/>
                  <a:pt x="5218" y="15440"/>
                  <a:pt x="5248" y="15440"/>
                </a:cubicBezTo>
                <a:cubicBezTo>
                  <a:pt x="5279" y="15440"/>
                  <a:pt x="5303" y="15391"/>
                  <a:pt x="5303" y="15329"/>
                </a:cubicBezTo>
                <a:cubicBezTo>
                  <a:pt x="5303" y="15268"/>
                  <a:pt x="5279" y="15218"/>
                  <a:pt x="5248" y="15218"/>
                </a:cubicBezTo>
                <a:close/>
                <a:moveTo>
                  <a:pt x="5069" y="15218"/>
                </a:moveTo>
                <a:cubicBezTo>
                  <a:pt x="5039" y="15218"/>
                  <a:pt x="5014" y="15268"/>
                  <a:pt x="5014" y="15329"/>
                </a:cubicBezTo>
                <a:cubicBezTo>
                  <a:pt x="5014" y="15391"/>
                  <a:pt x="5039" y="15440"/>
                  <a:pt x="5069" y="15440"/>
                </a:cubicBezTo>
                <a:cubicBezTo>
                  <a:pt x="5099" y="15440"/>
                  <a:pt x="5124" y="15391"/>
                  <a:pt x="5124" y="15329"/>
                </a:cubicBezTo>
                <a:cubicBezTo>
                  <a:pt x="5124" y="15268"/>
                  <a:pt x="5099" y="15218"/>
                  <a:pt x="5069" y="15218"/>
                </a:cubicBezTo>
                <a:close/>
                <a:moveTo>
                  <a:pt x="4890" y="15218"/>
                </a:moveTo>
                <a:cubicBezTo>
                  <a:pt x="4860" y="15218"/>
                  <a:pt x="4835" y="15268"/>
                  <a:pt x="4835" y="15329"/>
                </a:cubicBezTo>
                <a:cubicBezTo>
                  <a:pt x="4835" y="15391"/>
                  <a:pt x="4860" y="15440"/>
                  <a:pt x="4890" y="15440"/>
                </a:cubicBezTo>
                <a:cubicBezTo>
                  <a:pt x="4920" y="15440"/>
                  <a:pt x="4945" y="15391"/>
                  <a:pt x="4945" y="15329"/>
                </a:cubicBezTo>
                <a:cubicBezTo>
                  <a:pt x="4945" y="15268"/>
                  <a:pt x="4920" y="15218"/>
                  <a:pt x="4890" y="15218"/>
                </a:cubicBezTo>
                <a:close/>
                <a:moveTo>
                  <a:pt x="4711" y="15218"/>
                </a:moveTo>
                <a:cubicBezTo>
                  <a:pt x="4681" y="15218"/>
                  <a:pt x="4656" y="15268"/>
                  <a:pt x="4656" y="15329"/>
                </a:cubicBezTo>
                <a:cubicBezTo>
                  <a:pt x="4656" y="15391"/>
                  <a:pt x="4681" y="15440"/>
                  <a:pt x="4711" y="15440"/>
                </a:cubicBezTo>
                <a:cubicBezTo>
                  <a:pt x="4741" y="15440"/>
                  <a:pt x="4766" y="15391"/>
                  <a:pt x="4766" y="15329"/>
                </a:cubicBezTo>
                <a:cubicBezTo>
                  <a:pt x="4766" y="15268"/>
                  <a:pt x="4741" y="15218"/>
                  <a:pt x="4711" y="15218"/>
                </a:cubicBezTo>
                <a:close/>
                <a:moveTo>
                  <a:pt x="4532" y="15218"/>
                </a:moveTo>
                <a:cubicBezTo>
                  <a:pt x="4502" y="15218"/>
                  <a:pt x="4477" y="15268"/>
                  <a:pt x="4477" y="15329"/>
                </a:cubicBezTo>
                <a:cubicBezTo>
                  <a:pt x="4477" y="15391"/>
                  <a:pt x="4502" y="15440"/>
                  <a:pt x="4532" y="15440"/>
                </a:cubicBezTo>
                <a:cubicBezTo>
                  <a:pt x="4562" y="15440"/>
                  <a:pt x="4587" y="15391"/>
                  <a:pt x="4587" y="15329"/>
                </a:cubicBezTo>
                <a:cubicBezTo>
                  <a:pt x="4587" y="15268"/>
                  <a:pt x="4562" y="15218"/>
                  <a:pt x="4532" y="15218"/>
                </a:cubicBezTo>
                <a:close/>
                <a:moveTo>
                  <a:pt x="19933" y="14856"/>
                </a:moveTo>
                <a:cubicBezTo>
                  <a:pt x="19903" y="14856"/>
                  <a:pt x="19878" y="14906"/>
                  <a:pt x="19878" y="14967"/>
                </a:cubicBezTo>
                <a:cubicBezTo>
                  <a:pt x="19878" y="15028"/>
                  <a:pt x="19903" y="15078"/>
                  <a:pt x="19933" y="15078"/>
                </a:cubicBezTo>
                <a:cubicBezTo>
                  <a:pt x="19964" y="15078"/>
                  <a:pt x="19988" y="15028"/>
                  <a:pt x="19988" y="14967"/>
                </a:cubicBezTo>
                <a:cubicBezTo>
                  <a:pt x="19988" y="14906"/>
                  <a:pt x="19964" y="14856"/>
                  <a:pt x="19933" y="14856"/>
                </a:cubicBezTo>
                <a:close/>
                <a:moveTo>
                  <a:pt x="19754" y="14856"/>
                </a:moveTo>
                <a:cubicBezTo>
                  <a:pt x="19724" y="14856"/>
                  <a:pt x="19699" y="14906"/>
                  <a:pt x="19699" y="14967"/>
                </a:cubicBezTo>
                <a:cubicBezTo>
                  <a:pt x="19699" y="15028"/>
                  <a:pt x="19724" y="15078"/>
                  <a:pt x="19754" y="15078"/>
                </a:cubicBezTo>
                <a:cubicBezTo>
                  <a:pt x="19785" y="15078"/>
                  <a:pt x="19809" y="15028"/>
                  <a:pt x="19809" y="14967"/>
                </a:cubicBezTo>
                <a:cubicBezTo>
                  <a:pt x="19809" y="14906"/>
                  <a:pt x="19785" y="14856"/>
                  <a:pt x="19754" y="14856"/>
                </a:cubicBezTo>
                <a:close/>
                <a:moveTo>
                  <a:pt x="19217" y="14856"/>
                </a:moveTo>
                <a:cubicBezTo>
                  <a:pt x="19187" y="14856"/>
                  <a:pt x="19162" y="14906"/>
                  <a:pt x="19162" y="14967"/>
                </a:cubicBezTo>
                <a:cubicBezTo>
                  <a:pt x="19162" y="15028"/>
                  <a:pt x="19187" y="15078"/>
                  <a:pt x="19217" y="15078"/>
                </a:cubicBezTo>
                <a:cubicBezTo>
                  <a:pt x="19247" y="15078"/>
                  <a:pt x="19272" y="15028"/>
                  <a:pt x="19272" y="14967"/>
                </a:cubicBezTo>
                <a:cubicBezTo>
                  <a:pt x="19272" y="14906"/>
                  <a:pt x="19247" y="14856"/>
                  <a:pt x="19217" y="14856"/>
                </a:cubicBezTo>
                <a:close/>
                <a:moveTo>
                  <a:pt x="19038" y="14856"/>
                </a:moveTo>
                <a:cubicBezTo>
                  <a:pt x="19008" y="14856"/>
                  <a:pt x="18983" y="14906"/>
                  <a:pt x="18983" y="14967"/>
                </a:cubicBezTo>
                <a:cubicBezTo>
                  <a:pt x="18983" y="15028"/>
                  <a:pt x="19008" y="15078"/>
                  <a:pt x="19038" y="15078"/>
                </a:cubicBezTo>
                <a:cubicBezTo>
                  <a:pt x="19068" y="15078"/>
                  <a:pt x="19093" y="15028"/>
                  <a:pt x="19093" y="14967"/>
                </a:cubicBezTo>
                <a:cubicBezTo>
                  <a:pt x="19093" y="14906"/>
                  <a:pt x="19068" y="14856"/>
                  <a:pt x="19038" y="14856"/>
                </a:cubicBezTo>
                <a:close/>
                <a:moveTo>
                  <a:pt x="18859" y="14856"/>
                </a:moveTo>
                <a:cubicBezTo>
                  <a:pt x="18828" y="14856"/>
                  <a:pt x="18804" y="14906"/>
                  <a:pt x="18804" y="14967"/>
                </a:cubicBezTo>
                <a:cubicBezTo>
                  <a:pt x="18804" y="15028"/>
                  <a:pt x="18828" y="15078"/>
                  <a:pt x="18859" y="15078"/>
                </a:cubicBezTo>
                <a:cubicBezTo>
                  <a:pt x="18889" y="15078"/>
                  <a:pt x="18914" y="15028"/>
                  <a:pt x="18914" y="14967"/>
                </a:cubicBezTo>
                <a:cubicBezTo>
                  <a:pt x="18914" y="14906"/>
                  <a:pt x="18889" y="14856"/>
                  <a:pt x="18859" y="14856"/>
                </a:cubicBezTo>
                <a:close/>
                <a:moveTo>
                  <a:pt x="18680" y="14856"/>
                </a:moveTo>
                <a:cubicBezTo>
                  <a:pt x="18649" y="14856"/>
                  <a:pt x="18625" y="14906"/>
                  <a:pt x="18625" y="14967"/>
                </a:cubicBezTo>
                <a:cubicBezTo>
                  <a:pt x="18625" y="15028"/>
                  <a:pt x="18649" y="15078"/>
                  <a:pt x="18680" y="15078"/>
                </a:cubicBezTo>
                <a:cubicBezTo>
                  <a:pt x="18710" y="15078"/>
                  <a:pt x="18735" y="15028"/>
                  <a:pt x="18735" y="14967"/>
                </a:cubicBezTo>
                <a:cubicBezTo>
                  <a:pt x="18735" y="14906"/>
                  <a:pt x="18710" y="14856"/>
                  <a:pt x="18680" y="14856"/>
                </a:cubicBezTo>
                <a:close/>
                <a:moveTo>
                  <a:pt x="13307" y="14856"/>
                </a:moveTo>
                <a:cubicBezTo>
                  <a:pt x="13277" y="14856"/>
                  <a:pt x="13252" y="14906"/>
                  <a:pt x="13252" y="14967"/>
                </a:cubicBezTo>
                <a:cubicBezTo>
                  <a:pt x="13252" y="15028"/>
                  <a:pt x="13277" y="15078"/>
                  <a:pt x="13307" y="15078"/>
                </a:cubicBezTo>
                <a:cubicBezTo>
                  <a:pt x="13337" y="15078"/>
                  <a:pt x="13362" y="15028"/>
                  <a:pt x="13362" y="14967"/>
                </a:cubicBezTo>
                <a:cubicBezTo>
                  <a:pt x="13362" y="14906"/>
                  <a:pt x="13337" y="14856"/>
                  <a:pt x="13307" y="14856"/>
                </a:cubicBezTo>
                <a:close/>
                <a:moveTo>
                  <a:pt x="13128" y="14856"/>
                </a:moveTo>
                <a:cubicBezTo>
                  <a:pt x="13098" y="14856"/>
                  <a:pt x="13073" y="14906"/>
                  <a:pt x="13073" y="14967"/>
                </a:cubicBezTo>
                <a:cubicBezTo>
                  <a:pt x="13073" y="15028"/>
                  <a:pt x="13098" y="15078"/>
                  <a:pt x="13128" y="15078"/>
                </a:cubicBezTo>
                <a:cubicBezTo>
                  <a:pt x="13158" y="15078"/>
                  <a:pt x="13183" y="15028"/>
                  <a:pt x="13183" y="14967"/>
                </a:cubicBezTo>
                <a:cubicBezTo>
                  <a:pt x="13183" y="14906"/>
                  <a:pt x="13158" y="14856"/>
                  <a:pt x="13128" y="14856"/>
                </a:cubicBezTo>
                <a:close/>
                <a:moveTo>
                  <a:pt x="12591" y="14856"/>
                </a:moveTo>
                <a:cubicBezTo>
                  <a:pt x="12560" y="14856"/>
                  <a:pt x="12536" y="14906"/>
                  <a:pt x="12536" y="14967"/>
                </a:cubicBezTo>
                <a:cubicBezTo>
                  <a:pt x="12536" y="15028"/>
                  <a:pt x="12560" y="15078"/>
                  <a:pt x="12591" y="15078"/>
                </a:cubicBezTo>
                <a:cubicBezTo>
                  <a:pt x="12621" y="15078"/>
                  <a:pt x="12646" y="15028"/>
                  <a:pt x="12646" y="14967"/>
                </a:cubicBezTo>
                <a:cubicBezTo>
                  <a:pt x="12646" y="14906"/>
                  <a:pt x="12621" y="14856"/>
                  <a:pt x="12591" y="14856"/>
                </a:cubicBezTo>
                <a:close/>
                <a:moveTo>
                  <a:pt x="12412" y="14856"/>
                </a:moveTo>
                <a:cubicBezTo>
                  <a:pt x="12381" y="14856"/>
                  <a:pt x="12357" y="14906"/>
                  <a:pt x="12357" y="14967"/>
                </a:cubicBezTo>
                <a:cubicBezTo>
                  <a:pt x="12357" y="15028"/>
                  <a:pt x="12381" y="15078"/>
                  <a:pt x="12412" y="15078"/>
                </a:cubicBezTo>
                <a:cubicBezTo>
                  <a:pt x="12442" y="15078"/>
                  <a:pt x="12466" y="15028"/>
                  <a:pt x="12466" y="14967"/>
                </a:cubicBezTo>
                <a:cubicBezTo>
                  <a:pt x="12466" y="14906"/>
                  <a:pt x="12442" y="14856"/>
                  <a:pt x="12412" y="14856"/>
                </a:cubicBezTo>
                <a:close/>
                <a:moveTo>
                  <a:pt x="12233" y="14856"/>
                </a:moveTo>
                <a:cubicBezTo>
                  <a:pt x="12202" y="14856"/>
                  <a:pt x="12178" y="14906"/>
                  <a:pt x="12178" y="14967"/>
                </a:cubicBezTo>
                <a:cubicBezTo>
                  <a:pt x="12178" y="15028"/>
                  <a:pt x="12202" y="15078"/>
                  <a:pt x="12233" y="15078"/>
                </a:cubicBezTo>
                <a:cubicBezTo>
                  <a:pt x="12263" y="15078"/>
                  <a:pt x="12287" y="15028"/>
                  <a:pt x="12287" y="14967"/>
                </a:cubicBezTo>
                <a:cubicBezTo>
                  <a:pt x="12287" y="14906"/>
                  <a:pt x="12263" y="14856"/>
                  <a:pt x="12233" y="14856"/>
                </a:cubicBezTo>
                <a:close/>
                <a:moveTo>
                  <a:pt x="12053" y="14856"/>
                </a:moveTo>
                <a:cubicBezTo>
                  <a:pt x="12023" y="14856"/>
                  <a:pt x="11999" y="14906"/>
                  <a:pt x="11999" y="14967"/>
                </a:cubicBezTo>
                <a:cubicBezTo>
                  <a:pt x="11999" y="15028"/>
                  <a:pt x="12023" y="15078"/>
                  <a:pt x="12053" y="15078"/>
                </a:cubicBezTo>
                <a:cubicBezTo>
                  <a:pt x="12084" y="15078"/>
                  <a:pt x="12108" y="15028"/>
                  <a:pt x="12108" y="14967"/>
                </a:cubicBezTo>
                <a:cubicBezTo>
                  <a:pt x="12108" y="14906"/>
                  <a:pt x="12084" y="14856"/>
                  <a:pt x="12053" y="14856"/>
                </a:cubicBezTo>
                <a:close/>
                <a:moveTo>
                  <a:pt x="11874" y="14856"/>
                </a:moveTo>
                <a:cubicBezTo>
                  <a:pt x="11844" y="14856"/>
                  <a:pt x="11819" y="14906"/>
                  <a:pt x="11819" y="14967"/>
                </a:cubicBezTo>
                <a:cubicBezTo>
                  <a:pt x="11819" y="15028"/>
                  <a:pt x="11844" y="15078"/>
                  <a:pt x="11874" y="15078"/>
                </a:cubicBezTo>
                <a:cubicBezTo>
                  <a:pt x="11905" y="15078"/>
                  <a:pt x="11929" y="15028"/>
                  <a:pt x="11929" y="14967"/>
                </a:cubicBezTo>
                <a:cubicBezTo>
                  <a:pt x="11929" y="14906"/>
                  <a:pt x="11905" y="14856"/>
                  <a:pt x="11874" y="14856"/>
                </a:cubicBezTo>
                <a:close/>
                <a:moveTo>
                  <a:pt x="11695" y="14856"/>
                </a:moveTo>
                <a:cubicBezTo>
                  <a:pt x="11665" y="14856"/>
                  <a:pt x="11640" y="14906"/>
                  <a:pt x="11640" y="14967"/>
                </a:cubicBezTo>
                <a:cubicBezTo>
                  <a:pt x="11640" y="15028"/>
                  <a:pt x="11665" y="15078"/>
                  <a:pt x="11695" y="15078"/>
                </a:cubicBezTo>
                <a:cubicBezTo>
                  <a:pt x="11726" y="15078"/>
                  <a:pt x="11750" y="15028"/>
                  <a:pt x="11750" y="14967"/>
                </a:cubicBezTo>
                <a:cubicBezTo>
                  <a:pt x="11750" y="14906"/>
                  <a:pt x="11726" y="14856"/>
                  <a:pt x="11695" y="14856"/>
                </a:cubicBezTo>
                <a:close/>
                <a:moveTo>
                  <a:pt x="11516" y="14856"/>
                </a:moveTo>
                <a:cubicBezTo>
                  <a:pt x="11486" y="14856"/>
                  <a:pt x="11461" y="14906"/>
                  <a:pt x="11461" y="14967"/>
                </a:cubicBezTo>
                <a:cubicBezTo>
                  <a:pt x="11461" y="15028"/>
                  <a:pt x="11486" y="15078"/>
                  <a:pt x="11516" y="15078"/>
                </a:cubicBezTo>
                <a:cubicBezTo>
                  <a:pt x="11546" y="15078"/>
                  <a:pt x="11571" y="15028"/>
                  <a:pt x="11571" y="14967"/>
                </a:cubicBezTo>
                <a:cubicBezTo>
                  <a:pt x="11571" y="14906"/>
                  <a:pt x="11546" y="14856"/>
                  <a:pt x="11516" y="14856"/>
                </a:cubicBezTo>
                <a:close/>
                <a:moveTo>
                  <a:pt x="11337" y="14856"/>
                </a:moveTo>
                <a:cubicBezTo>
                  <a:pt x="11307" y="14856"/>
                  <a:pt x="11282" y="14906"/>
                  <a:pt x="11282" y="14967"/>
                </a:cubicBezTo>
                <a:cubicBezTo>
                  <a:pt x="11282" y="15028"/>
                  <a:pt x="11307" y="15078"/>
                  <a:pt x="11337" y="15078"/>
                </a:cubicBezTo>
                <a:cubicBezTo>
                  <a:pt x="11367" y="15078"/>
                  <a:pt x="11392" y="15028"/>
                  <a:pt x="11392" y="14967"/>
                </a:cubicBezTo>
                <a:cubicBezTo>
                  <a:pt x="11392" y="14906"/>
                  <a:pt x="11367" y="14856"/>
                  <a:pt x="11337" y="14856"/>
                </a:cubicBezTo>
                <a:close/>
                <a:moveTo>
                  <a:pt x="11158" y="14856"/>
                </a:moveTo>
                <a:cubicBezTo>
                  <a:pt x="11128" y="14856"/>
                  <a:pt x="11103" y="14906"/>
                  <a:pt x="11103" y="14967"/>
                </a:cubicBezTo>
                <a:cubicBezTo>
                  <a:pt x="11103" y="15028"/>
                  <a:pt x="11128" y="15078"/>
                  <a:pt x="11158" y="15078"/>
                </a:cubicBezTo>
                <a:cubicBezTo>
                  <a:pt x="11188" y="15078"/>
                  <a:pt x="11213" y="15028"/>
                  <a:pt x="11213" y="14967"/>
                </a:cubicBezTo>
                <a:cubicBezTo>
                  <a:pt x="11213" y="14906"/>
                  <a:pt x="11188" y="14856"/>
                  <a:pt x="11158" y="14856"/>
                </a:cubicBezTo>
                <a:close/>
                <a:moveTo>
                  <a:pt x="10979" y="14856"/>
                </a:moveTo>
                <a:cubicBezTo>
                  <a:pt x="10949" y="14856"/>
                  <a:pt x="10924" y="14906"/>
                  <a:pt x="10924" y="14967"/>
                </a:cubicBezTo>
                <a:cubicBezTo>
                  <a:pt x="10924" y="15028"/>
                  <a:pt x="10949" y="15078"/>
                  <a:pt x="10979" y="15078"/>
                </a:cubicBezTo>
                <a:cubicBezTo>
                  <a:pt x="11009" y="15078"/>
                  <a:pt x="11034" y="15028"/>
                  <a:pt x="11034" y="14967"/>
                </a:cubicBezTo>
                <a:cubicBezTo>
                  <a:pt x="11034" y="14906"/>
                  <a:pt x="11009" y="14856"/>
                  <a:pt x="10979" y="14856"/>
                </a:cubicBezTo>
                <a:close/>
                <a:moveTo>
                  <a:pt x="10800" y="14856"/>
                </a:moveTo>
                <a:cubicBezTo>
                  <a:pt x="10770" y="14856"/>
                  <a:pt x="10745" y="14906"/>
                  <a:pt x="10745" y="14967"/>
                </a:cubicBezTo>
                <a:cubicBezTo>
                  <a:pt x="10745" y="15028"/>
                  <a:pt x="10770" y="15078"/>
                  <a:pt x="10800" y="15078"/>
                </a:cubicBezTo>
                <a:cubicBezTo>
                  <a:pt x="10830" y="15078"/>
                  <a:pt x="10855" y="15028"/>
                  <a:pt x="10855" y="14967"/>
                </a:cubicBezTo>
                <a:cubicBezTo>
                  <a:pt x="10855" y="14906"/>
                  <a:pt x="10830" y="14856"/>
                  <a:pt x="10800" y="14856"/>
                </a:cubicBezTo>
                <a:close/>
                <a:moveTo>
                  <a:pt x="10621" y="14856"/>
                </a:moveTo>
                <a:cubicBezTo>
                  <a:pt x="10590" y="14856"/>
                  <a:pt x="10566" y="14906"/>
                  <a:pt x="10566" y="14967"/>
                </a:cubicBezTo>
                <a:cubicBezTo>
                  <a:pt x="10566" y="15028"/>
                  <a:pt x="10590" y="15078"/>
                  <a:pt x="10621" y="15078"/>
                </a:cubicBezTo>
                <a:cubicBezTo>
                  <a:pt x="10651" y="15078"/>
                  <a:pt x="10676" y="15028"/>
                  <a:pt x="10676" y="14967"/>
                </a:cubicBezTo>
                <a:cubicBezTo>
                  <a:pt x="10676" y="14906"/>
                  <a:pt x="10651" y="14856"/>
                  <a:pt x="10621" y="14856"/>
                </a:cubicBezTo>
                <a:close/>
                <a:moveTo>
                  <a:pt x="7039" y="14856"/>
                </a:moveTo>
                <a:cubicBezTo>
                  <a:pt x="7009" y="14856"/>
                  <a:pt x="6984" y="14906"/>
                  <a:pt x="6984" y="14967"/>
                </a:cubicBezTo>
                <a:cubicBezTo>
                  <a:pt x="6984" y="15028"/>
                  <a:pt x="7009" y="15078"/>
                  <a:pt x="7039" y="15078"/>
                </a:cubicBezTo>
                <a:cubicBezTo>
                  <a:pt x="7069" y="15078"/>
                  <a:pt x="7094" y="15028"/>
                  <a:pt x="7094" y="14967"/>
                </a:cubicBezTo>
                <a:cubicBezTo>
                  <a:pt x="7094" y="14906"/>
                  <a:pt x="7069" y="14856"/>
                  <a:pt x="7039" y="14856"/>
                </a:cubicBezTo>
                <a:close/>
                <a:moveTo>
                  <a:pt x="6860" y="14856"/>
                </a:moveTo>
                <a:cubicBezTo>
                  <a:pt x="6830" y="14856"/>
                  <a:pt x="6805" y="14906"/>
                  <a:pt x="6805" y="14967"/>
                </a:cubicBezTo>
                <a:cubicBezTo>
                  <a:pt x="6805" y="15028"/>
                  <a:pt x="6830" y="15078"/>
                  <a:pt x="6860" y="15078"/>
                </a:cubicBezTo>
                <a:cubicBezTo>
                  <a:pt x="6890" y="15078"/>
                  <a:pt x="6915" y="15028"/>
                  <a:pt x="6915" y="14967"/>
                </a:cubicBezTo>
                <a:cubicBezTo>
                  <a:pt x="6915" y="14906"/>
                  <a:pt x="6890" y="14856"/>
                  <a:pt x="6860" y="14856"/>
                </a:cubicBezTo>
                <a:close/>
                <a:moveTo>
                  <a:pt x="6681" y="14856"/>
                </a:moveTo>
                <a:cubicBezTo>
                  <a:pt x="6651" y="14856"/>
                  <a:pt x="6626" y="14906"/>
                  <a:pt x="6626" y="14967"/>
                </a:cubicBezTo>
                <a:cubicBezTo>
                  <a:pt x="6626" y="15028"/>
                  <a:pt x="6651" y="15078"/>
                  <a:pt x="6681" y="15078"/>
                </a:cubicBezTo>
                <a:cubicBezTo>
                  <a:pt x="6711" y="15078"/>
                  <a:pt x="6736" y="15028"/>
                  <a:pt x="6736" y="14967"/>
                </a:cubicBezTo>
                <a:cubicBezTo>
                  <a:pt x="6736" y="14906"/>
                  <a:pt x="6711" y="14856"/>
                  <a:pt x="6681" y="14856"/>
                </a:cubicBezTo>
                <a:close/>
                <a:moveTo>
                  <a:pt x="6502" y="14856"/>
                </a:moveTo>
                <a:cubicBezTo>
                  <a:pt x="6472" y="14856"/>
                  <a:pt x="6447" y="14906"/>
                  <a:pt x="6447" y="14967"/>
                </a:cubicBezTo>
                <a:cubicBezTo>
                  <a:pt x="6447" y="15028"/>
                  <a:pt x="6472" y="15078"/>
                  <a:pt x="6502" y="15078"/>
                </a:cubicBezTo>
                <a:cubicBezTo>
                  <a:pt x="6532" y="15078"/>
                  <a:pt x="6557" y="15028"/>
                  <a:pt x="6557" y="14967"/>
                </a:cubicBezTo>
                <a:cubicBezTo>
                  <a:pt x="6557" y="14906"/>
                  <a:pt x="6532" y="14856"/>
                  <a:pt x="6502" y="14856"/>
                </a:cubicBezTo>
                <a:close/>
                <a:moveTo>
                  <a:pt x="6323" y="14856"/>
                </a:moveTo>
                <a:cubicBezTo>
                  <a:pt x="6292" y="14856"/>
                  <a:pt x="6268" y="14906"/>
                  <a:pt x="6268" y="14967"/>
                </a:cubicBezTo>
                <a:cubicBezTo>
                  <a:pt x="6268" y="15028"/>
                  <a:pt x="6292" y="15078"/>
                  <a:pt x="6323" y="15078"/>
                </a:cubicBezTo>
                <a:cubicBezTo>
                  <a:pt x="6353" y="15078"/>
                  <a:pt x="6378" y="15028"/>
                  <a:pt x="6378" y="14967"/>
                </a:cubicBezTo>
                <a:cubicBezTo>
                  <a:pt x="6378" y="14906"/>
                  <a:pt x="6353" y="14856"/>
                  <a:pt x="6323" y="14856"/>
                </a:cubicBezTo>
                <a:close/>
                <a:moveTo>
                  <a:pt x="6144" y="14856"/>
                </a:moveTo>
                <a:cubicBezTo>
                  <a:pt x="6113" y="14856"/>
                  <a:pt x="6089" y="14906"/>
                  <a:pt x="6089" y="14967"/>
                </a:cubicBezTo>
                <a:cubicBezTo>
                  <a:pt x="6089" y="15028"/>
                  <a:pt x="6113" y="15078"/>
                  <a:pt x="6144" y="15078"/>
                </a:cubicBezTo>
                <a:cubicBezTo>
                  <a:pt x="6174" y="15078"/>
                  <a:pt x="6199" y="15028"/>
                  <a:pt x="6199" y="14967"/>
                </a:cubicBezTo>
                <a:cubicBezTo>
                  <a:pt x="6199" y="14906"/>
                  <a:pt x="6174" y="14856"/>
                  <a:pt x="6144" y="14856"/>
                </a:cubicBezTo>
                <a:close/>
                <a:moveTo>
                  <a:pt x="5965" y="14856"/>
                </a:moveTo>
                <a:cubicBezTo>
                  <a:pt x="5934" y="14856"/>
                  <a:pt x="5910" y="14906"/>
                  <a:pt x="5910" y="14967"/>
                </a:cubicBezTo>
                <a:cubicBezTo>
                  <a:pt x="5910" y="15028"/>
                  <a:pt x="5934" y="15078"/>
                  <a:pt x="5965" y="15078"/>
                </a:cubicBezTo>
                <a:cubicBezTo>
                  <a:pt x="5995" y="15078"/>
                  <a:pt x="6019" y="15028"/>
                  <a:pt x="6019" y="14967"/>
                </a:cubicBezTo>
                <a:cubicBezTo>
                  <a:pt x="6019" y="14906"/>
                  <a:pt x="5995" y="14856"/>
                  <a:pt x="5965" y="14856"/>
                </a:cubicBezTo>
                <a:close/>
                <a:moveTo>
                  <a:pt x="5786" y="14856"/>
                </a:moveTo>
                <a:cubicBezTo>
                  <a:pt x="5755" y="14856"/>
                  <a:pt x="5731" y="14906"/>
                  <a:pt x="5731" y="14967"/>
                </a:cubicBezTo>
                <a:cubicBezTo>
                  <a:pt x="5731" y="15028"/>
                  <a:pt x="5755" y="15078"/>
                  <a:pt x="5786" y="15078"/>
                </a:cubicBezTo>
                <a:cubicBezTo>
                  <a:pt x="5816" y="15078"/>
                  <a:pt x="5840" y="15028"/>
                  <a:pt x="5840" y="14967"/>
                </a:cubicBezTo>
                <a:cubicBezTo>
                  <a:pt x="5840" y="14906"/>
                  <a:pt x="5816" y="14856"/>
                  <a:pt x="5786" y="14856"/>
                </a:cubicBezTo>
                <a:close/>
                <a:moveTo>
                  <a:pt x="5606" y="14856"/>
                </a:moveTo>
                <a:cubicBezTo>
                  <a:pt x="5576" y="14856"/>
                  <a:pt x="5552" y="14906"/>
                  <a:pt x="5552" y="14967"/>
                </a:cubicBezTo>
                <a:cubicBezTo>
                  <a:pt x="5552" y="15028"/>
                  <a:pt x="5576" y="15078"/>
                  <a:pt x="5606" y="15078"/>
                </a:cubicBezTo>
                <a:cubicBezTo>
                  <a:pt x="5637" y="15078"/>
                  <a:pt x="5661" y="15028"/>
                  <a:pt x="5661" y="14967"/>
                </a:cubicBezTo>
                <a:cubicBezTo>
                  <a:pt x="5661" y="14906"/>
                  <a:pt x="5637" y="14856"/>
                  <a:pt x="5606" y="14856"/>
                </a:cubicBezTo>
                <a:close/>
                <a:moveTo>
                  <a:pt x="5427" y="14856"/>
                </a:moveTo>
                <a:cubicBezTo>
                  <a:pt x="5397" y="14856"/>
                  <a:pt x="5372" y="14906"/>
                  <a:pt x="5372" y="14967"/>
                </a:cubicBezTo>
                <a:cubicBezTo>
                  <a:pt x="5372" y="15028"/>
                  <a:pt x="5397" y="15078"/>
                  <a:pt x="5427" y="15078"/>
                </a:cubicBezTo>
                <a:cubicBezTo>
                  <a:pt x="5458" y="15078"/>
                  <a:pt x="5482" y="15028"/>
                  <a:pt x="5482" y="14967"/>
                </a:cubicBezTo>
                <a:cubicBezTo>
                  <a:pt x="5482" y="14906"/>
                  <a:pt x="5458" y="14856"/>
                  <a:pt x="5427" y="14856"/>
                </a:cubicBezTo>
                <a:close/>
                <a:moveTo>
                  <a:pt x="5248" y="14856"/>
                </a:moveTo>
                <a:cubicBezTo>
                  <a:pt x="5218" y="14856"/>
                  <a:pt x="5193" y="14906"/>
                  <a:pt x="5193" y="14967"/>
                </a:cubicBezTo>
                <a:cubicBezTo>
                  <a:pt x="5193" y="15028"/>
                  <a:pt x="5218" y="15078"/>
                  <a:pt x="5248" y="15078"/>
                </a:cubicBezTo>
                <a:cubicBezTo>
                  <a:pt x="5279" y="15078"/>
                  <a:pt x="5303" y="15028"/>
                  <a:pt x="5303" y="14967"/>
                </a:cubicBezTo>
                <a:cubicBezTo>
                  <a:pt x="5303" y="14906"/>
                  <a:pt x="5279" y="14856"/>
                  <a:pt x="5248" y="14856"/>
                </a:cubicBezTo>
                <a:close/>
                <a:moveTo>
                  <a:pt x="5069" y="14856"/>
                </a:moveTo>
                <a:cubicBezTo>
                  <a:pt x="5039" y="14856"/>
                  <a:pt x="5014" y="14906"/>
                  <a:pt x="5014" y="14967"/>
                </a:cubicBezTo>
                <a:cubicBezTo>
                  <a:pt x="5014" y="15028"/>
                  <a:pt x="5039" y="15078"/>
                  <a:pt x="5069" y="15078"/>
                </a:cubicBezTo>
                <a:cubicBezTo>
                  <a:pt x="5099" y="15078"/>
                  <a:pt x="5124" y="15028"/>
                  <a:pt x="5124" y="14967"/>
                </a:cubicBezTo>
                <a:cubicBezTo>
                  <a:pt x="5124" y="14906"/>
                  <a:pt x="5099" y="14856"/>
                  <a:pt x="5069" y="14856"/>
                </a:cubicBezTo>
                <a:close/>
                <a:moveTo>
                  <a:pt x="4890" y="14856"/>
                </a:moveTo>
                <a:cubicBezTo>
                  <a:pt x="4860" y="14856"/>
                  <a:pt x="4835" y="14906"/>
                  <a:pt x="4835" y="14967"/>
                </a:cubicBezTo>
                <a:cubicBezTo>
                  <a:pt x="4835" y="15028"/>
                  <a:pt x="4860" y="15078"/>
                  <a:pt x="4890" y="15078"/>
                </a:cubicBezTo>
                <a:cubicBezTo>
                  <a:pt x="4920" y="15078"/>
                  <a:pt x="4945" y="15028"/>
                  <a:pt x="4945" y="14967"/>
                </a:cubicBezTo>
                <a:cubicBezTo>
                  <a:pt x="4945" y="14906"/>
                  <a:pt x="4920" y="14856"/>
                  <a:pt x="4890" y="14856"/>
                </a:cubicBezTo>
                <a:close/>
                <a:moveTo>
                  <a:pt x="4711" y="14856"/>
                </a:moveTo>
                <a:cubicBezTo>
                  <a:pt x="4681" y="14856"/>
                  <a:pt x="4656" y="14906"/>
                  <a:pt x="4656" y="14967"/>
                </a:cubicBezTo>
                <a:cubicBezTo>
                  <a:pt x="4656" y="15028"/>
                  <a:pt x="4681" y="15078"/>
                  <a:pt x="4711" y="15078"/>
                </a:cubicBezTo>
                <a:cubicBezTo>
                  <a:pt x="4741" y="15078"/>
                  <a:pt x="4766" y="15028"/>
                  <a:pt x="4766" y="14967"/>
                </a:cubicBezTo>
                <a:cubicBezTo>
                  <a:pt x="4766" y="14906"/>
                  <a:pt x="4741" y="14856"/>
                  <a:pt x="4711" y="14856"/>
                </a:cubicBezTo>
                <a:close/>
                <a:moveTo>
                  <a:pt x="4532" y="14856"/>
                </a:moveTo>
                <a:cubicBezTo>
                  <a:pt x="4502" y="14856"/>
                  <a:pt x="4477" y="14906"/>
                  <a:pt x="4477" y="14967"/>
                </a:cubicBezTo>
                <a:cubicBezTo>
                  <a:pt x="4477" y="15028"/>
                  <a:pt x="4502" y="15078"/>
                  <a:pt x="4532" y="15078"/>
                </a:cubicBezTo>
                <a:cubicBezTo>
                  <a:pt x="4562" y="15078"/>
                  <a:pt x="4587" y="15028"/>
                  <a:pt x="4587" y="14967"/>
                </a:cubicBezTo>
                <a:cubicBezTo>
                  <a:pt x="4587" y="14906"/>
                  <a:pt x="4562" y="14856"/>
                  <a:pt x="4532" y="14856"/>
                </a:cubicBezTo>
                <a:close/>
                <a:moveTo>
                  <a:pt x="4353" y="14856"/>
                </a:moveTo>
                <a:cubicBezTo>
                  <a:pt x="4323" y="14856"/>
                  <a:pt x="4298" y="14906"/>
                  <a:pt x="4298" y="14967"/>
                </a:cubicBezTo>
                <a:cubicBezTo>
                  <a:pt x="4298" y="15028"/>
                  <a:pt x="4323" y="15078"/>
                  <a:pt x="4353" y="15078"/>
                </a:cubicBezTo>
                <a:cubicBezTo>
                  <a:pt x="4383" y="15078"/>
                  <a:pt x="4408" y="15028"/>
                  <a:pt x="4408" y="14967"/>
                </a:cubicBezTo>
                <a:cubicBezTo>
                  <a:pt x="4408" y="14906"/>
                  <a:pt x="4383" y="14856"/>
                  <a:pt x="4353" y="14856"/>
                </a:cubicBezTo>
                <a:close/>
                <a:moveTo>
                  <a:pt x="19754" y="14494"/>
                </a:moveTo>
                <a:cubicBezTo>
                  <a:pt x="19724" y="14494"/>
                  <a:pt x="19699" y="14543"/>
                  <a:pt x="19699" y="14605"/>
                </a:cubicBezTo>
                <a:cubicBezTo>
                  <a:pt x="19699" y="14666"/>
                  <a:pt x="19724" y="14716"/>
                  <a:pt x="19754" y="14716"/>
                </a:cubicBezTo>
                <a:cubicBezTo>
                  <a:pt x="19785" y="14716"/>
                  <a:pt x="19809" y="14666"/>
                  <a:pt x="19809" y="14605"/>
                </a:cubicBezTo>
                <a:cubicBezTo>
                  <a:pt x="19809" y="14543"/>
                  <a:pt x="19785" y="14494"/>
                  <a:pt x="19754" y="14494"/>
                </a:cubicBezTo>
                <a:close/>
                <a:moveTo>
                  <a:pt x="19217" y="14494"/>
                </a:moveTo>
                <a:cubicBezTo>
                  <a:pt x="19187" y="14494"/>
                  <a:pt x="19162" y="14543"/>
                  <a:pt x="19162" y="14605"/>
                </a:cubicBezTo>
                <a:cubicBezTo>
                  <a:pt x="19162" y="14666"/>
                  <a:pt x="19187" y="14716"/>
                  <a:pt x="19217" y="14716"/>
                </a:cubicBezTo>
                <a:cubicBezTo>
                  <a:pt x="19247" y="14716"/>
                  <a:pt x="19272" y="14666"/>
                  <a:pt x="19272" y="14605"/>
                </a:cubicBezTo>
                <a:cubicBezTo>
                  <a:pt x="19272" y="14543"/>
                  <a:pt x="19247" y="14494"/>
                  <a:pt x="19217" y="14494"/>
                </a:cubicBezTo>
                <a:close/>
                <a:moveTo>
                  <a:pt x="19038" y="14494"/>
                </a:moveTo>
                <a:cubicBezTo>
                  <a:pt x="19008" y="14494"/>
                  <a:pt x="18983" y="14543"/>
                  <a:pt x="18983" y="14605"/>
                </a:cubicBezTo>
                <a:cubicBezTo>
                  <a:pt x="18983" y="14666"/>
                  <a:pt x="19008" y="14716"/>
                  <a:pt x="19038" y="14716"/>
                </a:cubicBezTo>
                <a:cubicBezTo>
                  <a:pt x="19068" y="14716"/>
                  <a:pt x="19093" y="14666"/>
                  <a:pt x="19093" y="14605"/>
                </a:cubicBezTo>
                <a:cubicBezTo>
                  <a:pt x="19093" y="14543"/>
                  <a:pt x="19068" y="14494"/>
                  <a:pt x="19038" y="14494"/>
                </a:cubicBezTo>
                <a:close/>
                <a:moveTo>
                  <a:pt x="13128" y="14494"/>
                </a:moveTo>
                <a:cubicBezTo>
                  <a:pt x="13098" y="14494"/>
                  <a:pt x="13073" y="14543"/>
                  <a:pt x="13073" y="14605"/>
                </a:cubicBezTo>
                <a:cubicBezTo>
                  <a:pt x="13073" y="14666"/>
                  <a:pt x="13098" y="14716"/>
                  <a:pt x="13128" y="14716"/>
                </a:cubicBezTo>
                <a:cubicBezTo>
                  <a:pt x="13158" y="14716"/>
                  <a:pt x="13183" y="14666"/>
                  <a:pt x="13183" y="14605"/>
                </a:cubicBezTo>
                <a:cubicBezTo>
                  <a:pt x="13183" y="14543"/>
                  <a:pt x="13158" y="14494"/>
                  <a:pt x="13128" y="14494"/>
                </a:cubicBezTo>
                <a:close/>
                <a:moveTo>
                  <a:pt x="12591" y="14494"/>
                </a:moveTo>
                <a:cubicBezTo>
                  <a:pt x="12560" y="14494"/>
                  <a:pt x="12536" y="14543"/>
                  <a:pt x="12536" y="14605"/>
                </a:cubicBezTo>
                <a:cubicBezTo>
                  <a:pt x="12536" y="14666"/>
                  <a:pt x="12560" y="14716"/>
                  <a:pt x="12591" y="14716"/>
                </a:cubicBezTo>
                <a:cubicBezTo>
                  <a:pt x="12621" y="14716"/>
                  <a:pt x="12646" y="14666"/>
                  <a:pt x="12646" y="14605"/>
                </a:cubicBezTo>
                <a:cubicBezTo>
                  <a:pt x="12646" y="14543"/>
                  <a:pt x="12621" y="14494"/>
                  <a:pt x="12591" y="14494"/>
                </a:cubicBezTo>
                <a:close/>
                <a:moveTo>
                  <a:pt x="12412" y="14494"/>
                </a:moveTo>
                <a:cubicBezTo>
                  <a:pt x="12381" y="14494"/>
                  <a:pt x="12357" y="14543"/>
                  <a:pt x="12357" y="14605"/>
                </a:cubicBezTo>
                <a:cubicBezTo>
                  <a:pt x="12357" y="14666"/>
                  <a:pt x="12381" y="14716"/>
                  <a:pt x="12412" y="14716"/>
                </a:cubicBezTo>
                <a:cubicBezTo>
                  <a:pt x="12442" y="14716"/>
                  <a:pt x="12466" y="14666"/>
                  <a:pt x="12466" y="14605"/>
                </a:cubicBezTo>
                <a:cubicBezTo>
                  <a:pt x="12466" y="14543"/>
                  <a:pt x="12442" y="14494"/>
                  <a:pt x="12412" y="14494"/>
                </a:cubicBezTo>
                <a:close/>
                <a:moveTo>
                  <a:pt x="12233" y="14494"/>
                </a:moveTo>
                <a:cubicBezTo>
                  <a:pt x="12202" y="14494"/>
                  <a:pt x="12178" y="14543"/>
                  <a:pt x="12178" y="14605"/>
                </a:cubicBezTo>
                <a:cubicBezTo>
                  <a:pt x="12178" y="14666"/>
                  <a:pt x="12202" y="14716"/>
                  <a:pt x="12233" y="14716"/>
                </a:cubicBezTo>
                <a:cubicBezTo>
                  <a:pt x="12263" y="14716"/>
                  <a:pt x="12287" y="14666"/>
                  <a:pt x="12287" y="14605"/>
                </a:cubicBezTo>
                <a:cubicBezTo>
                  <a:pt x="12287" y="14543"/>
                  <a:pt x="12263" y="14494"/>
                  <a:pt x="12233" y="14494"/>
                </a:cubicBezTo>
                <a:close/>
                <a:moveTo>
                  <a:pt x="12053" y="14494"/>
                </a:moveTo>
                <a:cubicBezTo>
                  <a:pt x="12023" y="14494"/>
                  <a:pt x="11999" y="14543"/>
                  <a:pt x="11999" y="14605"/>
                </a:cubicBezTo>
                <a:cubicBezTo>
                  <a:pt x="11999" y="14666"/>
                  <a:pt x="12023" y="14716"/>
                  <a:pt x="12053" y="14716"/>
                </a:cubicBezTo>
                <a:cubicBezTo>
                  <a:pt x="12084" y="14716"/>
                  <a:pt x="12108" y="14666"/>
                  <a:pt x="12108" y="14605"/>
                </a:cubicBezTo>
                <a:cubicBezTo>
                  <a:pt x="12108" y="14543"/>
                  <a:pt x="12084" y="14494"/>
                  <a:pt x="12053" y="14494"/>
                </a:cubicBezTo>
                <a:close/>
                <a:moveTo>
                  <a:pt x="11874" y="14494"/>
                </a:moveTo>
                <a:cubicBezTo>
                  <a:pt x="11844" y="14494"/>
                  <a:pt x="11819" y="14543"/>
                  <a:pt x="11819" y="14605"/>
                </a:cubicBezTo>
                <a:cubicBezTo>
                  <a:pt x="11819" y="14666"/>
                  <a:pt x="11844" y="14716"/>
                  <a:pt x="11874" y="14716"/>
                </a:cubicBezTo>
                <a:cubicBezTo>
                  <a:pt x="11905" y="14716"/>
                  <a:pt x="11929" y="14666"/>
                  <a:pt x="11929" y="14605"/>
                </a:cubicBezTo>
                <a:cubicBezTo>
                  <a:pt x="11929" y="14543"/>
                  <a:pt x="11905" y="14494"/>
                  <a:pt x="11874" y="14494"/>
                </a:cubicBezTo>
                <a:close/>
                <a:moveTo>
                  <a:pt x="11695" y="14494"/>
                </a:moveTo>
                <a:cubicBezTo>
                  <a:pt x="11665" y="14494"/>
                  <a:pt x="11640" y="14543"/>
                  <a:pt x="11640" y="14605"/>
                </a:cubicBezTo>
                <a:cubicBezTo>
                  <a:pt x="11640" y="14666"/>
                  <a:pt x="11665" y="14716"/>
                  <a:pt x="11695" y="14716"/>
                </a:cubicBezTo>
                <a:cubicBezTo>
                  <a:pt x="11726" y="14716"/>
                  <a:pt x="11750" y="14666"/>
                  <a:pt x="11750" y="14605"/>
                </a:cubicBezTo>
                <a:cubicBezTo>
                  <a:pt x="11750" y="14543"/>
                  <a:pt x="11726" y="14494"/>
                  <a:pt x="11695" y="14494"/>
                </a:cubicBezTo>
                <a:close/>
                <a:moveTo>
                  <a:pt x="11516" y="14494"/>
                </a:moveTo>
                <a:cubicBezTo>
                  <a:pt x="11486" y="14494"/>
                  <a:pt x="11461" y="14543"/>
                  <a:pt x="11461" y="14605"/>
                </a:cubicBezTo>
                <a:cubicBezTo>
                  <a:pt x="11461" y="14666"/>
                  <a:pt x="11486" y="14716"/>
                  <a:pt x="11516" y="14716"/>
                </a:cubicBezTo>
                <a:cubicBezTo>
                  <a:pt x="11546" y="14716"/>
                  <a:pt x="11571" y="14666"/>
                  <a:pt x="11571" y="14605"/>
                </a:cubicBezTo>
                <a:cubicBezTo>
                  <a:pt x="11571" y="14543"/>
                  <a:pt x="11546" y="14494"/>
                  <a:pt x="11516" y="14494"/>
                </a:cubicBezTo>
                <a:close/>
                <a:moveTo>
                  <a:pt x="11337" y="14494"/>
                </a:moveTo>
                <a:cubicBezTo>
                  <a:pt x="11307" y="14494"/>
                  <a:pt x="11282" y="14543"/>
                  <a:pt x="11282" y="14605"/>
                </a:cubicBezTo>
                <a:cubicBezTo>
                  <a:pt x="11282" y="14666"/>
                  <a:pt x="11307" y="14716"/>
                  <a:pt x="11337" y="14716"/>
                </a:cubicBezTo>
                <a:cubicBezTo>
                  <a:pt x="11367" y="14716"/>
                  <a:pt x="11392" y="14666"/>
                  <a:pt x="11392" y="14605"/>
                </a:cubicBezTo>
                <a:cubicBezTo>
                  <a:pt x="11392" y="14543"/>
                  <a:pt x="11367" y="14494"/>
                  <a:pt x="11337" y="14494"/>
                </a:cubicBezTo>
                <a:close/>
                <a:moveTo>
                  <a:pt x="11158" y="14494"/>
                </a:moveTo>
                <a:cubicBezTo>
                  <a:pt x="11128" y="14494"/>
                  <a:pt x="11103" y="14543"/>
                  <a:pt x="11103" y="14605"/>
                </a:cubicBezTo>
                <a:cubicBezTo>
                  <a:pt x="11103" y="14666"/>
                  <a:pt x="11128" y="14716"/>
                  <a:pt x="11158" y="14716"/>
                </a:cubicBezTo>
                <a:cubicBezTo>
                  <a:pt x="11188" y="14716"/>
                  <a:pt x="11213" y="14666"/>
                  <a:pt x="11213" y="14605"/>
                </a:cubicBezTo>
                <a:cubicBezTo>
                  <a:pt x="11213" y="14543"/>
                  <a:pt x="11188" y="14494"/>
                  <a:pt x="11158" y="14494"/>
                </a:cubicBezTo>
                <a:close/>
                <a:moveTo>
                  <a:pt x="10979" y="14494"/>
                </a:moveTo>
                <a:cubicBezTo>
                  <a:pt x="10949" y="14494"/>
                  <a:pt x="10924" y="14543"/>
                  <a:pt x="10924" y="14605"/>
                </a:cubicBezTo>
                <a:cubicBezTo>
                  <a:pt x="10924" y="14666"/>
                  <a:pt x="10949" y="14716"/>
                  <a:pt x="10979" y="14716"/>
                </a:cubicBezTo>
                <a:cubicBezTo>
                  <a:pt x="11009" y="14716"/>
                  <a:pt x="11034" y="14666"/>
                  <a:pt x="11034" y="14605"/>
                </a:cubicBezTo>
                <a:cubicBezTo>
                  <a:pt x="11034" y="14543"/>
                  <a:pt x="11009" y="14494"/>
                  <a:pt x="10979" y="14494"/>
                </a:cubicBezTo>
                <a:close/>
                <a:moveTo>
                  <a:pt x="10800" y="14494"/>
                </a:moveTo>
                <a:cubicBezTo>
                  <a:pt x="10770" y="14494"/>
                  <a:pt x="10745" y="14543"/>
                  <a:pt x="10745" y="14605"/>
                </a:cubicBezTo>
                <a:cubicBezTo>
                  <a:pt x="10745" y="14666"/>
                  <a:pt x="10770" y="14716"/>
                  <a:pt x="10800" y="14716"/>
                </a:cubicBezTo>
                <a:cubicBezTo>
                  <a:pt x="10830" y="14716"/>
                  <a:pt x="10855" y="14666"/>
                  <a:pt x="10855" y="14605"/>
                </a:cubicBezTo>
                <a:cubicBezTo>
                  <a:pt x="10855" y="14543"/>
                  <a:pt x="10830" y="14494"/>
                  <a:pt x="10800" y="14494"/>
                </a:cubicBezTo>
                <a:close/>
                <a:moveTo>
                  <a:pt x="10621" y="14494"/>
                </a:moveTo>
                <a:cubicBezTo>
                  <a:pt x="10590" y="14494"/>
                  <a:pt x="10566" y="14543"/>
                  <a:pt x="10566" y="14605"/>
                </a:cubicBezTo>
                <a:cubicBezTo>
                  <a:pt x="10566" y="14666"/>
                  <a:pt x="10590" y="14716"/>
                  <a:pt x="10621" y="14716"/>
                </a:cubicBezTo>
                <a:cubicBezTo>
                  <a:pt x="10651" y="14716"/>
                  <a:pt x="10676" y="14666"/>
                  <a:pt x="10676" y="14605"/>
                </a:cubicBezTo>
                <a:cubicBezTo>
                  <a:pt x="10676" y="14543"/>
                  <a:pt x="10651" y="14494"/>
                  <a:pt x="10621" y="14494"/>
                </a:cubicBezTo>
                <a:close/>
                <a:moveTo>
                  <a:pt x="7039" y="14494"/>
                </a:moveTo>
                <a:cubicBezTo>
                  <a:pt x="7009" y="14494"/>
                  <a:pt x="6984" y="14543"/>
                  <a:pt x="6984" y="14605"/>
                </a:cubicBezTo>
                <a:cubicBezTo>
                  <a:pt x="6984" y="14666"/>
                  <a:pt x="7009" y="14716"/>
                  <a:pt x="7039" y="14716"/>
                </a:cubicBezTo>
                <a:cubicBezTo>
                  <a:pt x="7069" y="14716"/>
                  <a:pt x="7094" y="14666"/>
                  <a:pt x="7094" y="14605"/>
                </a:cubicBezTo>
                <a:cubicBezTo>
                  <a:pt x="7094" y="14543"/>
                  <a:pt x="7069" y="14494"/>
                  <a:pt x="7039" y="14494"/>
                </a:cubicBezTo>
                <a:close/>
                <a:moveTo>
                  <a:pt x="6860" y="14494"/>
                </a:moveTo>
                <a:cubicBezTo>
                  <a:pt x="6830" y="14494"/>
                  <a:pt x="6805" y="14543"/>
                  <a:pt x="6805" y="14605"/>
                </a:cubicBezTo>
                <a:cubicBezTo>
                  <a:pt x="6805" y="14666"/>
                  <a:pt x="6830" y="14716"/>
                  <a:pt x="6860" y="14716"/>
                </a:cubicBezTo>
                <a:cubicBezTo>
                  <a:pt x="6890" y="14716"/>
                  <a:pt x="6915" y="14666"/>
                  <a:pt x="6915" y="14605"/>
                </a:cubicBezTo>
                <a:cubicBezTo>
                  <a:pt x="6915" y="14543"/>
                  <a:pt x="6890" y="14494"/>
                  <a:pt x="6860" y="14494"/>
                </a:cubicBezTo>
                <a:close/>
                <a:moveTo>
                  <a:pt x="6681" y="14494"/>
                </a:moveTo>
                <a:cubicBezTo>
                  <a:pt x="6651" y="14494"/>
                  <a:pt x="6626" y="14543"/>
                  <a:pt x="6626" y="14605"/>
                </a:cubicBezTo>
                <a:cubicBezTo>
                  <a:pt x="6626" y="14666"/>
                  <a:pt x="6651" y="14716"/>
                  <a:pt x="6681" y="14716"/>
                </a:cubicBezTo>
                <a:cubicBezTo>
                  <a:pt x="6711" y="14716"/>
                  <a:pt x="6736" y="14666"/>
                  <a:pt x="6736" y="14605"/>
                </a:cubicBezTo>
                <a:cubicBezTo>
                  <a:pt x="6736" y="14543"/>
                  <a:pt x="6711" y="14494"/>
                  <a:pt x="6681" y="14494"/>
                </a:cubicBezTo>
                <a:close/>
                <a:moveTo>
                  <a:pt x="6502" y="14494"/>
                </a:moveTo>
                <a:cubicBezTo>
                  <a:pt x="6472" y="14494"/>
                  <a:pt x="6447" y="14543"/>
                  <a:pt x="6447" y="14605"/>
                </a:cubicBezTo>
                <a:cubicBezTo>
                  <a:pt x="6447" y="14666"/>
                  <a:pt x="6472" y="14716"/>
                  <a:pt x="6502" y="14716"/>
                </a:cubicBezTo>
                <a:cubicBezTo>
                  <a:pt x="6532" y="14716"/>
                  <a:pt x="6557" y="14666"/>
                  <a:pt x="6557" y="14605"/>
                </a:cubicBezTo>
                <a:cubicBezTo>
                  <a:pt x="6557" y="14543"/>
                  <a:pt x="6532" y="14494"/>
                  <a:pt x="6502" y="14494"/>
                </a:cubicBezTo>
                <a:close/>
                <a:moveTo>
                  <a:pt x="6323" y="14494"/>
                </a:moveTo>
                <a:cubicBezTo>
                  <a:pt x="6292" y="14494"/>
                  <a:pt x="6268" y="14543"/>
                  <a:pt x="6268" y="14605"/>
                </a:cubicBezTo>
                <a:cubicBezTo>
                  <a:pt x="6268" y="14666"/>
                  <a:pt x="6292" y="14716"/>
                  <a:pt x="6323" y="14716"/>
                </a:cubicBezTo>
                <a:cubicBezTo>
                  <a:pt x="6353" y="14716"/>
                  <a:pt x="6378" y="14666"/>
                  <a:pt x="6378" y="14605"/>
                </a:cubicBezTo>
                <a:cubicBezTo>
                  <a:pt x="6378" y="14543"/>
                  <a:pt x="6353" y="14494"/>
                  <a:pt x="6323" y="14494"/>
                </a:cubicBezTo>
                <a:close/>
                <a:moveTo>
                  <a:pt x="6144" y="14494"/>
                </a:moveTo>
                <a:cubicBezTo>
                  <a:pt x="6113" y="14494"/>
                  <a:pt x="6089" y="14543"/>
                  <a:pt x="6089" y="14605"/>
                </a:cubicBezTo>
                <a:cubicBezTo>
                  <a:pt x="6089" y="14666"/>
                  <a:pt x="6113" y="14716"/>
                  <a:pt x="6144" y="14716"/>
                </a:cubicBezTo>
                <a:cubicBezTo>
                  <a:pt x="6174" y="14716"/>
                  <a:pt x="6199" y="14666"/>
                  <a:pt x="6199" y="14605"/>
                </a:cubicBezTo>
                <a:cubicBezTo>
                  <a:pt x="6199" y="14543"/>
                  <a:pt x="6174" y="14494"/>
                  <a:pt x="6144" y="14494"/>
                </a:cubicBezTo>
                <a:close/>
                <a:moveTo>
                  <a:pt x="5965" y="14494"/>
                </a:moveTo>
                <a:cubicBezTo>
                  <a:pt x="5934" y="14494"/>
                  <a:pt x="5910" y="14543"/>
                  <a:pt x="5910" y="14605"/>
                </a:cubicBezTo>
                <a:cubicBezTo>
                  <a:pt x="5910" y="14666"/>
                  <a:pt x="5934" y="14716"/>
                  <a:pt x="5965" y="14716"/>
                </a:cubicBezTo>
                <a:cubicBezTo>
                  <a:pt x="5995" y="14716"/>
                  <a:pt x="6019" y="14666"/>
                  <a:pt x="6019" y="14605"/>
                </a:cubicBezTo>
                <a:cubicBezTo>
                  <a:pt x="6019" y="14543"/>
                  <a:pt x="5995" y="14494"/>
                  <a:pt x="5965" y="14494"/>
                </a:cubicBezTo>
                <a:close/>
                <a:moveTo>
                  <a:pt x="5786" y="14494"/>
                </a:moveTo>
                <a:cubicBezTo>
                  <a:pt x="5755" y="14494"/>
                  <a:pt x="5731" y="14543"/>
                  <a:pt x="5731" y="14605"/>
                </a:cubicBezTo>
                <a:cubicBezTo>
                  <a:pt x="5731" y="14666"/>
                  <a:pt x="5755" y="14716"/>
                  <a:pt x="5786" y="14716"/>
                </a:cubicBezTo>
                <a:cubicBezTo>
                  <a:pt x="5816" y="14716"/>
                  <a:pt x="5840" y="14666"/>
                  <a:pt x="5840" y="14605"/>
                </a:cubicBezTo>
                <a:cubicBezTo>
                  <a:pt x="5840" y="14543"/>
                  <a:pt x="5816" y="14494"/>
                  <a:pt x="5786" y="14494"/>
                </a:cubicBezTo>
                <a:close/>
                <a:moveTo>
                  <a:pt x="5606" y="14494"/>
                </a:moveTo>
                <a:cubicBezTo>
                  <a:pt x="5576" y="14494"/>
                  <a:pt x="5552" y="14543"/>
                  <a:pt x="5552" y="14605"/>
                </a:cubicBezTo>
                <a:cubicBezTo>
                  <a:pt x="5552" y="14666"/>
                  <a:pt x="5576" y="14716"/>
                  <a:pt x="5606" y="14716"/>
                </a:cubicBezTo>
                <a:cubicBezTo>
                  <a:pt x="5637" y="14716"/>
                  <a:pt x="5661" y="14666"/>
                  <a:pt x="5661" y="14605"/>
                </a:cubicBezTo>
                <a:cubicBezTo>
                  <a:pt x="5661" y="14543"/>
                  <a:pt x="5637" y="14494"/>
                  <a:pt x="5606" y="14494"/>
                </a:cubicBezTo>
                <a:close/>
                <a:moveTo>
                  <a:pt x="5427" y="14494"/>
                </a:moveTo>
                <a:cubicBezTo>
                  <a:pt x="5397" y="14494"/>
                  <a:pt x="5372" y="14543"/>
                  <a:pt x="5372" y="14605"/>
                </a:cubicBezTo>
                <a:cubicBezTo>
                  <a:pt x="5372" y="14666"/>
                  <a:pt x="5397" y="14716"/>
                  <a:pt x="5427" y="14716"/>
                </a:cubicBezTo>
                <a:cubicBezTo>
                  <a:pt x="5458" y="14716"/>
                  <a:pt x="5482" y="14666"/>
                  <a:pt x="5482" y="14605"/>
                </a:cubicBezTo>
                <a:cubicBezTo>
                  <a:pt x="5482" y="14543"/>
                  <a:pt x="5458" y="14494"/>
                  <a:pt x="5427" y="14494"/>
                </a:cubicBezTo>
                <a:close/>
                <a:moveTo>
                  <a:pt x="5248" y="14494"/>
                </a:moveTo>
                <a:cubicBezTo>
                  <a:pt x="5218" y="14494"/>
                  <a:pt x="5193" y="14543"/>
                  <a:pt x="5193" y="14605"/>
                </a:cubicBezTo>
                <a:cubicBezTo>
                  <a:pt x="5193" y="14666"/>
                  <a:pt x="5218" y="14716"/>
                  <a:pt x="5248" y="14716"/>
                </a:cubicBezTo>
                <a:cubicBezTo>
                  <a:pt x="5279" y="14716"/>
                  <a:pt x="5303" y="14666"/>
                  <a:pt x="5303" y="14605"/>
                </a:cubicBezTo>
                <a:cubicBezTo>
                  <a:pt x="5303" y="14543"/>
                  <a:pt x="5279" y="14494"/>
                  <a:pt x="5248" y="14494"/>
                </a:cubicBezTo>
                <a:close/>
                <a:moveTo>
                  <a:pt x="5069" y="14494"/>
                </a:moveTo>
                <a:cubicBezTo>
                  <a:pt x="5039" y="14494"/>
                  <a:pt x="5014" y="14543"/>
                  <a:pt x="5014" y="14605"/>
                </a:cubicBezTo>
                <a:cubicBezTo>
                  <a:pt x="5014" y="14666"/>
                  <a:pt x="5039" y="14716"/>
                  <a:pt x="5069" y="14716"/>
                </a:cubicBezTo>
                <a:cubicBezTo>
                  <a:pt x="5099" y="14716"/>
                  <a:pt x="5124" y="14666"/>
                  <a:pt x="5124" y="14605"/>
                </a:cubicBezTo>
                <a:cubicBezTo>
                  <a:pt x="5124" y="14543"/>
                  <a:pt x="5099" y="14494"/>
                  <a:pt x="5069" y="14494"/>
                </a:cubicBezTo>
                <a:close/>
                <a:moveTo>
                  <a:pt x="4890" y="14494"/>
                </a:moveTo>
                <a:cubicBezTo>
                  <a:pt x="4860" y="14494"/>
                  <a:pt x="4835" y="14543"/>
                  <a:pt x="4835" y="14605"/>
                </a:cubicBezTo>
                <a:cubicBezTo>
                  <a:pt x="4835" y="14666"/>
                  <a:pt x="4860" y="14716"/>
                  <a:pt x="4890" y="14716"/>
                </a:cubicBezTo>
                <a:cubicBezTo>
                  <a:pt x="4920" y="14716"/>
                  <a:pt x="4945" y="14666"/>
                  <a:pt x="4945" y="14605"/>
                </a:cubicBezTo>
                <a:cubicBezTo>
                  <a:pt x="4945" y="14543"/>
                  <a:pt x="4920" y="14494"/>
                  <a:pt x="4890" y="14494"/>
                </a:cubicBezTo>
                <a:close/>
                <a:moveTo>
                  <a:pt x="4711" y="14494"/>
                </a:moveTo>
                <a:cubicBezTo>
                  <a:pt x="4681" y="14494"/>
                  <a:pt x="4656" y="14543"/>
                  <a:pt x="4656" y="14605"/>
                </a:cubicBezTo>
                <a:cubicBezTo>
                  <a:pt x="4656" y="14666"/>
                  <a:pt x="4681" y="14716"/>
                  <a:pt x="4711" y="14716"/>
                </a:cubicBezTo>
                <a:cubicBezTo>
                  <a:pt x="4741" y="14716"/>
                  <a:pt x="4766" y="14666"/>
                  <a:pt x="4766" y="14605"/>
                </a:cubicBezTo>
                <a:cubicBezTo>
                  <a:pt x="4766" y="14543"/>
                  <a:pt x="4741" y="14494"/>
                  <a:pt x="4711" y="14494"/>
                </a:cubicBezTo>
                <a:close/>
                <a:moveTo>
                  <a:pt x="4532" y="14494"/>
                </a:moveTo>
                <a:cubicBezTo>
                  <a:pt x="4502" y="14494"/>
                  <a:pt x="4477" y="14543"/>
                  <a:pt x="4477" y="14605"/>
                </a:cubicBezTo>
                <a:cubicBezTo>
                  <a:pt x="4477" y="14666"/>
                  <a:pt x="4502" y="14716"/>
                  <a:pt x="4532" y="14716"/>
                </a:cubicBezTo>
                <a:cubicBezTo>
                  <a:pt x="4562" y="14716"/>
                  <a:pt x="4587" y="14666"/>
                  <a:pt x="4587" y="14605"/>
                </a:cubicBezTo>
                <a:cubicBezTo>
                  <a:pt x="4587" y="14543"/>
                  <a:pt x="4562" y="14494"/>
                  <a:pt x="4532" y="14494"/>
                </a:cubicBezTo>
                <a:close/>
                <a:moveTo>
                  <a:pt x="4353" y="14494"/>
                </a:moveTo>
                <a:cubicBezTo>
                  <a:pt x="4323" y="14494"/>
                  <a:pt x="4298" y="14543"/>
                  <a:pt x="4298" y="14605"/>
                </a:cubicBezTo>
                <a:cubicBezTo>
                  <a:pt x="4298" y="14666"/>
                  <a:pt x="4323" y="14716"/>
                  <a:pt x="4353" y="14716"/>
                </a:cubicBezTo>
                <a:cubicBezTo>
                  <a:pt x="4383" y="14716"/>
                  <a:pt x="4408" y="14666"/>
                  <a:pt x="4408" y="14605"/>
                </a:cubicBezTo>
                <a:cubicBezTo>
                  <a:pt x="4408" y="14543"/>
                  <a:pt x="4383" y="14494"/>
                  <a:pt x="4353" y="14494"/>
                </a:cubicBezTo>
                <a:close/>
                <a:moveTo>
                  <a:pt x="20291" y="14131"/>
                </a:moveTo>
                <a:cubicBezTo>
                  <a:pt x="20261" y="14131"/>
                  <a:pt x="20237" y="14181"/>
                  <a:pt x="20237" y="14242"/>
                </a:cubicBezTo>
                <a:cubicBezTo>
                  <a:pt x="20237" y="14304"/>
                  <a:pt x="20261" y="14353"/>
                  <a:pt x="20291" y="14353"/>
                </a:cubicBezTo>
                <a:cubicBezTo>
                  <a:pt x="20322" y="14353"/>
                  <a:pt x="20346" y="14304"/>
                  <a:pt x="20346" y="14242"/>
                </a:cubicBezTo>
                <a:cubicBezTo>
                  <a:pt x="20346" y="14181"/>
                  <a:pt x="20322" y="14131"/>
                  <a:pt x="20291" y="14131"/>
                </a:cubicBezTo>
                <a:close/>
                <a:moveTo>
                  <a:pt x="20112" y="14131"/>
                </a:moveTo>
                <a:cubicBezTo>
                  <a:pt x="20082" y="14131"/>
                  <a:pt x="20058" y="14181"/>
                  <a:pt x="20058" y="14242"/>
                </a:cubicBezTo>
                <a:cubicBezTo>
                  <a:pt x="20058" y="14304"/>
                  <a:pt x="20082" y="14353"/>
                  <a:pt x="20112" y="14353"/>
                </a:cubicBezTo>
                <a:cubicBezTo>
                  <a:pt x="20143" y="14353"/>
                  <a:pt x="20167" y="14304"/>
                  <a:pt x="20167" y="14242"/>
                </a:cubicBezTo>
                <a:cubicBezTo>
                  <a:pt x="20167" y="14181"/>
                  <a:pt x="20143" y="14131"/>
                  <a:pt x="20112" y="14131"/>
                </a:cubicBezTo>
                <a:close/>
                <a:moveTo>
                  <a:pt x="19754" y="14131"/>
                </a:moveTo>
                <a:cubicBezTo>
                  <a:pt x="19724" y="14131"/>
                  <a:pt x="19699" y="14181"/>
                  <a:pt x="19699" y="14242"/>
                </a:cubicBezTo>
                <a:cubicBezTo>
                  <a:pt x="19699" y="14304"/>
                  <a:pt x="19724" y="14353"/>
                  <a:pt x="19754" y="14353"/>
                </a:cubicBezTo>
                <a:cubicBezTo>
                  <a:pt x="19785" y="14353"/>
                  <a:pt x="19809" y="14304"/>
                  <a:pt x="19809" y="14242"/>
                </a:cubicBezTo>
                <a:cubicBezTo>
                  <a:pt x="19809" y="14181"/>
                  <a:pt x="19785" y="14131"/>
                  <a:pt x="19754" y="14131"/>
                </a:cubicBezTo>
                <a:close/>
                <a:moveTo>
                  <a:pt x="18680" y="14131"/>
                </a:moveTo>
                <a:cubicBezTo>
                  <a:pt x="18649" y="14131"/>
                  <a:pt x="18625" y="14181"/>
                  <a:pt x="18625" y="14242"/>
                </a:cubicBezTo>
                <a:cubicBezTo>
                  <a:pt x="18625" y="14304"/>
                  <a:pt x="18649" y="14353"/>
                  <a:pt x="18680" y="14353"/>
                </a:cubicBezTo>
                <a:cubicBezTo>
                  <a:pt x="18710" y="14353"/>
                  <a:pt x="18735" y="14304"/>
                  <a:pt x="18735" y="14242"/>
                </a:cubicBezTo>
                <a:cubicBezTo>
                  <a:pt x="18735" y="14181"/>
                  <a:pt x="18710" y="14131"/>
                  <a:pt x="18680" y="14131"/>
                </a:cubicBezTo>
                <a:close/>
                <a:moveTo>
                  <a:pt x="18501" y="14131"/>
                </a:moveTo>
                <a:cubicBezTo>
                  <a:pt x="18470" y="14131"/>
                  <a:pt x="18446" y="14181"/>
                  <a:pt x="18446" y="14242"/>
                </a:cubicBezTo>
                <a:cubicBezTo>
                  <a:pt x="18446" y="14304"/>
                  <a:pt x="18470" y="14353"/>
                  <a:pt x="18501" y="14353"/>
                </a:cubicBezTo>
                <a:cubicBezTo>
                  <a:pt x="18531" y="14353"/>
                  <a:pt x="18555" y="14304"/>
                  <a:pt x="18555" y="14242"/>
                </a:cubicBezTo>
                <a:cubicBezTo>
                  <a:pt x="18555" y="14181"/>
                  <a:pt x="18531" y="14131"/>
                  <a:pt x="18501" y="14131"/>
                </a:cubicBezTo>
                <a:close/>
                <a:moveTo>
                  <a:pt x="18321" y="14131"/>
                </a:moveTo>
                <a:cubicBezTo>
                  <a:pt x="18291" y="14131"/>
                  <a:pt x="18267" y="14181"/>
                  <a:pt x="18267" y="14242"/>
                </a:cubicBezTo>
                <a:cubicBezTo>
                  <a:pt x="18267" y="14304"/>
                  <a:pt x="18291" y="14353"/>
                  <a:pt x="18321" y="14353"/>
                </a:cubicBezTo>
                <a:cubicBezTo>
                  <a:pt x="18352" y="14353"/>
                  <a:pt x="18376" y="14304"/>
                  <a:pt x="18376" y="14242"/>
                </a:cubicBezTo>
                <a:cubicBezTo>
                  <a:pt x="18376" y="14181"/>
                  <a:pt x="18352" y="14131"/>
                  <a:pt x="18321" y="14131"/>
                </a:cubicBezTo>
                <a:close/>
                <a:moveTo>
                  <a:pt x="18142" y="14131"/>
                </a:moveTo>
                <a:cubicBezTo>
                  <a:pt x="18112" y="14131"/>
                  <a:pt x="18088" y="14181"/>
                  <a:pt x="18088" y="14242"/>
                </a:cubicBezTo>
                <a:cubicBezTo>
                  <a:pt x="18088" y="14304"/>
                  <a:pt x="18112" y="14353"/>
                  <a:pt x="18142" y="14353"/>
                </a:cubicBezTo>
                <a:cubicBezTo>
                  <a:pt x="18173" y="14353"/>
                  <a:pt x="18197" y="14304"/>
                  <a:pt x="18197" y="14242"/>
                </a:cubicBezTo>
                <a:cubicBezTo>
                  <a:pt x="18197" y="14181"/>
                  <a:pt x="18173" y="14131"/>
                  <a:pt x="18142" y="14131"/>
                </a:cubicBezTo>
                <a:close/>
                <a:moveTo>
                  <a:pt x="17963" y="14131"/>
                </a:moveTo>
                <a:cubicBezTo>
                  <a:pt x="17933" y="14131"/>
                  <a:pt x="17908" y="14181"/>
                  <a:pt x="17908" y="14242"/>
                </a:cubicBezTo>
                <a:cubicBezTo>
                  <a:pt x="17908" y="14304"/>
                  <a:pt x="17933" y="14353"/>
                  <a:pt x="17963" y="14353"/>
                </a:cubicBezTo>
                <a:cubicBezTo>
                  <a:pt x="17994" y="14353"/>
                  <a:pt x="18018" y="14304"/>
                  <a:pt x="18018" y="14242"/>
                </a:cubicBezTo>
                <a:cubicBezTo>
                  <a:pt x="18018" y="14181"/>
                  <a:pt x="17994" y="14131"/>
                  <a:pt x="17963" y="14131"/>
                </a:cubicBezTo>
                <a:close/>
                <a:moveTo>
                  <a:pt x="17784" y="14131"/>
                </a:moveTo>
                <a:cubicBezTo>
                  <a:pt x="17754" y="14131"/>
                  <a:pt x="17729" y="14181"/>
                  <a:pt x="17729" y="14242"/>
                </a:cubicBezTo>
                <a:cubicBezTo>
                  <a:pt x="17729" y="14304"/>
                  <a:pt x="17754" y="14353"/>
                  <a:pt x="17784" y="14353"/>
                </a:cubicBezTo>
                <a:cubicBezTo>
                  <a:pt x="17815" y="14353"/>
                  <a:pt x="17839" y="14304"/>
                  <a:pt x="17839" y="14242"/>
                </a:cubicBezTo>
                <a:cubicBezTo>
                  <a:pt x="17839" y="14181"/>
                  <a:pt x="17815" y="14131"/>
                  <a:pt x="17784" y="14131"/>
                </a:cubicBezTo>
                <a:close/>
                <a:moveTo>
                  <a:pt x="12591" y="14131"/>
                </a:moveTo>
                <a:cubicBezTo>
                  <a:pt x="12560" y="14131"/>
                  <a:pt x="12536" y="14181"/>
                  <a:pt x="12536" y="14242"/>
                </a:cubicBezTo>
                <a:cubicBezTo>
                  <a:pt x="12536" y="14304"/>
                  <a:pt x="12560" y="14353"/>
                  <a:pt x="12591" y="14353"/>
                </a:cubicBezTo>
                <a:cubicBezTo>
                  <a:pt x="12621" y="14353"/>
                  <a:pt x="12646" y="14304"/>
                  <a:pt x="12646" y="14242"/>
                </a:cubicBezTo>
                <a:cubicBezTo>
                  <a:pt x="12646" y="14181"/>
                  <a:pt x="12621" y="14131"/>
                  <a:pt x="12591" y="14131"/>
                </a:cubicBezTo>
                <a:close/>
                <a:moveTo>
                  <a:pt x="12412" y="14131"/>
                </a:moveTo>
                <a:cubicBezTo>
                  <a:pt x="12381" y="14131"/>
                  <a:pt x="12357" y="14181"/>
                  <a:pt x="12357" y="14242"/>
                </a:cubicBezTo>
                <a:cubicBezTo>
                  <a:pt x="12357" y="14304"/>
                  <a:pt x="12381" y="14353"/>
                  <a:pt x="12412" y="14353"/>
                </a:cubicBezTo>
                <a:cubicBezTo>
                  <a:pt x="12442" y="14353"/>
                  <a:pt x="12466" y="14304"/>
                  <a:pt x="12466" y="14242"/>
                </a:cubicBezTo>
                <a:cubicBezTo>
                  <a:pt x="12466" y="14181"/>
                  <a:pt x="12442" y="14131"/>
                  <a:pt x="12412" y="14131"/>
                </a:cubicBezTo>
                <a:close/>
                <a:moveTo>
                  <a:pt x="12233" y="14131"/>
                </a:moveTo>
                <a:cubicBezTo>
                  <a:pt x="12202" y="14131"/>
                  <a:pt x="12178" y="14181"/>
                  <a:pt x="12178" y="14242"/>
                </a:cubicBezTo>
                <a:cubicBezTo>
                  <a:pt x="12178" y="14304"/>
                  <a:pt x="12202" y="14353"/>
                  <a:pt x="12233" y="14353"/>
                </a:cubicBezTo>
                <a:cubicBezTo>
                  <a:pt x="12263" y="14353"/>
                  <a:pt x="12287" y="14304"/>
                  <a:pt x="12287" y="14242"/>
                </a:cubicBezTo>
                <a:cubicBezTo>
                  <a:pt x="12287" y="14181"/>
                  <a:pt x="12263" y="14131"/>
                  <a:pt x="12233" y="14131"/>
                </a:cubicBezTo>
                <a:close/>
                <a:moveTo>
                  <a:pt x="12053" y="14131"/>
                </a:moveTo>
                <a:cubicBezTo>
                  <a:pt x="12023" y="14131"/>
                  <a:pt x="11999" y="14181"/>
                  <a:pt x="11999" y="14242"/>
                </a:cubicBezTo>
                <a:cubicBezTo>
                  <a:pt x="11999" y="14304"/>
                  <a:pt x="12023" y="14353"/>
                  <a:pt x="12053" y="14353"/>
                </a:cubicBezTo>
                <a:cubicBezTo>
                  <a:pt x="12084" y="14353"/>
                  <a:pt x="12108" y="14304"/>
                  <a:pt x="12108" y="14242"/>
                </a:cubicBezTo>
                <a:cubicBezTo>
                  <a:pt x="12108" y="14181"/>
                  <a:pt x="12084" y="14131"/>
                  <a:pt x="12053" y="14131"/>
                </a:cubicBezTo>
                <a:close/>
                <a:moveTo>
                  <a:pt x="11874" y="14131"/>
                </a:moveTo>
                <a:cubicBezTo>
                  <a:pt x="11844" y="14131"/>
                  <a:pt x="11819" y="14181"/>
                  <a:pt x="11819" y="14242"/>
                </a:cubicBezTo>
                <a:cubicBezTo>
                  <a:pt x="11819" y="14304"/>
                  <a:pt x="11844" y="14353"/>
                  <a:pt x="11874" y="14353"/>
                </a:cubicBezTo>
                <a:cubicBezTo>
                  <a:pt x="11905" y="14353"/>
                  <a:pt x="11929" y="14304"/>
                  <a:pt x="11929" y="14242"/>
                </a:cubicBezTo>
                <a:cubicBezTo>
                  <a:pt x="11929" y="14181"/>
                  <a:pt x="11905" y="14131"/>
                  <a:pt x="11874" y="14131"/>
                </a:cubicBezTo>
                <a:close/>
                <a:moveTo>
                  <a:pt x="11695" y="14131"/>
                </a:moveTo>
                <a:cubicBezTo>
                  <a:pt x="11665" y="14131"/>
                  <a:pt x="11640" y="14181"/>
                  <a:pt x="11640" y="14242"/>
                </a:cubicBezTo>
                <a:cubicBezTo>
                  <a:pt x="11640" y="14304"/>
                  <a:pt x="11665" y="14353"/>
                  <a:pt x="11695" y="14353"/>
                </a:cubicBezTo>
                <a:cubicBezTo>
                  <a:pt x="11726" y="14353"/>
                  <a:pt x="11750" y="14304"/>
                  <a:pt x="11750" y="14242"/>
                </a:cubicBezTo>
                <a:cubicBezTo>
                  <a:pt x="11750" y="14181"/>
                  <a:pt x="11726" y="14131"/>
                  <a:pt x="11695" y="14131"/>
                </a:cubicBezTo>
                <a:close/>
                <a:moveTo>
                  <a:pt x="11516" y="14131"/>
                </a:moveTo>
                <a:cubicBezTo>
                  <a:pt x="11486" y="14131"/>
                  <a:pt x="11461" y="14181"/>
                  <a:pt x="11461" y="14242"/>
                </a:cubicBezTo>
                <a:cubicBezTo>
                  <a:pt x="11461" y="14304"/>
                  <a:pt x="11486" y="14353"/>
                  <a:pt x="11516" y="14353"/>
                </a:cubicBezTo>
                <a:cubicBezTo>
                  <a:pt x="11546" y="14353"/>
                  <a:pt x="11571" y="14304"/>
                  <a:pt x="11571" y="14242"/>
                </a:cubicBezTo>
                <a:cubicBezTo>
                  <a:pt x="11571" y="14181"/>
                  <a:pt x="11546" y="14131"/>
                  <a:pt x="11516" y="14131"/>
                </a:cubicBezTo>
                <a:close/>
                <a:moveTo>
                  <a:pt x="11337" y="14131"/>
                </a:moveTo>
                <a:cubicBezTo>
                  <a:pt x="11307" y="14131"/>
                  <a:pt x="11282" y="14181"/>
                  <a:pt x="11282" y="14242"/>
                </a:cubicBezTo>
                <a:cubicBezTo>
                  <a:pt x="11282" y="14304"/>
                  <a:pt x="11307" y="14353"/>
                  <a:pt x="11337" y="14353"/>
                </a:cubicBezTo>
                <a:cubicBezTo>
                  <a:pt x="11367" y="14353"/>
                  <a:pt x="11392" y="14304"/>
                  <a:pt x="11392" y="14242"/>
                </a:cubicBezTo>
                <a:cubicBezTo>
                  <a:pt x="11392" y="14181"/>
                  <a:pt x="11367" y="14131"/>
                  <a:pt x="11337" y="14131"/>
                </a:cubicBezTo>
                <a:close/>
                <a:moveTo>
                  <a:pt x="11158" y="14131"/>
                </a:moveTo>
                <a:cubicBezTo>
                  <a:pt x="11128" y="14131"/>
                  <a:pt x="11103" y="14181"/>
                  <a:pt x="11103" y="14242"/>
                </a:cubicBezTo>
                <a:cubicBezTo>
                  <a:pt x="11103" y="14304"/>
                  <a:pt x="11128" y="14353"/>
                  <a:pt x="11158" y="14353"/>
                </a:cubicBezTo>
                <a:cubicBezTo>
                  <a:pt x="11188" y="14353"/>
                  <a:pt x="11213" y="14304"/>
                  <a:pt x="11213" y="14242"/>
                </a:cubicBezTo>
                <a:cubicBezTo>
                  <a:pt x="11213" y="14181"/>
                  <a:pt x="11188" y="14131"/>
                  <a:pt x="11158" y="14131"/>
                </a:cubicBezTo>
                <a:close/>
                <a:moveTo>
                  <a:pt x="10979" y="14131"/>
                </a:moveTo>
                <a:cubicBezTo>
                  <a:pt x="10949" y="14131"/>
                  <a:pt x="10924" y="14181"/>
                  <a:pt x="10924" y="14242"/>
                </a:cubicBezTo>
                <a:cubicBezTo>
                  <a:pt x="10924" y="14304"/>
                  <a:pt x="10949" y="14353"/>
                  <a:pt x="10979" y="14353"/>
                </a:cubicBezTo>
                <a:cubicBezTo>
                  <a:pt x="11009" y="14353"/>
                  <a:pt x="11034" y="14304"/>
                  <a:pt x="11034" y="14242"/>
                </a:cubicBezTo>
                <a:cubicBezTo>
                  <a:pt x="11034" y="14181"/>
                  <a:pt x="11009" y="14131"/>
                  <a:pt x="10979" y="14131"/>
                </a:cubicBezTo>
                <a:close/>
                <a:moveTo>
                  <a:pt x="10800" y="14131"/>
                </a:moveTo>
                <a:cubicBezTo>
                  <a:pt x="10770" y="14131"/>
                  <a:pt x="10745" y="14181"/>
                  <a:pt x="10745" y="14242"/>
                </a:cubicBezTo>
                <a:cubicBezTo>
                  <a:pt x="10745" y="14304"/>
                  <a:pt x="10770" y="14353"/>
                  <a:pt x="10800" y="14353"/>
                </a:cubicBezTo>
                <a:cubicBezTo>
                  <a:pt x="10830" y="14353"/>
                  <a:pt x="10855" y="14304"/>
                  <a:pt x="10855" y="14242"/>
                </a:cubicBezTo>
                <a:cubicBezTo>
                  <a:pt x="10855" y="14181"/>
                  <a:pt x="10830" y="14131"/>
                  <a:pt x="10800" y="14131"/>
                </a:cubicBezTo>
                <a:close/>
                <a:moveTo>
                  <a:pt x="10621" y="14131"/>
                </a:moveTo>
                <a:cubicBezTo>
                  <a:pt x="10590" y="14131"/>
                  <a:pt x="10566" y="14181"/>
                  <a:pt x="10566" y="14242"/>
                </a:cubicBezTo>
                <a:cubicBezTo>
                  <a:pt x="10566" y="14304"/>
                  <a:pt x="10590" y="14353"/>
                  <a:pt x="10621" y="14353"/>
                </a:cubicBezTo>
                <a:cubicBezTo>
                  <a:pt x="10651" y="14353"/>
                  <a:pt x="10676" y="14304"/>
                  <a:pt x="10676" y="14242"/>
                </a:cubicBezTo>
                <a:cubicBezTo>
                  <a:pt x="10676" y="14181"/>
                  <a:pt x="10651" y="14131"/>
                  <a:pt x="10621" y="14131"/>
                </a:cubicBezTo>
                <a:close/>
                <a:moveTo>
                  <a:pt x="7218" y="14131"/>
                </a:moveTo>
                <a:cubicBezTo>
                  <a:pt x="7188" y="14131"/>
                  <a:pt x="7163" y="14181"/>
                  <a:pt x="7163" y="14242"/>
                </a:cubicBezTo>
                <a:cubicBezTo>
                  <a:pt x="7163" y="14304"/>
                  <a:pt x="7188" y="14353"/>
                  <a:pt x="7218" y="14353"/>
                </a:cubicBezTo>
                <a:cubicBezTo>
                  <a:pt x="7248" y="14353"/>
                  <a:pt x="7273" y="14304"/>
                  <a:pt x="7273" y="14242"/>
                </a:cubicBezTo>
                <a:cubicBezTo>
                  <a:pt x="7273" y="14181"/>
                  <a:pt x="7248" y="14131"/>
                  <a:pt x="7218" y="14131"/>
                </a:cubicBezTo>
                <a:close/>
                <a:moveTo>
                  <a:pt x="7039" y="14131"/>
                </a:moveTo>
                <a:cubicBezTo>
                  <a:pt x="7009" y="14131"/>
                  <a:pt x="6984" y="14181"/>
                  <a:pt x="6984" y="14242"/>
                </a:cubicBezTo>
                <a:cubicBezTo>
                  <a:pt x="6984" y="14304"/>
                  <a:pt x="7009" y="14353"/>
                  <a:pt x="7039" y="14353"/>
                </a:cubicBezTo>
                <a:cubicBezTo>
                  <a:pt x="7069" y="14353"/>
                  <a:pt x="7094" y="14304"/>
                  <a:pt x="7094" y="14242"/>
                </a:cubicBezTo>
                <a:cubicBezTo>
                  <a:pt x="7094" y="14181"/>
                  <a:pt x="7069" y="14131"/>
                  <a:pt x="7039" y="14131"/>
                </a:cubicBezTo>
                <a:close/>
                <a:moveTo>
                  <a:pt x="6860" y="14131"/>
                </a:moveTo>
                <a:cubicBezTo>
                  <a:pt x="6830" y="14131"/>
                  <a:pt x="6805" y="14181"/>
                  <a:pt x="6805" y="14242"/>
                </a:cubicBezTo>
                <a:cubicBezTo>
                  <a:pt x="6805" y="14304"/>
                  <a:pt x="6830" y="14353"/>
                  <a:pt x="6860" y="14353"/>
                </a:cubicBezTo>
                <a:cubicBezTo>
                  <a:pt x="6890" y="14353"/>
                  <a:pt x="6915" y="14304"/>
                  <a:pt x="6915" y="14242"/>
                </a:cubicBezTo>
                <a:cubicBezTo>
                  <a:pt x="6915" y="14181"/>
                  <a:pt x="6890" y="14131"/>
                  <a:pt x="6860" y="14131"/>
                </a:cubicBezTo>
                <a:close/>
                <a:moveTo>
                  <a:pt x="6681" y="14131"/>
                </a:moveTo>
                <a:cubicBezTo>
                  <a:pt x="6651" y="14131"/>
                  <a:pt x="6626" y="14181"/>
                  <a:pt x="6626" y="14242"/>
                </a:cubicBezTo>
                <a:cubicBezTo>
                  <a:pt x="6626" y="14304"/>
                  <a:pt x="6651" y="14353"/>
                  <a:pt x="6681" y="14353"/>
                </a:cubicBezTo>
                <a:cubicBezTo>
                  <a:pt x="6711" y="14353"/>
                  <a:pt x="6736" y="14304"/>
                  <a:pt x="6736" y="14242"/>
                </a:cubicBezTo>
                <a:cubicBezTo>
                  <a:pt x="6736" y="14181"/>
                  <a:pt x="6711" y="14131"/>
                  <a:pt x="6681" y="14131"/>
                </a:cubicBezTo>
                <a:close/>
                <a:moveTo>
                  <a:pt x="6502" y="14131"/>
                </a:moveTo>
                <a:cubicBezTo>
                  <a:pt x="6472" y="14131"/>
                  <a:pt x="6447" y="14181"/>
                  <a:pt x="6447" y="14242"/>
                </a:cubicBezTo>
                <a:cubicBezTo>
                  <a:pt x="6447" y="14304"/>
                  <a:pt x="6472" y="14353"/>
                  <a:pt x="6502" y="14353"/>
                </a:cubicBezTo>
                <a:cubicBezTo>
                  <a:pt x="6532" y="14353"/>
                  <a:pt x="6557" y="14304"/>
                  <a:pt x="6557" y="14242"/>
                </a:cubicBezTo>
                <a:cubicBezTo>
                  <a:pt x="6557" y="14181"/>
                  <a:pt x="6532" y="14131"/>
                  <a:pt x="6502" y="14131"/>
                </a:cubicBezTo>
                <a:close/>
                <a:moveTo>
                  <a:pt x="6323" y="14131"/>
                </a:moveTo>
                <a:cubicBezTo>
                  <a:pt x="6292" y="14131"/>
                  <a:pt x="6268" y="14181"/>
                  <a:pt x="6268" y="14242"/>
                </a:cubicBezTo>
                <a:cubicBezTo>
                  <a:pt x="6268" y="14304"/>
                  <a:pt x="6292" y="14353"/>
                  <a:pt x="6323" y="14353"/>
                </a:cubicBezTo>
                <a:cubicBezTo>
                  <a:pt x="6353" y="14353"/>
                  <a:pt x="6378" y="14304"/>
                  <a:pt x="6378" y="14242"/>
                </a:cubicBezTo>
                <a:cubicBezTo>
                  <a:pt x="6378" y="14181"/>
                  <a:pt x="6353" y="14131"/>
                  <a:pt x="6323" y="14131"/>
                </a:cubicBezTo>
                <a:close/>
                <a:moveTo>
                  <a:pt x="6144" y="14131"/>
                </a:moveTo>
                <a:cubicBezTo>
                  <a:pt x="6113" y="14131"/>
                  <a:pt x="6089" y="14181"/>
                  <a:pt x="6089" y="14242"/>
                </a:cubicBezTo>
                <a:cubicBezTo>
                  <a:pt x="6089" y="14304"/>
                  <a:pt x="6113" y="14353"/>
                  <a:pt x="6144" y="14353"/>
                </a:cubicBezTo>
                <a:cubicBezTo>
                  <a:pt x="6174" y="14353"/>
                  <a:pt x="6199" y="14304"/>
                  <a:pt x="6199" y="14242"/>
                </a:cubicBezTo>
                <a:cubicBezTo>
                  <a:pt x="6199" y="14181"/>
                  <a:pt x="6174" y="14131"/>
                  <a:pt x="6144" y="14131"/>
                </a:cubicBezTo>
                <a:close/>
                <a:moveTo>
                  <a:pt x="5965" y="14131"/>
                </a:moveTo>
                <a:cubicBezTo>
                  <a:pt x="5934" y="14131"/>
                  <a:pt x="5910" y="14181"/>
                  <a:pt x="5910" y="14242"/>
                </a:cubicBezTo>
                <a:cubicBezTo>
                  <a:pt x="5910" y="14304"/>
                  <a:pt x="5934" y="14353"/>
                  <a:pt x="5965" y="14353"/>
                </a:cubicBezTo>
                <a:cubicBezTo>
                  <a:pt x="5995" y="14353"/>
                  <a:pt x="6019" y="14304"/>
                  <a:pt x="6019" y="14242"/>
                </a:cubicBezTo>
                <a:cubicBezTo>
                  <a:pt x="6019" y="14181"/>
                  <a:pt x="5995" y="14131"/>
                  <a:pt x="5965" y="14131"/>
                </a:cubicBezTo>
                <a:close/>
                <a:moveTo>
                  <a:pt x="5786" y="14131"/>
                </a:moveTo>
                <a:cubicBezTo>
                  <a:pt x="5755" y="14131"/>
                  <a:pt x="5731" y="14181"/>
                  <a:pt x="5731" y="14242"/>
                </a:cubicBezTo>
                <a:cubicBezTo>
                  <a:pt x="5731" y="14304"/>
                  <a:pt x="5755" y="14353"/>
                  <a:pt x="5786" y="14353"/>
                </a:cubicBezTo>
                <a:cubicBezTo>
                  <a:pt x="5816" y="14353"/>
                  <a:pt x="5840" y="14304"/>
                  <a:pt x="5840" y="14242"/>
                </a:cubicBezTo>
                <a:cubicBezTo>
                  <a:pt x="5840" y="14181"/>
                  <a:pt x="5816" y="14131"/>
                  <a:pt x="5786" y="14131"/>
                </a:cubicBezTo>
                <a:close/>
                <a:moveTo>
                  <a:pt x="5606" y="14131"/>
                </a:moveTo>
                <a:cubicBezTo>
                  <a:pt x="5576" y="14131"/>
                  <a:pt x="5552" y="14181"/>
                  <a:pt x="5552" y="14242"/>
                </a:cubicBezTo>
                <a:cubicBezTo>
                  <a:pt x="5552" y="14304"/>
                  <a:pt x="5576" y="14353"/>
                  <a:pt x="5606" y="14353"/>
                </a:cubicBezTo>
                <a:cubicBezTo>
                  <a:pt x="5637" y="14353"/>
                  <a:pt x="5661" y="14304"/>
                  <a:pt x="5661" y="14242"/>
                </a:cubicBezTo>
                <a:cubicBezTo>
                  <a:pt x="5661" y="14181"/>
                  <a:pt x="5637" y="14131"/>
                  <a:pt x="5606" y="14131"/>
                </a:cubicBezTo>
                <a:close/>
                <a:moveTo>
                  <a:pt x="5427" y="14131"/>
                </a:moveTo>
                <a:cubicBezTo>
                  <a:pt x="5397" y="14131"/>
                  <a:pt x="5372" y="14181"/>
                  <a:pt x="5372" y="14242"/>
                </a:cubicBezTo>
                <a:cubicBezTo>
                  <a:pt x="5372" y="14304"/>
                  <a:pt x="5397" y="14353"/>
                  <a:pt x="5427" y="14353"/>
                </a:cubicBezTo>
                <a:cubicBezTo>
                  <a:pt x="5458" y="14353"/>
                  <a:pt x="5482" y="14304"/>
                  <a:pt x="5482" y="14242"/>
                </a:cubicBezTo>
                <a:cubicBezTo>
                  <a:pt x="5482" y="14181"/>
                  <a:pt x="5458" y="14131"/>
                  <a:pt x="5427" y="14131"/>
                </a:cubicBezTo>
                <a:close/>
                <a:moveTo>
                  <a:pt x="5248" y="14131"/>
                </a:moveTo>
                <a:cubicBezTo>
                  <a:pt x="5218" y="14131"/>
                  <a:pt x="5193" y="14181"/>
                  <a:pt x="5193" y="14242"/>
                </a:cubicBezTo>
                <a:cubicBezTo>
                  <a:pt x="5193" y="14304"/>
                  <a:pt x="5218" y="14353"/>
                  <a:pt x="5248" y="14353"/>
                </a:cubicBezTo>
                <a:cubicBezTo>
                  <a:pt x="5279" y="14353"/>
                  <a:pt x="5303" y="14304"/>
                  <a:pt x="5303" y="14242"/>
                </a:cubicBezTo>
                <a:cubicBezTo>
                  <a:pt x="5303" y="14181"/>
                  <a:pt x="5279" y="14131"/>
                  <a:pt x="5248" y="14131"/>
                </a:cubicBezTo>
                <a:close/>
                <a:moveTo>
                  <a:pt x="5069" y="14131"/>
                </a:moveTo>
                <a:cubicBezTo>
                  <a:pt x="5039" y="14131"/>
                  <a:pt x="5014" y="14181"/>
                  <a:pt x="5014" y="14242"/>
                </a:cubicBezTo>
                <a:cubicBezTo>
                  <a:pt x="5014" y="14304"/>
                  <a:pt x="5039" y="14353"/>
                  <a:pt x="5069" y="14353"/>
                </a:cubicBezTo>
                <a:cubicBezTo>
                  <a:pt x="5099" y="14353"/>
                  <a:pt x="5124" y="14304"/>
                  <a:pt x="5124" y="14242"/>
                </a:cubicBezTo>
                <a:cubicBezTo>
                  <a:pt x="5124" y="14181"/>
                  <a:pt x="5099" y="14131"/>
                  <a:pt x="5069" y="14131"/>
                </a:cubicBezTo>
                <a:close/>
                <a:moveTo>
                  <a:pt x="4890" y="14131"/>
                </a:moveTo>
                <a:cubicBezTo>
                  <a:pt x="4860" y="14131"/>
                  <a:pt x="4835" y="14181"/>
                  <a:pt x="4835" y="14242"/>
                </a:cubicBezTo>
                <a:cubicBezTo>
                  <a:pt x="4835" y="14304"/>
                  <a:pt x="4860" y="14353"/>
                  <a:pt x="4890" y="14353"/>
                </a:cubicBezTo>
                <a:cubicBezTo>
                  <a:pt x="4920" y="14353"/>
                  <a:pt x="4945" y="14304"/>
                  <a:pt x="4945" y="14242"/>
                </a:cubicBezTo>
                <a:cubicBezTo>
                  <a:pt x="4945" y="14181"/>
                  <a:pt x="4920" y="14131"/>
                  <a:pt x="4890" y="14131"/>
                </a:cubicBezTo>
                <a:close/>
                <a:moveTo>
                  <a:pt x="4711" y="14131"/>
                </a:moveTo>
                <a:cubicBezTo>
                  <a:pt x="4681" y="14131"/>
                  <a:pt x="4656" y="14181"/>
                  <a:pt x="4656" y="14242"/>
                </a:cubicBezTo>
                <a:cubicBezTo>
                  <a:pt x="4656" y="14304"/>
                  <a:pt x="4681" y="14353"/>
                  <a:pt x="4711" y="14353"/>
                </a:cubicBezTo>
                <a:cubicBezTo>
                  <a:pt x="4741" y="14353"/>
                  <a:pt x="4766" y="14304"/>
                  <a:pt x="4766" y="14242"/>
                </a:cubicBezTo>
                <a:cubicBezTo>
                  <a:pt x="4766" y="14181"/>
                  <a:pt x="4741" y="14131"/>
                  <a:pt x="4711" y="14131"/>
                </a:cubicBezTo>
                <a:close/>
                <a:moveTo>
                  <a:pt x="4532" y="14131"/>
                </a:moveTo>
                <a:cubicBezTo>
                  <a:pt x="4502" y="14131"/>
                  <a:pt x="4477" y="14181"/>
                  <a:pt x="4477" y="14242"/>
                </a:cubicBezTo>
                <a:cubicBezTo>
                  <a:pt x="4477" y="14304"/>
                  <a:pt x="4502" y="14353"/>
                  <a:pt x="4532" y="14353"/>
                </a:cubicBezTo>
                <a:cubicBezTo>
                  <a:pt x="4562" y="14353"/>
                  <a:pt x="4587" y="14304"/>
                  <a:pt x="4587" y="14242"/>
                </a:cubicBezTo>
                <a:cubicBezTo>
                  <a:pt x="4587" y="14181"/>
                  <a:pt x="4562" y="14131"/>
                  <a:pt x="4532" y="14131"/>
                </a:cubicBezTo>
                <a:close/>
                <a:moveTo>
                  <a:pt x="4353" y="14131"/>
                </a:moveTo>
                <a:cubicBezTo>
                  <a:pt x="4323" y="14131"/>
                  <a:pt x="4298" y="14181"/>
                  <a:pt x="4298" y="14242"/>
                </a:cubicBezTo>
                <a:cubicBezTo>
                  <a:pt x="4298" y="14304"/>
                  <a:pt x="4323" y="14353"/>
                  <a:pt x="4353" y="14353"/>
                </a:cubicBezTo>
                <a:cubicBezTo>
                  <a:pt x="4383" y="14353"/>
                  <a:pt x="4408" y="14304"/>
                  <a:pt x="4408" y="14242"/>
                </a:cubicBezTo>
                <a:cubicBezTo>
                  <a:pt x="4408" y="14181"/>
                  <a:pt x="4383" y="14131"/>
                  <a:pt x="4353" y="14131"/>
                </a:cubicBezTo>
                <a:close/>
                <a:moveTo>
                  <a:pt x="4174" y="14131"/>
                </a:moveTo>
                <a:cubicBezTo>
                  <a:pt x="4143" y="14131"/>
                  <a:pt x="4119" y="14181"/>
                  <a:pt x="4119" y="14242"/>
                </a:cubicBezTo>
                <a:cubicBezTo>
                  <a:pt x="4119" y="14304"/>
                  <a:pt x="4143" y="14353"/>
                  <a:pt x="4174" y="14353"/>
                </a:cubicBezTo>
                <a:cubicBezTo>
                  <a:pt x="4204" y="14353"/>
                  <a:pt x="4229" y="14304"/>
                  <a:pt x="4229" y="14242"/>
                </a:cubicBezTo>
                <a:cubicBezTo>
                  <a:pt x="4229" y="14181"/>
                  <a:pt x="4204" y="14131"/>
                  <a:pt x="4174" y="14131"/>
                </a:cubicBezTo>
                <a:close/>
                <a:moveTo>
                  <a:pt x="20112" y="13769"/>
                </a:moveTo>
                <a:cubicBezTo>
                  <a:pt x="20082" y="13769"/>
                  <a:pt x="20058" y="13819"/>
                  <a:pt x="20058" y="13880"/>
                </a:cubicBezTo>
                <a:cubicBezTo>
                  <a:pt x="20058" y="13941"/>
                  <a:pt x="20082" y="13991"/>
                  <a:pt x="20112" y="13991"/>
                </a:cubicBezTo>
                <a:cubicBezTo>
                  <a:pt x="20143" y="13991"/>
                  <a:pt x="20167" y="13941"/>
                  <a:pt x="20167" y="13880"/>
                </a:cubicBezTo>
                <a:cubicBezTo>
                  <a:pt x="20167" y="13819"/>
                  <a:pt x="20143" y="13769"/>
                  <a:pt x="20112" y="13769"/>
                </a:cubicBezTo>
                <a:close/>
                <a:moveTo>
                  <a:pt x="19933" y="13769"/>
                </a:moveTo>
                <a:cubicBezTo>
                  <a:pt x="19903" y="13769"/>
                  <a:pt x="19878" y="13819"/>
                  <a:pt x="19878" y="13880"/>
                </a:cubicBezTo>
                <a:cubicBezTo>
                  <a:pt x="19878" y="13941"/>
                  <a:pt x="19903" y="13991"/>
                  <a:pt x="19933" y="13991"/>
                </a:cubicBezTo>
                <a:cubicBezTo>
                  <a:pt x="19964" y="13991"/>
                  <a:pt x="19988" y="13941"/>
                  <a:pt x="19988" y="13880"/>
                </a:cubicBezTo>
                <a:cubicBezTo>
                  <a:pt x="19988" y="13819"/>
                  <a:pt x="19964" y="13769"/>
                  <a:pt x="19933" y="13769"/>
                </a:cubicBezTo>
                <a:close/>
                <a:moveTo>
                  <a:pt x="19754" y="13769"/>
                </a:moveTo>
                <a:cubicBezTo>
                  <a:pt x="19724" y="13769"/>
                  <a:pt x="19699" y="13819"/>
                  <a:pt x="19699" y="13880"/>
                </a:cubicBezTo>
                <a:cubicBezTo>
                  <a:pt x="19699" y="13941"/>
                  <a:pt x="19724" y="13991"/>
                  <a:pt x="19754" y="13991"/>
                </a:cubicBezTo>
                <a:cubicBezTo>
                  <a:pt x="19785" y="13991"/>
                  <a:pt x="19809" y="13941"/>
                  <a:pt x="19809" y="13880"/>
                </a:cubicBezTo>
                <a:cubicBezTo>
                  <a:pt x="19809" y="13819"/>
                  <a:pt x="19785" y="13769"/>
                  <a:pt x="19754" y="13769"/>
                </a:cubicBezTo>
                <a:close/>
                <a:moveTo>
                  <a:pt x="19575" y="13769"/>
                </a:moveTo>
                <a:cubicBezTo>
                  <a:pt x="19545" y="13769"/>
                  <a:pt x="19520" y="13819"/>
                  <a:pt x="19520" y="13880"/>
                </a:cubicBezTo>
                <a:cubicBezTo>
                  <a:pt x="19520" y="13941"/>
                  <a:pt x="19545" y="13991"/>
                  <a:pt x="19575" y="13991"/>
                </a:cubicBezTo>
                <a:cubicBezTo>
                  <a:pt x="19605" y="13991"/>
                  <a:pt x="19630" y="13941"/>
                  <a:pt x="19630" y="13880"/>
                </a:cubicBezTo>
                <a:cubicBezTo>
                  <a:pt x="19630" y="13819"/>
                  <a:pt x="19605" y="13769"/>
                  <a:pt x="19575" y="13769"/>
                </a:cubicBezTo>
                <a:close/>
                <a:moveTo>
                  <a:pt x="17784" y="13769"/>
                </a:moveTo>
                <a:cubicBezTo>
                  <a:pt x="17754" y="13769"/>
                  <a:pt x="17729" y="13819"/>
                  <a:pt x="17729" y="13880"/>
                </a:cubicBezTo>
                <a:cubicBezTo>
                  <a:pt x="17729" y="13941"/>
                  <a:pt x="17754" y="13991"/>
                  <a:pt x="17784" y="13991"/>
                </a:cubicBezTo>
                <a:cubicBezTo>
                  <a:pt x="17815" y="13991"/>
                  <a:pt x="17839" y="13941"/>
                  <a:pt x="17839" y="13880"/>
                </a:cubicBezTo>
                <a:cubicBezTo>
                  <a:pt x="17839" y="13819"/>
                  <a:pt x="17815" y="13769"/>
                  <a:pt x="17784" y="13769"/>
                </a:cubicBezTo>
                <a:close/>
                <a:moveTo>
                  <a:pt x="17605" y="13769"/>
                </a:moveTo>
                <a:cubicBezTo>
                  <a:pt x="17575" y="13769"/>
                  <a:pt x="17550" y="13819"/>
                  <a:pt x="17550" y="13880"/>
                </a:cubicBezTo>
                <a:cubicBezTo>
                  <a:pt x="17550" y="13941"/>
                  <a:pt x="17575" y="13991"/>
                  <a:pt x="17605" y="13991"/>
                </a:cubicBezTo>
                <a:cubicBezTo>
                  <a:pt x="17635" y="13991"/>
                  <a:pt x="17660" y="13941"/>
                  <a:pt x="17660" y="13880"/>
                </a:cubicBezTo>
                <a:cubicBezTo>
                  <a:pt x="17660" y="13819"/>
                  <a:pt x="17635" y="13769"/>
                  <a:pt x="17605" y="13769"/>
                </a:cubicBezTo>
                <a:close/>
                <a:moveTo>
                  <a:pt x="17426" y="13769"/>
                </a:moveTo>
                <a:cubicBezTo>
                  <a:pt x="17396" y="13769"/>
                  <a:pt x="17371" y="13819"/>
                  <a:pt x="17371" y="13880"/>
                </a:cubicBezTo>
                <a:cubicBezTo>
                  <a:pt x="17371" y="13941"/>
                  <a:pt x="17396" y="13991"/>
                  <a:pt x="17426" y="13991"/>
                </a:cubicBezTo>
                <a:cubicBezTo>
                  <a:pt x="17456" y="13991"/>
                  <a:pt x="17481" y="13941"/>
                  <a:pt x="17481" y="13880"/>
                </a:cubicBezTo>
                <a:cubicBezTo>
                  <a:pt x="17481" y="13819"/>
                  <a:pt x="17456" y="13769"/>
                  <a:pt x="17426" y="13769"/>
                </a:cubicBezTo>
                <a:close/>
                <a:moveTo>
                  <a:pt x="17247" y="13769"/>
                </a:moveTo>
                <a:cubicBezTo>
                  <a:pt x="17217" y="13769"/>
                  <a:pt x="17192" y="13819"/>
                  <a:pt x="17192" y="13880"/>
                </a:cubicBezTo>
                <a:cubicBezTo>
                  <a:pt x="17192" y="13941"/>
                  <a:pt x="17217" y="13991"/>
                  <a:pt x="17247" y="13991"/>
                </a:cubicBezTo>
                <a:cubicBezTo>
                  <a:pt x="17277" y="13991"/>
                  <a:pt x="17302" y="13941"/>
                  <a:pt x="17302" y="13880"/>
                </a:cubicBezTo>
                <a:cubicBezTo>
                  <a:pt x="17302" y="13819"/>
                  <a:pt x="17277" y="13769"/>
                  <a:pt x="17247" y="13769"/>
                </a:cubicBezTo>
                <a:close/>
                <a:moveTo>
                  <a:pt x="12412" y="13769"/>
                </a:moveTo>
                <a:cubicBezTo>
                  <a:pt x="12381" y="13769"/>
                  <a:pt x="12357" y="13819"/>
                  <a:pt x="12357" y="13880"/>
                </a:cubicBezTo>
                <a:cubicBezTo>
                  <a:pt x="12357" y="13941"/>
                  <a:pt x="12381" y="13991"/>
                  <a:pt x="12412" y="13991"/>
                </a:cubicBezTo>
                <a:cubicBezTo>
                  <a:pt x="12442" y="13991"/>
                  <a:pt x="12466" y="13941"/>
                  <a:pt x="12466" y="13880"/>
                </a:cubicBezTo>
                <a:cubicBezTo>
                  <a:pt x="12466" y="13819"/>
                  <a:pt x="12442" y="13769"/>
                  <a:pt x="12412" y="13769"/>
                </a:cubicBezTo>
                <a:close/>
                <a:moveTo>
                  <a:pt x="12233" y="13769"/>
                </a:moveTo>
                <a:cubicBezTo>
                  <a:pt x="12202" y="13769"/>
                  <a:pt x="12178" y="13819"/>
                  <a:pt x="12178" y="13880"/>
                </a:cubicBezTo>
                <a:cubicBezTo>
                  <a:pt x="12178" y="13941"/>
                  <a:pt x="12202" y="13991"/>
                  <a:pt x="12233" y="13991"/>
                </a:cubicBezTo>
                <a:cubicBezTo>
                  <a:pt x="12263" y="13991"/>
                  <a:pt x="12287" y="13941"/>
                  <a:pt x="12287" y="13880"/>
                </a:cubicBezTo>
                <a:cubicBezTo>
                  <a:pt x="12287" y="13819"/>
                  <a:pt x="12263" y="13769"/>
                  <a:pt x="12233" y="13769"/>
                </a:cubicBezTo>
                <a:close/>
                <a:moveTo>
                  <a:pt x="12053" y="13769"/>
                </a:moveTo>
                <a:cubicBezTo>
                  <a:pt x="12023" y="13769"/>
                  <a:pt x="11999" y="13819"/>
                  <a:pt x="11999" y="13880"/>
                </a:cubicBezTo>
                <a:cubicBezTo>
                  <a:pt x="11999" y="13941"/>
                  <a:pt x="12023" y="13991"/>
                  <a:pt x="12053" y="13991"/>
                </a:cubicBezTo>
                <a:cubicBezTo>
                  <a:pt x="12084" y="13991"/>
                  <a:pt x="12108" y="13941"/>
                  <a:pt x="12108" y="13880"/>
                </a:cubicBezTo>
                <a:cubicBezTo>
                  <a:pt x="12108" y="13819"/>
                  <a:pt x="12084" y="13769"/>
                  <a:pt x="12053" y="13769"/>
                </a:cubicBezTo>
                <a:close/>
                <a:moveTo>
                  <a:pt x="11874" y="13769"/>
                </a:moveTo>
                <a:cubicBezTo>
                  <a:pt x="11844" y="13769"/>
                  <a:pt x="11819" y="13819"/>
                  <a:pt x="11819" y="13880"/>
                </a:cubicBezTo>
                <a:cubicBezTo>
                  <a:pt x="11819" y="13941"/>
                  <a:pt x="11844" y="13991"/>
                  <a:pt x="11874" y="13991"/>
                </a:cubicBezTo>
                <a:cubicBezTo>
                  <a:pt x="11905" y="13991"/>
                  <a:pt x="11929" y="13941"/>
                  <a:pt x="11929" y="13880"/>
                </a:cubicBezTo>
                <a:cubicBezTo>
                  <a:pt x="11929" y="13819"/>
                  <a:pt x="11905" y="13769"/>
                  <a:pt x="11874" y="13769"/>
                </a:cubicBezTo>
                <a:close/>
                <a:moveTo>
                  <a:pt x="11695" y="13769"/>
                </a:moveTo>
                <a:cubicBezTo>
                  <a:pt x="11665" y="13769"/>
                  <a:pt x="11640" y="13819"/>
                  <a:pt x="11640" y="13880"/>
                </a:cubicBezTo>
                <a:cubicBezTo>
                  <a:pt x="11640" y="13941"/>
                  <a:pt x="11665" y="13991"/>
                  <a:pt x="11695" y="13991"/>
                </a:cubicBezTo>
                <a:cubicBezTo>
                  <a:pt x="11726" y="13991"/>
                  <a:pt x="11750" y="13941"/>
                  <a:pt x="11750" y="13880"/>
                </a:cubicBezTo>
                <a:cubicBezTo>
                  <a:pt x="11750" y="13819"/>
                  <a:pt x="11726" y="13769"/>
                  <a:pt x="11695" y="13769"/>
                </a:cubicBezTo>
                <a:close/>
                <a:moveTo>
                  <a:pt x="11516" y="13769"/>
                </a:moveTo>
                <a:cubicBezTo>
                  <a:pt x="11486" y="13769"/>
                  <a:pt x="11461" y="13819"/>
                  <a:pt x="11461" y="13880"/>
                </a:cubicBezTo>
                <a:cubicBezTo>
                  <a:pt x="11461" y="13941"/>
                  <a:pt x="11486" y="13991"/>
                  <a:pt x="11516" y="13991"/>
                </a:cubicBezTo>
                <a:cubicBezTo>
                  <a:pt x="11546" y="13991"/>
                  <a:pt x="11571" y="13941"/>
                  <a:pt x="11571" y="13880"/>
                </a:cubicBezTo>
                <a:cubicBezTo>
                  <a:pt x="11571" y="13819"/>
                  <a:pt x="11546" y="13769"/>
                  <a:pt x="11516" y="13769"/>
                </a:cubicBezTo>
                <a:close/>
                <a:moveTo>
                  <a:pt x="11337" y="13769"/>
                </a:moveTo>
                <a:cubicBezTo>
                  <a:pt x="11307" y="13769"/>
                  <a:pt x="11282" y="13819"/>
                  <a:pt x="11282" y="13880"/>
                </a:cubicBezTo>
                <a:cubicBezTo>
                  <a:pt x="11282" y="13941"/>
                  <a:pt x="11307" y="13991"/>
                  <a:pt x="11337" y="13991"/>
                </a:cubicBezTo>
                <a:cubicBezTo>
                  <a:pt x="11367" y="13991"/>
                  <a:pt x="11392" y="13941"/>
                  <a:pt x="11392" y="13880"/>
                </a:cubicBezTo>
                <a:cubicBezTo>
                  <a:pt x="11392" y="13819"/>
                  <a:pt x="11367" y="13769"/>
                  <a:pt x="11337" y="13769"/>
                </a:cubicBezTo>
                <a:close/>
                <a:moveTo>
                  <a:pt x="11158" y="13769"/>
                </a:moveTo>
                <a:cubicBezTo>
                  <a:pt x="11128" y="13769"/>
                  <a:pt x="11103" y="13819"/>
                  <a:pt x="11103" y="13880"/>
                </a:cubicBezTo>
                <a:cubicBezTo>
                  <a:pt x="11103" y="13941"/>
                  <a:pt x="11128" y="13991"/>
                  <a:pt x="11158" y="13991"/>
                </a:cubicBezTo>
                <a:cubicBezTo>
                  <a:pt x="11188" y="13991"/>
                  <a:pt x="11213" y="13941"/>
                  <a:pt x="11213" y="13880"/>
                </a:cubicBezTo>
                <a:cubicBezTo>
                  <a:pt x="11213" y="13819"/>
                  <a:pt x="11188" y="13769"/>
                  <a:pt x="11158" y="13769"/>
                </a:cubicBezTo>
                <a:close/>
                <a:moveTo>
                  <a:pt x="10979" y="13769"/>
                </a:moveTo>
                <a:cubicBezTo>
                  <a:pt x="10949" y="13769"/>
                  <a:pt x="10924" y="13819"/>
                  <a:pt x="10924" y="13880"/>
                </a:cubicBezTo>
                <a:cubicBezTo>
                  <a:pt x="10924" y="13941"/>
                  <a:pt x="10949" y="13991"/>
                  <a:pt x="10979" y="13991"/>
                </a:cubicBezTo>
                <a:cubicBezTo>
                  <a:pt x="11009" y="13991"/>
                  <a:pt x="11034" y="13941"/>
                  <a:pt x="11034" y="13880"/>
                </a:cubicBezTo>
                <a:cubicBezTo>
                  <a:pt x="11034" y="13819"/>
                  <a:pt x="11009" y="13769"/>
                  <a:pt x="10979" y="13769"/>
                </a:cubicBezTo>
                <a:close/>
                <a:moveTo>
                  <a:pt x="10800" y="13769"/>
                </a:moveTo>
                <a:cubicBezTo>
                  <a:pt x="10770" y="13769"/>
                  <a:pt x="10745" y="13819"/>
                  <a:pt x="10745" y="13880"/>
                </a:cubicBezTo>
                <a:cubicBezTo>
                  <a:pt x="10745" y="13941"/>
                  <a:pt x="10770" y="13991"/>
                  <a:pt x="10800" y="13991"/>
                </a:cubicBezTo>
                <a:cubicBezTo>
                  <a:pt x="10830" y="13991"/>
                  <a:pt x="10855" y="13941"/>
                  <a:pt x="10855" y="13880"/>
                </a:cubicBezTo>
                <a:cubicBezTo>
                  <a:pt x="10855" y="13819"/>
                  <a:pt x="10830" y="13769"/>
                  <a:pt x="10800" y="13769"/>
                </a:cubicBezTo>
                <a:close/>
                <a:moveTo>
                  <a:pt x="10621" y="13769"/>
                </a:moveTo>
                <a:cubicBezTo>
                  <a:pt x="10590" y="13769"/>
                  <a:pt x="10566" y="13819"/>
                  <a:pt x="10566" y="13880"/>
                </a:cubicBezTo>
                <a:cubicBezTo>
                  <a:pt x="10566" y="13941"/>
                  <a:pt x="10590" y="13991"/>
                  <a:pt x="10621" y="13991"/>
                </a:cubicBezTo>
                <a:cubicBezTo>
                  <a:pt x="10651" y="13991"/>
                  <a:pt x="10676" y="13941"/>
                  <a:pt x="10676" y="13880"/>
                </a:cubicBezTo>
                <a:cubicBezTo>
                  <a:pt x="10676" y="13819"/>
                  <a:pt x="10651" y="13769"/>
                  <a:pt x="10621" y="13769"/>
                </a:cubicBezTo>
                <a:close/>
                <a:moveTo>
                  <a:pt x="7218" y="13769"/>
                </a:moveTo>
                <a:cubicBezTo>
                  <a:pt x="7188" y="13769"/>
                  <a:pt x="7163" y="13819"/>
                  <a:pt x="7163" y="13880"/>
                </a:cubicBezTo>
                <a:cubicBezTo>
                  <a:pt x="7163" y="13941"/>
                  <a:pt x="7188" y="13991"/>
                  <a:pt x="7218" y="13991"/>
                </a:cubicBezTo>
                <a:cubicBezTo>
                  <a:pt x="7248" y="13991"/>
                  <a:pt x="7273" y="13941"/>
                  <a:pt x="7273" y="13880"/>
                </a:cubicBezTo>
                <a:cubicBezTo>
                  <a:pt x="7273" y="13819"/>
                  <a:pt x="7248" y="13769"/>
                  <a:pt x="7218" y="13769"/>
                </a:cubicBezTo>
                <a:close/>
                <a:moveTo>
                  <a:pt x="7039" y="13769"/>
                </a:moveTo>
                <a:cubicBezTo>
                  <a:pt x="7009" y="13769"/>
                  <a:pt x="6984" y="13819"/>
                  <a:pt x="6984" y="13880"/>
                </a:cubicBezTo>
                <a:cubicBezTo>
                  <a:pt x="6984" y="13941"/>
                  <a:pt x="7009" y="13991"/>
                  <a:pt x="7039" y="13991"/>
                </a:cubicBezTo>
                <a:cubicBezTo>
                  <a:pt x="7069" y="13991"/>
                  <a:pt x="7094" y="13941"/>
                  <a:pt x="7094" y="13880"/>
                </a:cubicBezTo>
                <a:cubicBezTo>
                  <a:pt x="7094" y="13819"/>
                  <a:pt x="7069" y="13769"/>
                  <a:pt x="7039" y="13769"/>
                </a:cubicBezTo>
                <a:close/>
                <a:moveTo>
                  <a:pt x="6860" y="13769"/>
                </a:moveTo>
                <a:cubicBezTo>
                  <a:pt x="6830" y="13769"/>
                  <a:pt x="6805" y="13819"/>
                  <a:pt x="6805" y="13880"/>
                </a:cubicBezTo>
                <a:cubicBezTo>
                  <a:pt x="6805" y="13941"/>
                  <a:pt x="6830" y="13991"/>
                  <a:pt x="6860" y="13991"/>
                </a:cubicBezTo>
                <a:cubicBezTo>
                  <a:pt x="6890" y="13991"/>
                  <a:pt x="6915" y="13941"/>
                  <a:pt x="6915" y="13880"/>
                </a:cubicBezTo>
                <a:cubicBezTo>
                  <a:pt x="6915" y="13819"/>
                  <a:pt x="6890" y="13769"/>
                  <a:pt x="6860" y="13769"/>
                </a:cubicBezTo>
                <a:close/>
                <a:moveTo>
                  <a:pt x="6681" y="13769"/>
                </a:moveTo>
                <a:cubicBezTo>
                  <a:pt x="6651" y="13769"/>
                  <a:pt x="6626" y="13819"/>
                  <a:pt x="6626" y="13880"/>
                </a:cubicBezTo>
                <a:cubicBezTo>
                  <a:pt x="6626" y="13941"/>
                  <a:pt x="6651" y="13991"/>
                  <a:pt x="6681" y="13991"/>
                </a:cubicBezTo>
                <a:cubicBezTo>
                  <a:pt x="6711" y="13991"/>
                  <a:pt x="6736" y="13941"/>
                  <a:pt x="6736" y="13880"/>
                </a:cubicBezTo>
                <a:cubicBezTo>
                  <a:pt x="6736" y="13819"/>
                  <a:pt x="6711" y="13769"/>
                  <a:pt x="6681" y="13769"/>
                </a:cubicBezTo>
                <a:close/>
                <a:moveTo>
                  <a:pt x="6502" y="13769"/>
                </a:moveTo>
                <a:cubicBezTo>
                  <a:pt x="6472" y="13769"/>
                  <a:pt x="6447" y="13819"/>
                  <a:pt x="6447" y="13880"/>
                </a:cubicBezTo>
                <a:cubicBezTo>
                  <a:pt x="6447" y="13941"/>
                  <a:pt x="6472" y="13991"/>
                  <a:pt x="6502" y="13991"/>
                </a:cubicBezTo>
                <a:cubicBezTo>
                  <a:pt x="6532" y="13991"/>
                  <a:pt x="6557" y="13941"/>
                  <a:pt x="6557" y="13880"/>
                </a:cubicBezTo>
                <a:cubicBezTo>
                  <a:pt x="6557" y="13819"/>
                  <a:pt x="6532" y="13769"/>
                  <a:pt x="6502" y="13769"/>
                </a:cubicBezTo>
                <a:close/>
                <a:moveTo>
                  <a:pt x="6323" y="13769"/>
                </a:moveTo>
                <a:cubicBezTo>
                  <a:pt x="6292" y="13769"/>
                  <a:pt x="6268" y="13819"/>
                  <a:pt x="6268" y="13880"/>
                </a:cubicBezTo>
                <a:cubicBezTo>
                  <a:pt x="6268" y="13941"/>
                  <a:pt x="6292" y="13991"/>
                  <a:pt x="6323" y="13991"/>
                </a:cubicBezTo>
                <a:cubicBezTo>
                  <a:pt x="6353" y="13991"/>
                  <a:pt x="6378" y="13941"/>
                  <a:pt x="6378" y="13880"/>
                </a:cubicBezTo>
                <a:cubicBezTo>
                  <a:pt x="6378" y="13819"/>
                  <a:pt x="6353" y="13769"/>
                  <a:pt x="6323" y="13769"/>
                </a:cubicBezTo>
                <a:close/>
                <a:moveTo>
                  <a:pt x="6144" y="13769"/>
                </a:moveTo>
                <a:cubicBezTo>
                  <a:pt x="6113" y="13769"/>
                  <a:pt x="6089" y="13819"/>
                  <a:pt x="6089" y="13880"/>
                </a:cubicBezTo>
                <a:cubicBezTo>
                  <a:pt x="6089" y="13941"/>
                  <a:pt x="6113" y="13991"/>
                  <a:pt x="6144" y="13991"/>
                </a:cubicBezTo>
                <a:cubicBezTo>
                  <a:pt x="6174" y="13991"/>
                  <a:pt x="6199" y="13941"/>
                  <a:pt x="6199" y="13880"/>
                </a:cubicBezTo>
                <a:cubicBezTo>
                  <a:pt x="6199" y="13819"/>
                  <a:pt x="6174" y="13769"/>
                  <a:pt x="6144" y="13769"/>
                </a:cubicBezTo>
                <a:close/>
                <a:moveTo>
                  <a:pt x="5965" y="13769"/>
                </a:moveTo>
                <a:cubicBezTo>
                  <a:pt x="5934" y="13769"/>
                  <a:pt x="5910" y="13819"/>
                  <a:pt x="5910" y="13880"/>
                </a:cubicBezTo>
                <a:cubicBezTo>
                  <a:pt x="5910" y="13941"/>
                  <a:pt x="5934" y="13991"/>
                  <a:pt x="5965" y="13991"/>
                </a:cubicBezTo>
                <a:cubicBezTo>
                  <a:pt x="5995" y="13991"/>
                  <a:pt x="6019" y="13941"/>
                  <a:pt x="6019" y="13880"/>
                </a:cubicBezTo>
                <a:cubicBezTo>
                  <a:pt x="6019" y="13819"/>
                  <a:pt x="5995" y="13769"/>
                  <a:pt x="5965" y="13769"/>
                </a:cubicBezTo>
                <a:close/>
                <a:moveTo>
                  <a:pt x="5786" y="13769"/>
                </a:moveTo>
                <a:cubicBezTo>
                  <a:pt x="5755" y="13769"/>
                  <a:pt x="5731" y="13819"/>
                  <a:pt x="5731" y="13880"/>
                </a:cubicBezTo>
                <a:cubicBezTo>
                  <a:pt x="5731" y="13941"/>
                  <a:pt x="5755" y="13991"/>
                  <a:pt x="5786" y="13991"/>
                </a:cubicBezTo>
                <a:cubicBezTo>
                  <a:pt x="5816" y="13991"/>
                  <a:pt x="5840" y="13941"/>
                  <a:pt x="5840" y="13880"/>
                </a:cubicBezTo>
                <a:cubicBezTo>
                  <a:pt x="5840" y="13819"/>
                  <a:pt x="5816" y="13769"/>
                  <a:pt x="5786" y="13769"/>
                </a:cubicBezTo>
                <a:close/>
                <a:moveTo>
                  <a:pt x="5606" y="13769"/>
                </a:moveTo>
                <a:cubicBezTo>
                  <a:pt x="5576" y="13769"/>
                  <a:pt x="5552" y="13819"/>
                  <a:pt x="5552" y="13880"/>
                </a:cubicBezTo>
                <a:cubicBezTo>
                  <a:pt x="5552" y="13941"/>
                  <a:pt x="5576" y="13991"/>
                  <a:pt x="5606" y="13991"/>
                </a:cubicBezTo>
                <a:cubicBezTo>
                  <a:pt x="5637" y="13991"/>
                  <a:pt x="5661" y="13941"/>
                  <a:pt x="5661" y="13880"/>
                </a:cubicBezTo>
                <a:cubicBezTo>
                  <a:pt x="5661" y="13819"/>
                  <a:pt x="5637" y="13769"/>
                  <a:pt x="5606" y="13769"/>
                </a:cubicBezTo>
                <a:close/>
                <a:moveTo>
                  <a:pt x="5427" y="13769"/>
                </a:moveTo>
                <a:cubicBezTo>
                  <a:pt x="5397" y="13769"/>
                  <a:pt x="5372" y="13819"/>
                  <a:pt x="5372" y="13880"/>
                </a:cubicBezTo>
                <a:cubicBezTo>
                  <a:pt x="5372" y="13941"/>
                  <a:pt x="5397" y="13991"/>
                  <a:pt x="5427" y="13991"/>
                </a:cubicBezTo>
                <a:cubicBezTo>
                  <a:pt x="5458" y="13991"/>
                  <a:pt x="5482" y="13941"/>
                  <a:pt x="5482" y="13880"/>
                </a:cubicBezTo>
                <a:cubicBezTo>
                  <a:pt x="5482" y="13819"/>
                  <a:pt x="5458" y="13769"/>
                  <a:pt x="5427" y="13769"/>
                </a:cubicBezTo>
                <a:close/>
                <a:moveTo>
                  <a:pt x="5248" y="13769"/>
                </a:moveTo>
                <a:cubicBezTo>
                  <a:pt x="5218" y="13769"/>
                  <a:pt x="5193" y="13819"/>
                  <a:pt x="5193" y="13880"/>
                </a:cubicBezTo>
                <a:cubicBezTo>
                  <a:pt x="5193" y="13941"/>
                  <a:pt x="5218" y="13991"/>
                  <a:pt x="5248" y="13991"/>
                </a:cubicBezTo>
                <a:cubicBezTo>
                  <a:pt x="5279" y="13991"/>
                  <a:pt x="5303" y="13941"/>
                  <a:pt x="5303" y="13880"/>
                </a:cubicBezTo>
                <a:cubicBezTo>
                  <a:pt x="5303" y="13819"/>
                  <a:pt x="5279" y="13769"/>
                  <a:pt x="5248" y="13769"/>
                </a:cubicBezTo>
                <a:close/>
                <a:moveTo>
                  <a:pt x="5069" y="13769"/>
                </a:moveTo>
                <a:cubicBezTo>
                  <a:pt x="5039" y="13769"/>
                  <a:pt x="5014" y="13819"/>
                  <a:pt x="5014" y="13880"/>
                </a:cubicBezTo>
                <a:cubicBezTo>
                  <a:pt x="5014" y="13941"/>
                  <a:pt x="5039" y="13991"/>
                  <a:pt x="5069" y="13991"/>
                </a:cubicBezTo>
                <a:cubicBezTo>
                  <a:pt x="5099" y="13991"/>
                  <a:pt x="5124" y="13941"/>
                  <a:pt x="5124" y="13880"/>
                </a:cubicBezTo>
                <a:cubicBezTo>
                  <a:pt x="5124" y="13819"/>
                  <a:pt x="5099" y="13769"/>
                  <a:pt x="5069" y="13769"/>
                </a:cubicBezTo>
                <a:close/>
                <a:moveTo>
                  <a:pt x="4890" y="13769"/>
                </a:moveTo>
                <a:cubicBezTo>
                  <a:pt x="4860" y="13769"/>
                  <a:pt x="4835" y="13819"/>
                  <a:pt x="4835" y="13880"/>
                </a:cubicBezTo>
                <a:cubicBezTo>
                  <a:pt x="4835" y="13941"/>
                  <a:pt x="4860" y="13991"/>
                  <a:pt x="4890" y="13991"/>
                </a:cubicBezTo>
                <a:cubicBezTo>
                  <a:pt x="4920" y="13991"/>
                  <a:pt x="4945" y="13941"/>
                  <a:pt x="4945" y="13880"/>
                </a:cubicBezTo>
                <a:cubicBezTo>
                  <a:pt x="4945" y="13819"/>
                  <a:pt x="4920" y="13769"/>
                  <a:pt x="4890" y="13769"/>
                </a:cubicBezTo>
                <a:close/>
                <a:moveTo>
                  <a:pt x="4711" y="13769"/>
                </a:moveTo>
                <a:cubicBezTo>
                  <a:pt x="4681" y="13769"/>
                  <a:pt x="4656" y="13819"/>
                  <a:pt x="4656" y="13880"/>
                </a:cubicBezTo>
                <a:cubicBezTo>
                  <a:pt x="4656" y="13941"/>
                  <a:pt x="4681" y="13991"/>
                  <a:pt x="4711" y="13991"/>
                </a:cubicBezTo>
                <a:cubicBezTo>
                  <a:pt x="4741" y="13991"/>
                  <a:pt x="4766" y="13941"/>
                  <a:pt x="4766" y="13880"/>
                </a:cubicBezTo>
                <a:cubicBezTo>
                  <a:pt x="4766" y="13819"/>
                  <a:pt x="4741" y="13769"/>
                  <a:pt x="4711" y="13769"/>
                </a:cubicBezTo>
                <a:close/>
                <a:moveTo>
                  <a:pt x="4532" y="13769"/>
                </a:moveTo>
                <a:cubicBezTo>
                  <a:pt x="4502" y="13769"/>
                  <a:pt x="4477" y="13819"/>
                  <a:pt x="4477" y="13880"/>
                </a:cubicBezTo>
                <a:cubicBezTo>
                  <a:pt x="4477" y="13941"/>
                  <a:pt x="4502" y="13991"/>
                  <a:pt x="4532" y="13991"/>
                </a:cubicBezTo>
                <a:cubicBezTo>
                  <a:pt x="4562" y="13991"/>
                  <a:pt x="4587" y="13941"/>
                  <a:pt x="4587" y="13880"/>
                </a:cubicBezTo>
                <a:cubicBezTo>
                  <a:pt x="4587" y="13819"/>
                  <a:pt x="4562" y="13769"/>
                  <a:pt x="4532" y="13769"/>
                </a:cubicBezTo>
                <a:close/>
                <a:moveTo>
                  <a:pt x="4353" y="13769"/>
                </a:moveTo>
                <a:cubicBezTo>
                  <a:pt x="4323" y="13769"/>
                  <a:pt x="4298" y="13819"/>
                  <a:pt x="4298" y="13880"/>
                </a:cubicBezTo>
                <a:cubicBezTo>
                  <a:pt x="4298" y="13941"/>
                  <a:pt x="4323" y="13991"/>
                  <a:pt x="4353" y="13991"/>
                </a:cubicBezTo>
                <a:cubicBezTo>
                  <a:pt x="4383" y="13991"/>
                  <a:pt x="4408" y="13941"/>
                  <a:pt x="4408" y="13880"/>
                </a:cubicBezTo>
                <a:cubicBezTo>
                  <a:pt x="4408" y="13819"/>
                  <a:pt x="4383" y="13769"/>
                  <a:pt x="4353" y="13769"/>
                </a:cubicBezTo>
                <a:close/>
                <a:moveTo>
                  <a:pt x="4174" y="13769"/>
                </a:moveTo>
                <a:cubicBezTo>
                  <a:pt x="4143" y="13769"/>
                  <a:pt x="4119" y="13819"/>
                  <a:pt x="4119" y="13880"/>
                </a:cubicBezTo>
                <a:cubicBezTo>
                  <a:pt x="4119" y="13941"/>
                  <a:pt x="4143" y="13991"/>
                  <a:pt x="4174" y="13991"/>
                </a:cubicBezTo>
                <a:cubicBezTo>
                  <a:pt x="4204" y="13991"/>
                  <a:pt x="4229" y="13941"/>
                  <a:pt x="4229" y="13880"/>
                </a:cubicBezTo>
                <a:cubicBezTo>
                  <a:pt x="4229" y="13819"/>
                  <a:pt x="4204" y="13769"/>
                  <a:pt x="4174" y="13769"/>
                </a:cubicBezTo>
                <a:close/>
                <a:moveTo>
                  <a:pt x="20471" y="13407"/>
                </a:moveTo>
                <a:cubicBezTo>
                  <a:pt x="20440" y="13407"/>
                  <a:pt x="20416" y="13456"/>
                  <a:pt x="20416" y="13518"/>
                </a:cubicBezTo>
                <a:cubicBezTo>
                  <a:pt x="20416" y="13579"/>
                  <a:pt x="20440" y="13629"/>
                  <a:pt x="20471" y="13629"/>
                </a:cubicBezTo>
                <a:cubicBezTo>
                  <a:pt x="20501" y="13629"/>
                  <a:pt x="20525" y="13579"/>
                  <a:pt x="20525" y="13518"/>
                </a:cubicBezTo>
                <a:cubicBezTo>
                  <a:pt x="20525" y="13456"/>
                  <a:pt x="20501" y="13407"/>
                  <a:pt x="20471" y="13407"/>
                </a:cubicBezTo>
                <a:close/>
                <a:moveTo>
                  <a:pt x="20291" y="13407"/>
                </a:moveTo>
                <a:cubicBezTo>
                  <a:pt x="20261" y="13407"/>
                  <a:pt x="20237" y="13456"/>
                  <a:pt x="20237" y="13518"/>
                </a:cubicBezTo>
                <a:cubicBezTo>
                  <a:pt x="20237" y="13579"/>
                  <a:pt x="20261" y="13629"/>
                  <a:pt x="20291" y="13629"/>
                </a:cubicBezTo>
                <a:cubicBezTo>
                  <a:pt x="20322" y="13629"/>
                  <a:pt x="20346" y="13579"/>
                  <a:pt x="20346" y="13518"/>
                </a:cubicBezTo>
                <a:cubicBezTo>
                  <a:pt x="20346" y="13456"/>
                  <a:pt x="20322" y="13407"/>
                  <a:pt x="20291" y="13407"/>
                </a:cubicBezTo>
                <a:close/>
                <a:moveTo>
                  <a:pt x="20112" y="13407"/>
                </a:moveTo>
                <a:cubicBezTo>
                  <a:pt x="20082" y="13407"/>
                  <a:pt x="20058" y="13456"/>
                  <a:pt x="20058" y="13518"/>
                </a:cubicBezTo>
                <a:cubicBezTo>
                  <a:pt x="20058" y="13579"/>
                  <a:pt x="20082" y="13629"/>
                  <a:pt x="20112" y="13629"/>
                </a:cubicBezTo>
                <a:cubicBezTo>
                  <a:pt x="20143" y="13629"/>
                  <a:pt x="20167" y="13579"/>
                  <a:pt x="20167" y="13518"/>
                </a:cubicBezTo>
                <a:cubicBezTo>
                  <a:pt x="20167" y="13456"/>
                  <a:pt x="20143" y="13407"/>
                  <a:pt x="20112" y="13407"/>
                </a:cubicBezTo>
                <a:close/>
                <a:moveTo>
                  <a:pt x="19933" y="13407"/>
                </a:moveTo>
                <a:cubicBezTo>
                  <a:pt x="19903" y="13407"/>
                  <a:pt x="19878" y="13456"/>
                  <a:pt x="19878" y="13518"/>
                </a:cubicBezTo>
                <a:cubicBezTo>
                  <a:pt x="19878" y="13579"/>
                  <a:pt x="19903" y="13629"/>
                  <a:pt x="19933" y="13629"/>
                </a:cubicBezTo>
                <a:cubicBezTo>
                  <a:pt x="19964" y="13629"/>
                  <a:pt x="19988" y="13579"/>
                  <a:pt x="19988" y="13518"/>
                </a:cubicBezTo>
                <a:cubicBezTo>
                  <a:pt x="19988" y="13456"/>
                  <a:pt x="19964" y="13407"/>
                  <a:pt x="19933" y="13407"/>
                </a:cubicBezTo>
                <a:close/>
                <a:moveTo>
                  <a:pt x="19754" y="13407"/>
                </a:moveTo>
                <a:cubicBezTo>
                  <a:pt x="19724" y="13407"/>
                  <a:pt x="19699" y="13456"/>
                  <a:pt x="19699" y="13518"/>
                </a:cubicBezTo>
                <a:cubicBezTo>
                  <a:pt x="19699" y="13579"/>
                  <a:pt x="19724" y="13629"/>
                  <a:pt x="19754" y="13629"/>
                </a:cubicBezTo>
                <a:cubicBezTo>
                  <a:pt x="19785" y="13629"/>
                  <a:pt x="19809" y="13579"/>
                  <a:pt x="19809" y="13518"/>
                </a:cubicBezTo>
                <a:cubicBezTo>
                  <a:pt x="19809" y="13456"/>
                  <a:pt x="19785" y="13407"/>
                  <a:pt x="19754" y="13407"/>
                </a:cubicBezTo>
                <a:close/>
                <a:moveTo>
                  <a:pt x="19575" y="13407"/>
                </a:moveTo>
                <a:cubicBezTo>
                  <a:pt x="19545" y="13407"/>
                  <a:pt x="19520" y="13456"/>
                  <a:pt x="19520" y="13518"/>
                </a:cubicBezTo>
                <a:cubicBezTo>
                  <a:pt x="19520" y="13579"/>
                  <a:pt x="19545" y="13629"/>
                  <a:pt x="19575" y="13629"/>
                </a:cubicBezTo>
                <a:cubicBezTo>
                  <a:pt x="19605" y="13629"/>
                  <a:pt x="19630" y="13579"/>
                  <a:pt x="19630" y="13518"/>
                </a:cubicBezTo>
                <a:cubicBezTo>
                  <a:pt x="19630" y="13456"/>
                  <a:pt x="19605" y="13407"/>
                  <a:pt x="19575" y="13407"/>
                </a:cubicBezTo>
                <a:close/>
                <a:moveTo>
                  <a:pt x="19396" y="13407"/>
                </a:moveTo>
                <a:cubicBezTo>
                  <a:pt x="19366" y="13407"/>
                  <a:pt x="19341" y="13456"/>
                  <a:pt x="19341" y="13518"/>
                </a:cubicBezTo>
                <a:cubicBezTo>
                  <a:pt x="19341" y="13579"/>
                  <a:pt x="19366" y="13629"/>
                  <a:pt x="19396" y="13629"/>
                </a:cubicBezTo>
                <a:cubicBezTo>
                  <a:pt x="19426" y="13629"/>
                  <a:pt x="19451" y="13579"/>
                  <a:pt x="19451" y="13518"/>
                </a:cubicBezTo>
                <a:cubicBezTo>
                  <a:pt x="19451" y="13456"/>
                  <a:pt x="19426" y="13407"/>
                  <a:pt x="19396" y="13407"/>
                </a:cubicBezTo>
                <a:close/>
                <a:moveTo>
                  <a:pt x="18501" y="13407"/>
                </a:moveTo>
                <a:cubicBezTo>
                  <a:pt x="18470" y="13407"/>
                  <a:pt x="18446" y="13456"/>
                  <a:pt x="18446" y="13518"/>
                </a:cubicBezTo>
                <a:cubicBezTo>
                  <a:pt x="18446" y="13579"/>
                  <a:pt x="18470" y="13629"/>
                  <a:pt x="18501" y="13629"/>
                </a:cubicBezTo>
                <a:cubicBezTo>
                  <a:pt x="18531" y="13629"/>
                  <a:pt x="18555" y="13579"/>
                  <a:pt x="18555" y="13518"/>
                </a:cubicBezTo>
                <a:cubicBezTo>
                  <a:pt x="18555" y="13456"/>
                  <a:pt x="18531" y="13407"/>
                  <a:pt x="18501" y="13407"/>
                </a:cubicBezTo>
                <a:close/>
                <a:moveTo>
                  <a:pt x="18321" y="13407"/>
                </a:moveTo>
                <a:cubicBezTo>
                  <a:pt x="18291" y="13407"/>
                  <a:pt x="18267" y="13456"/>
                  <a:pt x="18267" y="13518"/>
                </a:cubicBezTo>
                <a:cubicBezTo>
                  <a:pt x="18267" y="13579"/>
                  <a:pt x="18291" y="13629"/>
                  <a:pt x="18321" y="13629"/>
                </a:cubicBezTo>
                <a:cubicBezTo>
                  <a:pt x="18352" y="13629"/>
                  <a:pt x="18376" y="13579"/>
                  <a:pt x="18376" y="13518"/>
                </a:cubicBezTo>
                <a:cubicBezTo>
                  <a:pt x="18376" y="13456"/>
                  <a:pt x="18352" y="13407"/>
                  <a:pt x="18321" y="13407"/>
                </a:cubicBezTo>
                <a:close/>
                <a:moveTo>
                  <a:pt x="18142" y="13407"/>
                </a:moveTo>
                <a:cubicBezTo>
                  <a:pt x="18112" y="13407"/>
                  <a:pt x="18088" y="13456"/>
                  <a:pt x="18088" y="13518"/>
                </a:cubicBezTo>
                <a:cubicBezTo>
                  <a:pt x="18088" y="13579"/>
                  <a:pt x="18112" y="13629"/>
                  <a:pt x="18142" y="13629"/>
                </a:cubicBezTo>
                <a:cubicBezTo>
                  <a:pt x="18173" y="13629"/>
                  <a:pt x="18197" y="13579"/>
                  <a:pt x="18197" y="13518"/>
                </a:cubicBezTo>
                <a:cubicBezTo>
                  <a:pt x="18197" y="13456"/>
                  <a:pt x="18173" y="13407"/>
                  <a:pt x="18142" y="13407"/>
                </a:cubicBezTo>
                <a:close/>
                <a:moveTo>
                  <a:pt x="17247" y="13407"/>
                </a:moveTo>
                <a:cubicBezTo>
                  <a:pt x="17217" y="13407"/>
                  <a:pt x="17192" y="13456"/>
                  <a:pt x="17192" y="13518"/>
                </a:cubicBezTo>
                <a:cubicBezTo>
                  <a:pt x="17192" y="13579"/>
                  <a:pt x="17217" y="13629"/>
                  <a:pt x="17247" y="13629"/>
                </a:cubicBezTo>
                <a:cubicBezTo>
                  <a:pt x="17277" y="13629"/>
                  <a:pt x="17302" y="13579"/>
                  <a:pt x="17302" y="13518"/>
                </a:cubicBezTo>
                <a:cubicBezTo>
                  <a:pt x="17302" y="13456"/>
                  <a:pt x="17277" y="13407"/>
                  <a:pt x="17247" y="13407"/>
                </a:cubicBezTo>
                <a:close/>
                <a:moveTo>
                  <a:pt x="17068" y="13407"/>
                </a:moveTo>
                <a:cubicBezTo>
                  <a:pt x="17038" y="13407"/>
                  <a:pt x="17013" y="13456"/>
                  <a:pt x="17013" y="13518"/>
                </a:cubicBezTo>
                <a:cubicBezTo>
                  <a:pt x="17013" y="13579"/>
                  <a:pt x="17038" y="13629"/>
                  <a:pt x="17068" y="13629"/>
                </a:cubicBezTo>
                <a:cubicBezTo>
                  <a:pt x="17098" y="13629"/>
                  <a:pt x="17123" y="13579"/>
                  <a:pt x="17123" y="13518"/>
                </a:cubicBezTo>
                <a:cubicBezTo>
                  <a:pt x="17123" y="13456"/>
                  <a:pt x="17098" y="13407"/>
                  <a:pt x="17068" y="13407"/>
                </a:cubicBezTo>
                <a:close/>
                <a:moveTo>
                  <a:pt x="12412" y="13407"/>
                </a:moveTo>
                <a:cubicBezTo>
                  <a:pt x="12381" y="13407"/>
                  <a:pt x="12357" y="13456"/>
                  <a:pt x="12357" y="13518"/>
                </a:cubicBezTo>
                <a:cubicBezTo>
                  <a:pt x="12357" y="13579"/>
                  <a:pt x="12381" y="13629"/>
                  <a:pt x="12412" y="13629"/>
                </a:cubicBezTo>
                <a:cubicBezTo>
                  <a:pt x="12442" y="13629"/>
                  <a:pt x="12466" y="13579"/>
                  <a:pt x="12466" y="13518"/>
                </a:cubicBezTo>
                <a:cubicBezTo>
                  <a:pt x="12466" y="13456"/>
                  <a:pt x="12442" y="13407"/>
                  <a:pt x="12412" y="13407"/>
                </a:cubicBezTo>
                <a:close/>
                <a:moveTo>
                  <a:pt x="12233" y="13407"/>
                </a:moveTo>
                <a:cubicBezTo>
                  <a:pt x="12202" y="13407"/>
                  <a:pt x="12178" y="13456"/>
                  <a:pt x="12178" y="13518"/>
                </a:cubicBezTo>
                <a:cubicBezTo>
                  <a:pt x="12178" y="13579"/>
                  <a:pt x="12202" y="13629"/>
                  <a:pt x="12233" y="13629"/>
                </a:cubicBezTo>
                <a:cubicBezTo>
                  <a:pt x="12263" y="13629"/>
                  <a:pt x="12287" y="13579"/>
                  <a:pt x="12287" y="13518"/>
                </a:cubicBezTo>
                <a:cubicBezTo>
                  <a:pt x="12287" y="13456"/>
                  <a:pt x="12263" y="13407"/>
                  <a:pt x="12233" y="13407"/>
                </a:cubicBezTo>
                <a:close/>
                <a:moveTo>
                  <a:pt x="12053" y="13407"/>
                </a:moveTo>
                <a:cubicBezTo>
                  <a:pt x="12023" y="13407"/>
                  <a:pt x="11999" y="13456"/>
                  <a:pt x="11999" y="13518"/>
                </a:cubicBezTo>
                <a:cubicBezTo>
                  <a:pt x="11999" y="13579"/>
                  <a:pt x="12023" y="13629"/>
                  <a:pt x="12053" y="13629"/>
                </a:cubicBezTo>
                <a:cubicBezTo>
                  <a:pt x="12084" y="13629"/>
                  <a:pt x="12108" y="13579"/>
                  <a:pt x="12108" y="13518"/>
                </a:cubicBezTo>
                <a:cubicBezTo>
                  <a:pt x="12108" y="13456"/>
                  <a:pt x="12084" y="13407"/>
                  <a:pt x="12053" y="13407"/>
                </a:cubicBezTo>
                <a:close/>
                <a:moveTo>
                  <a:pt x="11874" y="13407"/>
                </a:moveTo>
                <a:cubicBezTo>
                  <a:pt x="11844" y="13407"/>
                  <a:pt x="11819" y="13456"/>
                  <a:pt x="11819" y="13518"/>
                </a:cubicBezTo>
                <a:cubicBezTo>
                  <a:pt x="11819" y="13579"/>
                  <a:pt x="11844" y="13629"/>
                  <a:pt x="11874" y="13629"/>
                </a:cubicBezTo>
                <a:cubicBezTo>
                  <a:pt x="11905" y="13629"/>
                  <a:pt x="11929" y="13579"/>
                  <a:pt x="11929" y="13518"/>
                </a:cubicBezTo>
                <a:cubicBezTo>
                  <a:pt x="11929" y="13456"/>
                  <a:pt x="11905" y="13407"/>
                  <a:pt x="11874" y="13407"/>
                </a:cubicBezTo>
                <a:close/>
                <a:moveTo>
                  <a:pt x="11695" y="13407"/>
                </a:moveTo>
                <a:cubicBezTo>
                  <a:pt x="11665" y="13407"/>
                  <a:pt x="11640" y="13456"/>
                  <a:pt x="11640" y="13518"/>
                </a:cubicBezTo>
                <a:cubicBezTo>
                  <a:pt x="11640" y="13579"/>
                  <a:pt x="11665" y="13629"/>
                  <a:pt x="11695" y="13629"/>
                </a:cubicBezTo>
                <a:cubicBezTo>
                  <a:pt x="11726" y="13629"/>
                  <a:pt x="11750" y="13579"/>
                  <a:pt x="11750" y="13518"/>
                </a:cubicBezTo>
                <a:cubicBezTo>
                  <a:pt x="11750" y="13456"/>
                  <a:pt x="11726" y="13407"/>
                  <a:pt x="11695" y="13407"/>
                </a:cubicBezTo>
                <a:close/>
                <a:moveTo>
                  <a:pt x="11516" y="13407"/>
                </a:moveTo>
                <a:cubicBezTo>
                  <a:pt x="11486" y="13407"/>
                  <a:pt x="11461" y="13456"/>
                  <a:pt x="11461" y="13518"/>
                </a:cubicBezTo>
                <a:cubicBezTo>
                  <a:pt x="11461" y="13579"/>
                  <a:pt x="11486" y="13629"/>
                  <a:pt x="11516" y="13629"/>
                </a:cubicBezTo>
                <a:cubicBezTo>
                  <a:pt x="11546" y="13629"/>
                  <a:pt x="11571" y="13579"/>
                  <a:pt x="11571" y="13518"/>
                </a:cubicBezTo>
                <a:cubicBezTo>
                  <a:pt x="11571" y="13456"/>
                  <a:pt x="11546" y="13407"/>
                  <a:pt x="11516" y="13407"/>
                </a:cubicBezTo>
                <a:close/>
                <a:moveTo>
                  <a:pt x="11337" y="13407"/>
                </a:moveTo>
                <a:cubicBezTo>
                  <a:pt x="11307" y="13407"/>
                  <a:pt x="11282" y="13456"/>
                  <a:pt x="11282" y="13518"/>
                </a:cubicBezTo>
                <a:cubicBezTo>
                  <a:pt x="11282" y="13579"/>
                  <a:pt x="11307" y="13629"/>
                  <a:pt x="11337" y="13629"/>
                </a:cubicBezTo>
                <a:cubicBezTo>
                  <a:pt x="11367" y="13629"/>
                  <a:pt x="11392" y="13579"/>
                  <a:pt x="11392" y="13518"/>
                </a:cubicBezTo>
                <a:cubicBezTo>
                  <a:pt x="11392" y="13456"/>
                  <a:pt x="11367" y="13407"/>
                  <a:pt x="11337" y="13407"/>
                </a:cubicBezTo>
                <a:close/>
                <a:moveTo>
                  <a:pt x="11158" y="13407"/>
                </a:moveTo>
                <a:cubicBezTo>
                  <a:pt x="11128" y="13407"/>
                  <a:pt x="11103" y="13456"/>
                  <a:pt x="11103" y="13518"/>
                </a:cubicBezTo>
                <a:cubicBezTo>
                  <a:pt x="11103" y="13579"/>
                  <a:pt x="11128" y="13629"/>
                  <a:pt x="11158" y="13629"/>
                </a:cubicBezTo>
                <a:cubicBezTo>
                  <a:pt x="11188" y="13629"/>
                  <a:pt x="11213" y="13579"/>
                  <a:pt x="11213" y="13518"/>
                </a:cubicBezTo>
                <a:cubicBezTo>
                  <a:pt x="11213" y="13456"/>
                  <a:pt x="11188" y="13407"/>
                  <a:pt x="11158" y="13407"/>
                </a:cubicBezTo>
                <a:close/>
                <a:moveTo>
                  <a:pt x="10979" y="13407"/>
                </a:moveTo>
                <a:cubicBezTo>
                  <a:pt x="10949" y="13407"/>
                  <a:pt x="10924" y="13456"/>
                  <a:pt x="10924" y="13518"/>
                </a:cubicBezTo>
                <a:cubicBezTo>
                  <a:pt x="10924" y="13579"/>
                  <a:pt x="10949" y="13629"/>
                  <a:pt x="10979" y="13629"/>
                </a:cubicBezTo>
                <a:cubicBezTo>
                  <a:pt x="11009" y="13629"/>
                  <a:pt x="11034" y="13579"/>
                  <a:pt x="11034" y="13518"/>
                </a:cubicBezTo>
                <a:cubicBezTo>
                  <a:pt x="11034" y="13456"/>
                  <a:pt x="11009" y="13407"/>
                  <a:pt x="10979" y="13407"/>
                </a:cubicBezTo>
                <a:close/>
                <a:moveTo>
                  <a:pt x="10800" y="13407"/>
                </a:moveTo>
                <a:cubicBezTo>
                  <a:pt x="10770" y="13407"/>
                  <a:pt x="10745" y="13456"/>
                  <a:pt x="10745" y="13518"/>
                </a:cubicBezTo>
                <a:cubicBezTo>
                  <a:pt x="10745" y="13579"/>
                  <a:pt x="10770" y="13629"/>
                  <a:pt x="10800" y="13629"/>
                </a:cubicBezTo>
                <a:cubicBezTo>
                  <a:pt x="10830" y="13629"/>
                  <a:pt x="10855" y="13579"/>
                  <a:pt x="10855" y="13518"/>
                </a:cubicBezTo>
                <a:cubicBezTo>
                  <a:pt x="10855" y="13456"/>
                  <a:pt x="10830" y="13407"/>
                  <a:pt x="10800" y="13407"/>
                </a:cubicBezTo>
                <a:close/>
                <a:moveTo>
                  <a:pt x="10621" y="13407"/>
                </a:moveTo>
                <a:cubicBezTo>
                  <a:pt x="10590" y="13407"/>
                  <a:pt x="10566" y="13456"/>
                  <a:pt x="10566" y="13518"/>
                </a:cubicBezTo>
                <a:cubicBezTo>
                  <a:pt x="10566" y="13579"/>
                  <a:pt x="10590" y="13629"/>
                  <a:pt x="10621" y="13629"/>
                </a:cubicBezTo>
                <a:cubicBezTo>
                  <a:pt x="10651" y="13629"/>
                  <a:pt x="10676" y="13579"/>
                  <a:pt x="10676" y="13518"/>
                </a:cubicBezTo>
                <a:cubicBezTo>
                  <a:pt x="10676" y="13456"/>
                  <a:pt x="10651" y="13407"/>
                  <a:pt x="10621" y="13407"/>
                </a:cubicBezTo>
                <a:close/>
                <a:moveTo>
                  <a:pt x="7218" y="13407"/>
                </a:moveTo>
                <a:cubicBezTo>
                  <a:pt x="7188" y="13407"/>
                  <a:pt x="7163" y="13456"/>
                  <a:pt x="7163" y="13518"/>
                </a:cubicBezTo>
                <a:cubicBezTo>
                  <a:pt x="7163" y="13579"/>
                  <a:pt x="7188" y="13629"/>
                  <a:pt x="7218" y="13629"/>
                </a:cubicBezTo>
                <a:cubicBezTo>
                  <a:pt x="7248" y="13629"/>
                  <a:pt x="7273" y="13579"/>
                  <a:pt x="7273" y="13518"/>
                </a:cubicBezTo>
                <a:cubicBezTo>
                  <a:pt x="7273" y="13456"/>
                  <a:pt x="7248" y="13407"/>
                  <a:pt x="7218" y="13407"/>
                </a:cubicBezTo>
                <a:close/>
                <a:moveTo>
                  <a:pt x="7039" y="13407"/>
                </a:moveTo>
                <a:cubicBezTo>
                  <a:pt x="7009" y="13407"/>
                  <a:pt x="6984" y="13456"/>
                  <a:pt x="6984" y="13518"/>
                </a:cubicBezTo>
                <a:cubicBezTo>
                  <a:pt x="6984" y="13579"/>
                  <a:pt x="7009" y="13629"/>
                  <a:pt x="7039" y="13629"/>
                </a:cubicBezTo>
                <a:cubicBezTo>
                  <a:pt x="7069" y="13629"/>
                  <a:pt x="7094" y="13579"/>
                  <a:pt x="7094" y="13518"/>
                </a:cubicBezTo>
                <a:cubicBezTo>
                  <a:pt x="7094" y="13456"/>
                  <a:pt x="7069" y="13407"/>
                  <a:pt x="7039" y="13407"/>
                </a:cubicBezTo>
                <a:close/>
                <a:moveTo>
                  <a:pt x="6860" y="13407"/>
                </a:moveTo>
                <a:cubicBezTo>
                  <a:pt x="6830" y="13407"/>
                  <a:pt x="6805" y="13456"/>
                  <a:pt x="6805" y="13518"/>
                </a:cubicBezTo>
                <a:cubicBezTo>
                  <a:pt x="6805" y="13579"/>
                  <a:pt x="6830" y="13629"/>
                  <a:pt x="6860" y="13629"/>
                </a:cubicBezTo>
                <a:cubicBezTo>
                  <a:pt x="6890" y="13629"/>
                  <a:pt x="6915" y="13579"/>
                  <a:pt x="6915" y="13518"/>
                </a:cubicBezTo>
                <a:cubicBezTo>
                  <a:pt x="6915" y="13456"/>
                  <a:pt x="6890" y="13407"/>
                  <a:pt x="6860" y="13407"/>
                </a:cubicBezTo>
                <a:close/>
                <a:moveTo>
                  <a:pt x="6681" y="13407"/>
                </a:moveTo>
                <a:cubicBezTo>
                  <a:pt x="6651" y="13407"/>
                  <a:pt x="6626" y="13456"/>
                  <a:pt x="6626" y="13518"/>
                </a:cubicBezTo>
                <a:cubicBezTo>
                  <a:pt x="6626" y="13579"/>
                  <a:pt x="6651" y="13629"/>
                  <a:pt x="6681" y="13629"/>
                </a:cubicBezTo>
                <a:cubicBezTo>
                  <a:pt x="6711" y="13629"/>
                  <a:pt x="6736" y="13579"/>
                  <a:pt x="6736" y="13518"/>
                </a:cubicBezTo>
                <a:cubicBezTo>
                  <a:pt x="6736" y="13456"/>
                  <a:pt x="6711" y="13407"/>
                  <a:pt x="6681" y="13407"/>
                </a:cubicBezTo>
                <a:close/>
                <a:moveTo>
                  <a:pt x="6502" y="13407"/>
                </a:moveTo>
                <a:cubicBezTo>
                  <a:pt x="6472" y="13407"/>
                  <a:pt x="6447" y="13456"/>
                  <a:pt x="6447" y="13518"/>
                </a:cubicBezTo>
                <a:cubicBezTo>
                  <a:pt x="6447" y="13579"/>
                  <a:pt x="6472" y="13629"/>
                  <a:pt x="6502" y="13629"/>
                </a:cubicBezTo>
                <a:cubicBezTo>
                  <a:pt x="6532" y="13629"/>
                  <a:pt x="6557" y="13579"/>
                  <a:pt x="6557" y="13518"/>
                </a:cubicBezTo>
                <a:cubicBezTo>
                  <a:pt x="6557" y="13456"/>
                  <a:pt x="6532" y="13407"/>
                  <a:pt x="6502" y="13407"/>
                </a:cubicBezTo>
                <a:close/>
                <a:moveTo>
                  <a:pt x="6323" y="13407"/>
                </a:moveTo>
                <a:cubicBezTo>
                  <a:pt x="6292" y="13407"/>
                  <a:pt x="6268" y="13456"/>
                  <a:pt x="6268" y="13518"/>
                </a:cubicBezTo>
                <a:cubicBezTo>
                  <a:pt x="6268" y="13579"/>
                  <a:pt x="6292" y="13629"/>
                  <a:pt x="6323" y="13629"/>
                </a:cubicBezTo>
                <a:cubicBezTo>
                  <a:pt x="6353" y="13629"/>
                  <a:pt x="6378" y="13579"/>
                  <a:pt x="6378" y="13518"/>
                </a:cubicBezTo>
                <a:cubicBezTo>
                  <a:pt x="6378" y="13456"/>
                  <a:pt x="6353" y="13407"/>
                  <a:pt x="6323" y="13407"/>
                </a:cubicBezTo>
                <a:close/>
                <a:moveTo>
                  <a:pt x="6144" y="13407"/>
                </a:moveTo>
                <a:cubicBezTo>
                  <a:pt x="6113" y="13407"/>
                  <a:pt x="6089" y="13456"/>
                  <a:pt x="6089" y="13518"/>
                </a:cubicBezTo>
                <a:cubicBezTo>
                  <a:pt x="6089" y="13579"/>
                  <a:pt x="6113" y="13629"/>
                  <a:pt x="6144" y="13629"/>
                </a:cubicBezTo>
                <a:cubicBezTo>
                  <a:pt x="6174" y="13629"/>
                  <a:pt x="6199" y="13579"/>
                  <a:pt x="6199" y="13518"/>
                </a:cubicBezTo>
                <a:cubicBezTo>
                  <a:pt x="6199" y="13456"/>
                  <a:pt x="6174" y="13407"/>
                  <a:pt x="6144" y="13407"/>
                </a:cubicBezTo>
                <a:close/>
                <a:moveTo>
                  <a:pt x="5965" y="13407"/>
                </a:moveTo>
                <a:cubicBezTo>
                  <a:pt x="5934" y="13407"/>
                  <a:pt x="5910" y="13456"/>
                  <a:pt x="5910" y="13518"/>
                </a:cubicBezTo>
                <a:cubicBezTo>
                  <a:pt x="5910" y="13579"/>
                  <a:pt x="5934" y="13629"/>
                  <a:pt x="5965" y="13629"/>
                </a:cubicBezTo>
                <a:cubicBezTo>
                  <a:pt x="5995" y="13629"/>
                  <a:pt x="6019" y="13579"/>
                  <a:pt x="6019" y="13518"/>
                </a:cubicBezTo>
                <a:cubicBezTo>
                  <a:pt x="6019" y="13456"/>
                  <a:pt x="5995" y="13407"/>
                  <a:pt x="5965" y="13407"/>
                </a:cubicBezTo>
                <a:close/>
                <a:moveTo>
                  <a:pt x="5786" y="13407"/>
                </a:moveTo>
                <a:cubicBezTo>
                  <a:pt x="5755" y="13407"/>
                  <a:pt x="5731" y="13456"/>
                  <a:pt x="5731" y="13518"/>
                </a:cubicBezTo>
                <a:cubicBezTo>
                  <a:pt x="5731" y="13579"/>
                  <a:pt x="5755" y="13629"/>
                  <a:pt x="5786" y="13629"/>
                </a:cubicBezTo>
                <a:cubicBezTo>
                  <a:pt x="5816" y="13629"/>
                  <a:pt x="5840" y="13579"/>
                  <a:pt x="5840" y="13518"/>
                </a:cubicBezTo>
                <a:cubicBezTo>
                  <a:pt x="5840" y="13456"/>
                  <a:pt x="5816" y="13407"/>
                  <a:pt x="5786" y="13407"/>
                </a:cubicBezTo>
                <a:close/>
                <a:moveTo>
                  <a:pt x="5606" y="13407"/>
                </a:moveTo>
                <a:cubicBezTo>
                  <a:pt x="5576" y="13407"/>
                  <a:pt x="5552" y="13456"/>
                  <a:pt x="5552" y="13518"/>
                </a:cubicBezTo>
                <a:cubicBezTo>
                  <a:pt x="5552" y="13579"/>
                  <a:pt x="5576" y="13629"/>
                  <a:pt x="5606" y="13629"/>
                </a:cubicBezTo>
                <a:cubicBezTo>
                  <a:pt x="5637" y="13629"/>
                  <a:pt x="5661" y="13579"/>
                  <a:pt x="5661" y="13518"/>
                </a:cubicBezTo>
                <a:cubicBezTo>
                  <a:pt x="5661" y="13456"/>
                  <a:pt x="5637" y="13407"/>
                  <a:pt x="5606" y="13407"/>
                </a:cubicBezTo>
                <a:close/>
                <a:moveTo>
                  <a:pt x="5427" y="13407"/>
                </a:moveTo>
                <a:cubicBezTo>
                  <a:pt x="5397" y="13407"/>
                  <a:pt x="5372" y="13456"/>
                  <a:pt x="5372" y="13518"/>
                </a:cubicBezTo>
                <a:cubicBezTo>
                  <a:pt x="5372" y="13579"/>
                  <a:pt x="5397" y="13629"/>
                  <a:pt x="5427" y="13629"/>
                </a:cubicBezTo>
                <a:cubicBezTo>
                  <a:pt x="5458" y="13629"/>
                  <a:pt x="5482" y="13579"/>
                  <a:pt x="5482" y="13518"/>
                </a:cubicBezTo>
                <a:cubicBezTo>
                  <a:pt x="5482" y="13456"/>
                  <a:pt x="5458" y="13407"/>
                  <a:pt x="5427" y="13407"/>
                </a:cubicBezTo>
                <a:close/>
                <a:moveTo>
                  <a:pt x="5248" y="13407"/>
                </a:moveTo>
                <a:cubicBezTo>
                  <a:pt x="5218" y="13407"/>
                  <a:pt x="5193" y="13456"/>
                  <a:pt x="5193" y="13518"/>
                </a:cubicBezTo>
                <a:cubicBezTo>
                  <a:pt x="5193" y="13579"/>
                  <a:pt x="5218" y="13629"/>
                  <a:pt x="5248" y="13629"/>
                </a:cubicBezTo>
                <a:cubicBezTo>
                  <a:pt x="5279" y="13629"/>
                  <a:pt x="5303" y="13579"/>
                  <a:pt x="5303" y="13518"/>
                </a:cubicBezTo>
                <a:cubicBezTo>
                  <a:pt x="5303" y="13456"/>
                  <a:pt x="5279" y="13407"/>
                  <a:pt x="5248" y="13407"/>
                </a:cubicBezTo>
                <a:close/>
                <a:moveTo>
                  <a:pt x="5069" y="13407"/>
                </a:moveTo>
                <a:cubicBezTo>
                  <a:pt x="5039" y="13407"/>
                  <a:pt x="5014" y="13456"/>
                  <a:pt x="5014" y="13518"/>
                </a:cubicBezTo>
                <a:cubicBezTo>
                  <a:pt x="5014" y="13579"/>
                  <a:pt x="5039" y="13629"/>
                  <a:pt x="5069" y="13629"/>
                </a:cubicBezTo>
                <a:cubicBezTo>
                  <a:pt x="5099" y="13629"/>
                  <a:pt x="5124" y="13579"/>
                  <a:pt x="5124" y="13518"/>
                </a:cubicBezTo>
                <a:cubicBezTo>
                  <a:pt x="5124" y="13456"/>
                  <a:pt x="5099" y="13407"/>
                  <a:pt x="5069" y="13407"/>
                </a:cubicBezTo>
                <a:close/>
                <a:moveTo>
                  <a:pt x="4890" y="13407"/>
                </a:moveTo>
                <a:cubicBezTo>
                  <a:pt x="4860" y="13407"/>
                  <a:pt x="4835" y="13456"/>
                  <a:pt x="4835" y="13518"/>
                </a:cubicBezTo>
                <a:cubicBezTo>
                  <a:pt x="4835" y="13579"/>
                  <a:pt x="4860" y="13629"/>
                  <a:pt x="4890" y="13629"/>
                </a:cubicBezTo>
                <a:cubicBezTo>
                  <a:pt x="4920" y="13629"/>
                  <a:pt x="4945" y="13579"/>
                  <a:pt x="4945" y="13518"/>
                </a:cubicBezTo>
                <a:cubicBezTo>
                  <a:pt x="4945" y="13456"/>
                  <a:pt x="4920" y="13407"/>
                  <a:pt x="4890" y="13407"/>
                </a:cubicBezTo>
                <a:close/>
                <a:moveTo>
                  <a:pt x="4711" y="13407"/>
                </a:moveTo>
                <a:cubicBezTo>
                  <a:pt x="4681" y="13407"/>
                  <a:pt x="4656" y="13456"/>
                  <a:pt x="4656" y="13518"/>
                </a:cubicBezTo>
                <a:cubicBezTo>
                  <a:pt x="4656" y="13579"/>
                  <a:pt x="4681" y="13629"/>
                  <a:pt x="4711" y="13629"/>
                </a:cubicBezTo>
                <a:cubicBezTo>
                  <a:pt x="4741" y="13629"/>
                  <a:pt x="4766" y="13579"/>
                  <a:pt x="4766" y="13518"/>
                </a:cubicBezTo>
                <a:cubicBezTo>
                  <a:pt x="4766" y="13456"/>
                  <a:pt x="4741" y="13407"/>
                  <a:pt x="4711" y="13407"/>
                </a:cubicBezTo>
                <a:close/>
                <a:moveTo>
                  <a:pt x="4532" y="13407"/>
                </a:moveTo>
                <a:cubicBezTo>
                  <a:pt x="4502" y="13407"/>
                  <a:pt x="4477" y="13456"/>
                  <a:pt x="4477" y="13518"/>
                </a:cubicBezTo>
                <a:cubicBezTo>
                  <a:pt x="4477" y="13579"/>
                  <a:pt x="4502" y="13629"/>
                  <a:pt x="4532" y="13629"/>
                </a:cubicBezTo>
                <a:cubicBezTo>
                  <a:pt x="4562" y="13629"/>
                  <a:pt x="4587" y="13579"/>
                  <a:pt x="4587" y="13518"/>
                </a:cubicBezTo>
                <a:cubicBezTo>
                  <a:pt x="4587" y="13456"/>
                  <a:pt x="4562" y="13407"/>
                  <a:pt x="4532" y="13407"/>
                </a:cubicBezTo>
                <a:close/>
                <a:moveTo>
                  <a:pt x="4353" y="13407"/>
                </a:moveTo>
                <a:cubicBezTo>
                  <a:pt x="4323" y="13407"/>
                  <a:pt x="4298" y="13456"/>
                  <a:pt x="4298" y="13518"/>
                </a:cubicBezTo>
                <a:cubicBezTo>
                  <a:pt x="4298" y="13579"/>
                  <a:pt x="4323" y="13629"/>
                  <a:pt x="4353" y="13629"/>
                </a:cubicBezTo>
                <a:cubicBezTo>
                  <a:pt x="4383" y="13629"/>
                  <a:pt x="4408" y="13579"/>
                  <a:pt x="4408" y="13518"/>
                </a:cubicBezTo>
                <a:cubicBezTo>
                  <a:pt x="4408" y="13456"/>
                  <a:pt x="4383" y="13407"/>
                  <a:pt x="4353" y="13407"/>
                </a:cubicBezTo>
                <a:close/>
                <a:moveTo>
                  <a:pt x="4174" y="13407"/>
                </a:moveTo>
                <a:cubicBezTo>
                  <a:pt x="4143" y="13407"/>
                  <a:pt x="4119" y="13456"/>
                  <a:pt x="4119" y="13518"/>
                </a:cubicBezTo>
                <a:cubicBezTo>
                  <a:pt x="4119" y="13579"/>
                  <a:pt x="4143" y="13629"/>
                  <a:pt x="4174" y="13629"/>
                </a:cubicBezTo>
                <a:cubicBezTo>
                  <a:pt x="4204" y="13629"/>
                  <a:pt x="4229" y="13579"/>
                  <a:pt x="4229" y="13518"/>
                </a:cubicBezTo>
                <a:cubicBezTo>
                  <a:pt x="4229" y="13456"/>
                  <a:pt x="4204" y="13407"/>
                  <a:pt x="4174" y="13407"/>
                </a:cubicBezTo>
                <a:close/>
                <a:moveTo>
                  <a:pt x="3995" y="13407"/>
                </a:moveTo>
                <a:cubicBezTo>
                  <a:pt x="3964" y="13407"/>
                  <a:pt x="3940" y="13456"/>
                  <a:pt x="3940" y="13518"/>
                </a:cubicBezTo>
                <a:cubicBezTo>
                  <a:pt x="3940" y="13579"/>
                  <a:pt x="3964" y="13629"/>
                  <a:pt x="3995" y="13629"/>
                </a:cubicBezTo>
                <a:cubicBezTo>
                  <a:pt x="4025" y="13629"/>
                  <a:pt x="4050" y="13579"/>
                  <a:pt x="4050" y="13518"/>
                </a:cubicBezTo>
                <a:cubicBezTo>
                  <a:pt x="4050" y="13456"/>
                  <a:pt x="4025" y="13407"/>
                  <a:pt x="3995" y="13407"/>
                </a:cubicBezTo>
                <a:close/>
                <a:moveTo>
                  <a:pt x="20471" y="13044"/>
                </a:moveTo>
                <a:cubicBezTo>
                  <a:pt x="20440" y="13044"/>
                  <a:pt x="20416" y="13094"/>
                  <a:pt x="20416" y="13155"/>
                </a:cubicBezTo>
                <a:cubicBezTo>
                  <a:pt x="20416" y="13216"/>
                  <a:pt x="20440" y="13266"/>
                  <a:pt x="20471" y="13266"/>
                </a:cubicBezTo>
                <a:cubicBezTo>
                  <a:pt x="20501" y="13266"/>
                  <a:pt x="20525" y="13216"/>
                  <a:pt x="20525" y="13155"/>
                </a:cubicBezTo>
                <a:cubicBezTo>
                  <a:pt x="20525" y="13094"/>
                  <a:pt x="20501" y="13044"/>
                  <a:pt x="20471" y="13044"/>
                </a:cubicBezTo>
                <a:close/>
                <a:moveTo>
                  <a:pt x="19754" y="13044"/>
                </a:moveTo>
                <a:cubicBezTo>
                  <a:pt x="19724" y="13044"/>
                  <a:pt x="19699" y="13094"/>
                  <a:pt x="19699" y="13155"/>
                </a:cubicBezTo>
                <a:cubicBezTo>
                  <a:pt x="19699" y="13216"/>
                  <a:pt x="19724" y="13266"/>
                  <a:pt x="19754" y="13266"/>
                </a:cubicBezTo>
                <a:cubicBezTo>
                  <a:pt x="19785" y="13266"/>
                  <a:pt x="19809" y="13216"/>
                  <a:pt x="19809" y="13155"/>
                </a:cubicBezTo>
                <a:cubicBezTo>
                  <a:pt x="19809" y="13094"/>
                  <a:pt x="19785" y="13044"/>
                  <a:pt x="19754" y="13044"/>
                </a:cubicBezTo>
                <a:close/>
                <a:moveTo>
                  <a:pt x="19575" y="13044"/>
                </a:moveTo>
                <a:cubicBezTo>
                  <a:pt x="19545" y="13044"/>
                  <a:pt x="19520" y="13094"/>
                  <a:pt x="19520" y="13155"/>
                </a:cubicBezTo>
                <a:cubicBezTo>
                  <a:pt x="19520" y="13216"/>
                  <a:pt x="19545" y="13266"/>
                  <a:pt x="19575" y="13266"/>
                </a:cubicBezTo>
                <a:cubicBezTo>
                  <a:pt x="19605" y="13266"/>
                  <a:pt x="19630" y="13216"/>
                  <a:pt x="19630" y="13155"/>
                </a:cubicBezTo>
                <a:cubicBezTo>
                  <a:pt x="19630" y="13094"/>
                  <a:pt x="19605" y="13044"/>
                  <a:pt x="19575" y="13044"/>
                </a:cubicBezTo>
                <a:close/>
                <a:moveTo>
                  <a:pt x="19396" y="13044"/>
                </a:moveTo>
                <a:cubicBezTo>
                  <a:pt x="19366" y="13044"/>
                  <a:pt x="19341" y="13094"/>
                  <a:pt x="19341" y="13155"/>
                </a:cubicBezTo>
                <a:cubicBezTo>
                  <a:pt x="19341" y="13216"/>
                  <a:pt x="19366" y="13266"/>
                  <a:pt x="19396" y="13266"/>
                </a:cubicBezTo>
                <a:cubicBezTo>
                  <a:pt x="19426" y="13266"/>
                  <a:pt x="19451" y="13216"/>
                  <a:pt x="19451" y="13155"/>
                </a:cubicBezTo>
                <a:cubicBezTo>
                  <a:pt x="19451" y="13094"/>
                  <a:pt x="19426" y="13044"/>
                  <a:pt x="19396" y="13044"/>
                </a:cubicBezTo>
                <a:close/>
                <a:moveTo>
                  <a:pt x="19217" y="13044"/>
                </a:moveTo>
                <a:cubicBezTo>
                  <a:pt x="19187" y="13044"/>
                  <a:pt x="19162" y="13094"/>
                  <a:pt x="19162" y="13155"/>
                </a:cubicBezTo>
                <a:cubicBezTo>
                  <a:pt x="19162" y="13216"/>
                  <a:pt x="19187" y="13266"/>
                  <a:pt x="19217" y="13266"/>
                </a:cubicBezTo>
                <a:cubicBezTo>
                  <a:pt x="19247" y="13266"/>
                  <a:pt x="19272" y="13216"/>
                  <a:pt x="19272" y="13155"/>
                </a:cubicBezTo>
                <a:cubicBezTo>
                  <a:pt x="19272" y="13094"/>
                  <a:pt x="19247" y="13044"/>
                  <a:pt x="19217" y="13044"/>
                </a:cubicBezTo>
                <a:close/>
                <a:moveTo>
                  <a:pt x="19038" y="13044"/>
                </a:moveTo>
                <a:cubicBezTo>
                  <a:pt x="19008" y="13044"/>
                  <a:pt x="18983" y="13094"/>
                  <a:pt x="18983" y="13155"/>
                </a:cubicBezTo>
                <a:cubicBezTo>
                  <a:pt x="18983" y="13216"/>
                  <a:pt x="19008" y="13266"/>
                  <a:pt x="19038" y="13266"/>
                </a:cubicBezTo>
                <a:cubicBezTo>
                  <a:pt x="19068" y="13266"/>
                  <a:pt x="19093" y="13216"/>
                  <a:pt x="19093" y="13155"/>
                </a:cubicBezTo>
                <a:cubicBezTo>
                  <a:pt x="19093" y="13094"/>
                  <a:pt x="19068" y="13044"/>
                  <a:pt x="19038" y="13044"/>
                </a:cubicBezTo>
                <a:close/>
                <a:moveTo>
                  <a:pt x="18859" y="13044"/>
                </a:moveTo>
                <a:cubicBezTo>
                  <a:pt x="18828" y="13044"/>
                  <a:pt x="18804" y="13094"/>
                  <a:pt x="18804" y="13155"/>
                </a:cubicBezTo>
                <a:cubicBezTo>
                  <a:pt x="18804" y="13216"/>
                  <a:pt x="18828" y="13266"/>
                  <a:pt x="18859" y="13266"/>
                </a:cubicBezTo>
                <a:cubicBezTo>
                  <a:pt x="18889" y="13266"/>
                  <a:pt x="18914" y="13216"/>
                  <a:pt x="18914" y="13155"/>
                </a:cubicBezTo>
                <a:cubicBezTo>
                  <a:pt x="18914" y="13094"/>
                  <a:pt x="18889" y="13044"/>
                  <a:pt x="18859" y="13044"/>
                </a:cubicBezTo>
                <a:close/>
                <a:moveTo>
                  <a:pt x="18680" y="13044"/>
                </a:moveTo>
                <a:cubicBezTo>
                  <a:pt x="18649" y="13044"/>
                  <a:pt x="18625" y="13094"/>
                  <a:pt x="18625" y="13155"/>
                </a:cubicBezTo>
                <a:cubicBezTo>
                  <a:pt x="18625" y="13216"/>
                  <a:pt x="18649" y="13266"/>
                  <a:pt x="18680" y="13266"/>
                </a:cubicBezTo>
                <a:cubicBezTo>
                  <a:pt x="18710" y="13266"/>
                  <a:pt x="18735" y="13216"/>
                  <a:pt x="18735" y="13155"/>
                </a:cubicBezTo>
                <a:cubicBezTo>
                  <a:pt x="18735" y="13094"/>
                  <a:pt x="18710" y="13044"/>
                  <a:pt x="18680" y="13044"/>
                </a:cubicBezTo>
                <a:close/>
                <a:moveTo>
                  <a:pt x="18501" y="13044"/>
                </a:moveTo>
                <a:cubicBezTo>
                  <a:pt x="18470" y="13044"/>
                  <a:pt x="18446" y="13094"/>
                  <a:pt x="18446" y="13155"/>
                </a:cubicBezTo>
                <a:cubicBezTo>
                  <a:pt x="18446" y="13216"/>
                  <a:pt x="18470" y="13266"/>
                  <a:pt x="18501" y="13266"/>
                </a:cubicBezTo>
                <a:cubicBezTo>
                  <a:pt x="18531" y="13266"/>
                  <a:pt x="18555" y="13216"/>
                  <a:pt x="18555" y="13155"/>
                </a:cubicBezTo>
                <a:cubicBezTo>
                  <a:pt x="18555" y="13094"/>
                  <a:pt x="18531" y="13044"/>
                  <a:pt x="18501" y="13044"/>
                </a:cubicBezTo>
                <a:close/>
                <a:moveTo>
                  <a:pt x="18321" y="13044"/>
                </a:moveTo>
                <a:cubicBezTo>
                  <a:pt x="18291" y="13044"/>
                  <a:pt x="18267" y="13094"/>
                  <a:pt x="18267" y="13155"/>
                </a:cubicBezTo>
                <a:cubicBezTo>
                  <a:pt x="18267" y="13216"/>
                  <a:pt x="18291" y="13266"/>
                  <a:pt x="18321" y="13266"/>
                </a:cubicBezTo>
                <a:cubicBezTo>
                  <a:pt x="18352" y="13266"/>
                  <a:pt x="18376" y="13216"/>
                  <a:pt x="18376" y="13155"/>
                </a:cubicBezTo>
                <a:cubicBezTo>
                  <a:pt x="18376" y="13094"/>
                  <a:pt x="18352" y="13044"/>
                  <a:pt x="18321" y="13044"/>
                </a:cubicBezTo>
                <a:close/>
                <a:moveTo>
                  <a:pt x="18142" y="13044"/>
                </a:moveTo>
                <a:cubicBezTo>
                  <a:pt x="18112" y="13044"/>
                  <a:pt x="18088" y="13094"/>
                  <a:pt x="18088" y="13155"/>
                </a:cubicBezTo>
                <a:cubicBezTo>
                  <a:pt x="18088" y="13216"/>
                  <a:pt x="18112" y="13266"/>
                  <a:pt x="18142" y="13266"/>
                </a:cubicBezTo>
                <a:cubicBezTo>
                  <a:pt x="18173" y="13266"/>
                  <a:pt x="18197" y="13216"/>
                  <a:pt x="18197" y="13155"/>
                </a:cubicBezTo>
                <a:cubicBezTo>
                  <a:pt x="18197" y="13094"/>
                  <a:pt x="18173" y="13044"/>
                  <a:pt x="18142" y="13044"/>
                </a:cubicBezTo>
                <a:close/>
                <a:moveTo>
                  <a:pt x="17963" y="13044"/>
                </a:moveTo>
                <a:cubicBezTo>
                  <a:pt x="17933" y="13044"/>
                  <a:pt x="17908" y="13094"/>
                  <a:pt x="17908" y="13155"/>
                </a:cubicBezTo>
                <a:cubicBezTo>
                  <a:pt x="17908" y="13216"/>
                  <a:pt x="17933" y="13266"/>
                  <a:pt x="17963" y="13266"/>
                </a:cubicBezTo>
                <a:cubicBezTo>
                  <a:pt x="17994" y="13266"/>
                  <a:pt x="18018" y="13216"/>
                  <a:pt x="18018" y="13155"/>
                </a:cubicBezTo>
                <a:cubicBezTo>
                  <a:pt x="18018" y="13094"/>
                  <a:pt x="17994" y="13044"/>
                  <a:pt x="17963" y="13044"/>
                </a:cubicBezTo>
                <a:close/>
                <a:moveTo>
                  <a:pt x="17784" y="13044"/>
                </a:moveTo>
                <a:cubicBezTo>
                  <a:pt x="17754" y="13044"/>
                  <a:pt x="17729" y="13094"/>
                  <a:pt x="17729" y="13155"/>
                </a:cubicBezTo>
                <a:cubicBezTo>
                  <a:pt x="17729" y="13216"/>
                  <a:pt x="17754" y="13266"/>
                  <a:pt x="17784" y="13266"/>
                </a:cubicBezTo>
                <a:cubicBezTo>
                  <a:pt x="17815" y="13266"/>
                  <a:pt x="17839" y="13216"/>
                  <a:pt x="17839" y="13155"/>
                </a:cubicBezTo>
                <a:cubicBezTo>
                  <a:pt x="17839" y="13094"/>
                  <a:pt x="17815" y="13044"/>
                  <a:pt x="17784" y="13044"/>
                </a:cubicBezTo>
                <a:close/>
                <a:moveTo>
                  <a:pt x="17605" y="13044"/>
                </a:moveTo>
                <a:cubicBezTo>
                  <a:pt x="17575" y="13044"/>
                  <a:pt x="17550" y="13094"/>
                  <a:pt x="17550" y="13155"/>
                </a:cubicBezTo>
                <a:cubicBezTo>
                  <a:pt x="17550" y="13216"/>
                  <a:pt x="17575" y="13266"/>
                  <a:pt x="17605" y="13266"/>
                </a:cubicBezTo>
                <a:cubicBezTo>
                  <a:pt x="17635" y="13266"/>
                  <a:pt x="17660" y="13216"/>
                  <a:pt x="17660" y="13155"/>
                </a:cubicBezTo>
                <a:cubicBezTo>
                  <a:pt x="17660" y="13094"/>
                  <a:pt x="17635" y="13044"/>
                  <a:pt x="17605" y="13044"/>
                </a:cubicBezTo>
                <a:close/>
                <a:moveTo>
                  <a:pt x="17247" y="13044"/>
                </a:moveTo>
                <a:cubicBezTo>
                  <a:pt x="17217" y="13044"/>
                  <a:pt x="17192" y="13094"/>
                  <a:pt x="17192" y="13155"/>
                </a:cubicBezTo>
                <a:cubicBezTo>
                  <a:pt x="17192" y="13216"/>
                  <a:pt x="17217" y="13266"/>
                  <a:pt x="17247" y="13266"/>
                </a:cubicBezTo>
                <a:cubicBezTo>
                  <a:pt x="17277" y="13266"/>
                  <a:pt x="17302" y="13216"/>
                  <a:pt x="17302" y="13155"/>
                </a:cubicBezTo>
                <a:cubicBezTo>
                  <a:pt x="17302" y="13094"/>
                  <a:pt x="17277" y="13044"/>
                  <a:pt x="17247" y="13044"/>
                </a:cubicBezTo>
                <a:close/>
                <a:moveTo>
                  <a:pt x="17068" y="13044"/>
                </a:moveTo>
                <a:cubicBezTo>
                  <a:pt x="17038" y="13044"/>
                  <a:pt x="17013" y="13094"/>
                  <a:pt x="17013" y="13155"/>
                </a:cubicBezTo>
                <a:cubicBezTo>
                  <a:pt x="17013" y="13216"/>
                  <a:pt x="17038" y="13266"/>
                  <a:pt x="17068" y="13266"/>
                </a:cubicBezTo>
                <a:cubicBezTo>
                  <a:pt x="17098" y="13266"/>
                  <a:pt x="17123" y="13216"/>
                  <a:pt x="17123" y="13155"/>
                </a:cubicBezTo>
                <a:cubicBezTo>
                  <a:pt x="17123" y="13094"/>
                  <a:pt x="17098" y="13044"/>
                  <a:pt x="17068" y="13044"/>
                </a:cubicBezTo>
                <a:close/>
                <a:moveTo>
                  <a:pt x="16889" y="13044"/>
                </a:moveTo>
                <a:cubicBezTo>
                  <a:pt x="16859" y="13044"/>
                  <a:pt x="16834" y="13094"/>
                  <a:pt x="16834" y="13155"/>
                </a:cubicBezTo>
                <a:cubicBezTo>
                  <a:pt x="16834" y="13216"/>
                  <a:pt x="16859" y="13266"/>
                  <a:pt x="16889" y="13266"/>
                </a:cubicBezTo>
                <a:cubicBezTo>
                  <a:pt x="16919" y="13266"/>
                  <a:pt x="16944" y="13216"/>
                  <a:pt x="16944" y="13155"/>
                </a:cubicBezTo>
                <a:cubicBezTo>
                  <a:pt x="16944" y="13094"/>
                  <a:pt x="16919" y="13044"/>
                  <a:pt x="16889" y="13044"/>
                </a:cubicBezTo>
                <a:close/>
                <a:moveTo>
                  <a:pt x="12591" y="13044"/>
                </a:moveTo>
                <a:cubicBezTo>
                  <a:pt x="12560" y="13044"/>
                  <a:pt x="12536" y="13094"/>
                  <a:pt x="12536" y="13155"/>
                </a:cubicBezTo>
                <a:cubicBezTo>
                  <a:pt x="12536" y="13216"/>
                  <a:pt x="12560" y="13266"/>
                  <a:pt x="12591" y="13266"/>
                </a:cubicBezTo>
                <a:cubicBezTo>
                  <a:pt x="12621" y="13266"/>
                  <a:pt x="12646" y="13216"/>
                  <a:pt x="12646" y="13155"/>
                </a:cubicBezTo>
                <a:cubicBezTo>
                  <a:pt x="12646" y="13094"/>
                  <a:pt x="12621" y="13044"/>
                  <a:pt x="12591" y="13044"/>
                </a:cubicBezTo>
                <a:close/>
                <a:moveTo>
                  <a:pt x="12412" y="13044"/>
                </a:moveTo>
                <a:cubicBezTo>
                  <a:pt x="12381" y="13044"/>
                  <a:pt x="12357" y="13094"/>
                  <a:pt x="12357" y="13155"/>
                </a:cubicBezTo>
                <a:cubicBezTo>
                  <a:pt x="12357" y="13216"/>
                  <a:pt x="12381" y="13266"/>
                  <a:pt x="12412" y="13266"/>
                </a:cubicBezTo>
                <a:cubicBezTo>
                  <a:pt x="12442" y="13266"/>
                  <a:pt x="12466" y="13216"/>
                  <a:pt x="12466" y="13155"/>
                </a:cubicBezTo>
                <a:cubicBezTo>
                  <a:pt x="12466" y="13094"/>
                  <a:pt x="12442" y="13044"/>
                  <a:pt x="12412" y="13044"/>
                </a:cubicBezTo>
                <a:close/>
                <a:moveTo>
                  <a:pt x="12233" y="13044"/>
                </a:moveTo>
                <a:cubicBezTo>
                  <a:pt x="12202" y="13044"/>
                  <a:pt x="12178" y="13094"/>
                  <a:pt x="12178" y="13155"/>
                </a:cubicBezTo>
                <a:cubicBezTo>
                  <a:pt x="12178" y="13216"/>
                  <a:pt x="12202" y="13266"/>
                  <a:pt x="12233" y="13266"/>
                </a:cubicBezTo>
                <a:cubicBezTo>
                  <a:pt x="12263" y="13266"/>
                  <a:pt x="12287" y="13216"/>
                  <a:pt x="12287" y="13155"/>
                </a:cubicBezTo>
                <a:cubicBezTo>
                  <a:pt x="12287" y="13094"/>
                  <a:pt x="12263" y="13044"/>
                  <a:pt x="12233" y="13044"/>
                </a:cubicBezTo>
                <a:close/>
                <a:moveTo>
                  <a:pt x="12053" y="13044"/>
                </a:moveTo>
                <a:cubicBezTo>
                  <a:pt x="12023" y="13044"/>
                  <a:pt x="11999" y="13094"/>
                  <a:pt x="11999" y="13155"/>
                </a:cubicBezTo>
                <a:cubicBezTo>
                  <a:pt x="11999" y="13216"/>
                  <a:pt x="12023" y="13266"/>
                  <a:pt x="12053" y="13266"/>
                </a:cubicBezTo>
                <a:cubicBezTo>
                  <a:pt x="12084" y="13266"/>
                  <a:pt x="12108" y="13216"/>
                  <a:pt x="12108" y="13155"/>
                </a:cubicBezTo>
                <a:cubicBezTo>
                  <a:pt x="12108" y="13094"/>
                  <a:pt x="12084" y="13044"/>
                  <a:pt x="12053" y="13044"/>
                </a:cubicBezTo>
                <a:close/>
                <a:moveTo>
                  <a:pt x="11874" y="13044"/>
                </a:moveTo>
                <a:cubicBezTo>
                  <a:pt x="11844" y="13044"/>
                  <a:pt x="11819" y="13094"/>
                  <a:pt x="11819" y="13155"/>
                </a:cubicBezTo>
                <a:cubicBezTo>
                  <a:pt x="11819" y="13216"/>
                  <a:pt x="11844" y="13266"/>
                  <a:pt x="11874" y="13266"/>
                </a:cubicBezTo>
                <a:cubicBezTo>
                  <a:pt x="11905" y="13266"/>
                  <a:pt x="11929" y="13216"/>
                  <a:pt x="11929" y="13155"/>
                </a:cubicBezTo>
                <a:cubicBezTo>
                  <a:pt x="11929" y="13094"/>
                  <a:pt x="11905" y="13044"/>
                  <a:pt x="11874" y="13044"/>
                </a:cubicBezTo>
                <a:close/>
                <a:moveTo>
                  <a:pt x="11695" y="13044"/>
                </a:moveTo>
                <a:cubicBezTo>
                  <a:pt x="11665" y="13044"/>
                  <a:pt x="11640" y="13094"/>
                  <a:pt x="11640" y="13155"/>
                </a:cubicBezTo>
                <a:cubicBezTo>
                  <a:pt x="11640" y="13216"/>
                  <a:pt x="11665" y="13266"/>
                  <a:pt x="11695" y="13266"/>
                </a:cubicBezTo>
                <a:cubicBezTo>
                  <a:pt x="11726" y="13266"/>
                  <a:pt x="11750" y="13216"/>
                  <a:pt x="11750" y="13155"/>
                </a:cubicBezTo>
                <a:cubicBezTo>
                  <a:pt x="11750" y="13094"/>
                  <a:pt x="11726" y="13044"/>
                  <a:pt x="11695" y="13044"/>
                </a:cubicBezTo>
                <a:close/>
                <a:moveTo>
                  <a:pt x="11516" y="13044"/>
                </a:moveTo>
                <a:cubicBezTo>
                  <a:pt x="11486" y="13044"/>
                  <a:pt x="11461" y="13094"/>
                  <a:pt x="11461" y="13155"/>
                </a:cubicBezTo>
                <a:cubicBezTo>
                  <a:pt x="11461" y="13216"/>
                  <a:pt x="11486" y="13266"/>
                  <a:pt x="11516" y="13266"/>
                </a:cubicBezTo>
                <a:cubicBezTo>
                  <a:pt x="11546" y="13266"/>
                  <a:pt x="11571" y="13216"/>
                  <a:pt x="11571" y="13155"/>
                </a:cubicBezTo>
                <a:cubicBezTo>
                  <a:pt x="11571" y="13094"/>
                  <a:pt x="11546" y="13044"/>
                  <a:pt x="11516" y="13044"/>
                </a:cubicBezTo>
                <a:close/>
                <a:moveTo>
                  <a:pt x="11337" y="13044"/>
                </a:moveTo>
                <a:cubicBezTo>
                  <a:pt x="11307" y="13044"/>
                  <a:pt x="11282" y="13094"/>
                  <a:pt x="11282" y="13155"/>
                </a:cubicBezTo>
                <a:cubicBezTo>
                  <a:pt x="11282" y="13216"/>
                  <a:pt x="11307" y="13266"/>
                  <a:pt x="11337" y="13266"/>
                </a:cubicBezTo>
                <a:cubicBezTo>
                  <a:pt x="11367" y="13266"/>
                  <a:pt x="11392" y="13216"/>
                  <a:pt x="11392" y="13155"/>
                </a:cubicBezTo>
                <a:cubicBezTo>
                  <a:pt x="11392" y="13094"/>
                  <a:pt x="11367" y="13044"/>
                  <a:pt x="11337" y="13044"/>
                </a:cubicBezTo>
                <a:close/>
                <a:moveTo>
                  <a:pt x="11158" y="13044"/>
                </a:moveTo>
                <a:cubicBezTo>
                  <a:pt x="11128" y="13044"/>
                  <a:pt x="11103" y="13094"/>
                  <a:pt x="11103" y="13155"/>
                </a:cubicBezTo>
                <a:cubicBezTo>
                  <a:pt x="11103" y="13216"/>
                  <a:pt x="11128" y="13266"/>
                  <a:pt x="11158" y="13266"/>
                </a:cubicBezTo>
                <a:cubicBezTo>
                  <a:pt x="11188" y="13266"/>
                  <a:pt x="11213" y="13216"/>
                  <a:pt x="11213" y="13155"/>
                </a:cubicBezTo>
                <a:cubicBezTo>
                  <a:pt x="11213" y="13094"/>
                  <a:pt x="11188" y="13044"/>
                  <a:pt x="11158" y="13044"/>
                </a:cubicBezTo>
                <a:close/>
                <a:moveTo>
                  <a:pt x="10979" y="13044"/>
                </a:moveTo>
                <a:cubicBezTo>
                  <a:pt x="10949" y="13044"/>
                  <a:pt x="10924" y="13094"/>
                  <a:pt x="10924" y="13155"/>
                </a:cubicBezTo>
                <a:cubicBezTo>
                  <a:pt x="10924" y="13216"/>
                  <a:pt x="10949" y="13266"/>
                  <a:pt x="10979" y="13266"/>
                </a:cubicBezTo>
                <a:cubicBezTo>
                  <a:pt x="11009" y="13266"/>
                  <a:pt x="11034" y="13216"/>
                  <a:pt x="11034" y="13155"/>
                </a:cubicBezTo>
                <a:cubicBezTo>
                  <a:pt x="11034" y="13094"/>
                  <a:pt x="11009" y="13044"/>
                  <a:pt x="10979" y="13044"/>
                </a:cubicBezTo>
                <a:close/>
                <a:moveTo>
                  <a:pt x="10800" y="13044"/>
                </a:moveTo>
                <a:cubicBezTo>
                  <a:pt x="10770" y="13044"/>
                  <a:pt x="10745" y="13094"/>
                  <a:pt x="10745" y="13155"/>
                </a:cubicBezTo>
                <a:cubicBezTo>
                  <a:pt x="10745" y="13216"/>
                  <a:pt x="10770" y="13266"/>
                  <a:pt x="10800" y="13266"/>
                </a:cubicBezTo>
                <a:cubicBezTo>
                  <a:pt x="10830" y="13266"/>
                  <a:pt x="10855" y="13216"/>
                  <a:pt x="10855" y="13155"/>
                </a:cubicBezTo>
                <a:cubicBezTo>
                  <a:pt x="10855" y="13094"/>
                  <a:pt x="10830" y="13044"/>
                  <a:pt x="10800" y="13044"/>
                </a:cubicBezTo>
                <a:close/>
                <a:moveTo>
                  <a:pt x="10621" y="13044"/>
                </a:moveTo>
                <a:cubicBezTo>
                  <a:pt x="10590" y="13044"/>
                  <a:pt x="10566" y="13094"/>
                  <a:pt x="10566" y="13155"/>
                </a:cubicBezTo>
                <a:cubicBezTo>
                  <a:pt x="10566" y="13216"/>
                  <a:pt x="10590" y="13266"/>
                  <a:pt x="10621" y="13266"/>
                </a:cubicBezTo>
                <a:cubicBezTo>
                  <a:pt x="10651" y="13266"/>
                  <a:pt x="10676" y="13216"/>
                  <a:pt x="10676" y="13155"/>
                </a:cubicBezTo>
                <a:cubicBezTo>
                  <a:pt x="10676" y="13094"/>
                  <a:pt x="10651" y="13044"/>
                  <a:pt x="10621" y="13044"/>
                </a:cubicBezTo>
                <a:close/>
                <a:moveTo>
                  <a:pt x="10442" y="13044"/>
                </a:moveTo>
                <a:cubicBezTo>
                  <a:pt x="10411" y="13044"/>
                  <a:pt x="10387" y="13094"/>
                  <a:pt x="10387" y="13155"/>
                </a:cubicBezTo>
                <a:cubicBezTo>
                  <a:pt x="10387" y="13216"/>
                  <a:pt x="10411" y="13266"/>
                  <a:pt x="10442" y="13266"/>
                </a:cubicBezTo>
                <a:cubicBezTo>
                  <a:pt x="10472" y="13266"/>
                  <a:pt x="10497" y="13216"/>
                  <a:pt x="10497" y="13155"/>
                </a:cubicBezTo>
                <a:cubicBezTo>
                  <a:pt x="10497" y="13094"/>
                  <a:pt x="10472" y="13044"/>
                  <a:pt x="10442" y="13044"/>
                </a:cubicBezTo>
                <a:close/>
                <a:moveTo>
                  <a:pt x="7039" y="13044"/>
                </a:moveTo>
                <a:cubicBezTo>
                  <a:pt x="7009" y="13044"/>
                  <a:pt x="6984" y="13094"/>
                  <a:pt x="6984" y="13155"/>
                </a:cubicBezTo>
                <a:cubicBezTo>
                  <a:pt x="6984" y="13216"/>
                  <a:pt x="7009" y="13266"/>
                  <a:pt x="7039" y="13266"/>
                </a:cubicBezTo>
                <a:cubicBezTo>
                  <a:pt x="7069" y="13266"/>
                  <a:pt x="7094" y="13216"/>
                  <a:pt x="7094" y="13155"/>
                </a:cubicBezTo>
                <a:cubicBezTo>
                  <a:pt x="7094" y="13094"/>
                  <a:pt x="7069" y="13044"/>
                  <a:pt x="7039" y="13044"/>
                </a:cubicBezTo>
                <a:close/>
                <a:moveTo>
                  <a:pt x="6860" y="13044"/>
                </a:moveTo>
                <a:cubicBezTo>
                  <a:pt x="6830" y="13044"/>
                  <a:pt x="6805" y="13094"/>
                  <a:pt x="6805" y="13155"/>
                </a:cubicBezTo>
                <a:cubicBezTo>
                  <a:pt x="6805" y="13216"/>
                  <a:pt x="6830" y="13266"/>
                  <a:pt x="6860" y="13266"/>
                </a:cubicBezTo>
                <a:cubicBezTo>
                  <a:pt x="6890" y="13266"/>
                  <a:pt x="6915" y="13216"/>
                  <a:pt x="6915" y="13155"/>
                </a:cubicBezTo>
                <a:cubicBezTo>
                  <a:pt x="6915" y="13094"/>
                  <a:pt x="6890" y="13044"/>
                  <a:pt x="6860" y="13044"/>
                </a:cubicBezTo>
                <a:close/>
                <a:moveTo>
                  <a:pt x="6681" y="13044"/>
                </a:moveTo>
                <a:cubicBezTo>
                  <a:pt x="6651" y="13044"/>
                  <a:pt x="6626" y="13094"/>
                  <a:pt x="6626" y="13155"/>
                </a:cubicBezTo>
                <a:cubicBezTo>
                  <a:pt x="6626" y="13216"/>
                  <a:pt x="6651" y="13266"/>
                  <a:pt x="6681" y="13266"/>
                </a:cubicBezTo>
                <a:cubicBezTo>
                  <a:pt x="6711" y="13266"/>
                  <a:pt x="6736" y="13216"/>
                  <a:pt x="6736" y="13155"/>
                </a:cubicBezTo>
                <a:cubicBezTo>
                  <a:pt x="6736" y="13094"/>
                  <a:pt x="6711" y="13044"/>
                  <a:pt x="6681" y="13044"/>
                </a:cubicBezTo>
                <a:close/>
                <a:moveTo>
                  <a:pt x="6502" y="13044"/>
                </a:moveTo>
                <a:cubicBezTo>
                  <a:pt x="6472" y="13044"/>
                  <a:pt x="6447" y="13094"/>
                  <a:pt x="6447" y="13155"/>
                </a:cubicBezTo>
                <a:cubicBezTo>
                  <a:pt x="6447" y="13216"/>
                  <a:pt x="6472" y="13266"/>
                  <a:pt x="6502" y="13266"/>
                </a:cubicBezTo>
                <a:cubicBezTo>
                  <a:pt x="6532" y="13266"/>
                  <a:pt x="6557" y="13216"/>
                  <a:pt x="6557" y="13155"/>
                </a:cubicBezTo>
                <a:cubicBezTo>
                  <a:pt x="6557" y="13094"/>
                  <a:pt x="6532" y="13044"/>
                  <a:pt x="6502" y="13044"/>
                </a:cubicBezTo>
                <a:close/>
                <a:moveTo>
                  <a:pt x="6323" y="13044"/>
                </a:moveTo>
                <a:cubicBezTo>
                  <a:pt x="6292" y="13044"/>
                  <a:pt x="6268" y="13094"/>
                  <a:pt x="6268" y="13155"/>
                </a:cubicBezTo>
                <a:cubicBezTo>
                  <a:pt x="6268" y="13216"/>
                  <a:pt x="6292" y="13266"/>
                  <a:pt x="6323" y="13266"/>
                </a:cubicBezTo>
                <a:cubicBezTo>
                  <a:pt x="6353" y="13266"/>
                  <a:pt x="6378" y="13216"/>
                  <a:pt x="6378" y="13155"/>
                </a:cubicBezTo>
                <a:cubicBezTo>
                  <a:pt x="6378" y="13094"/>
                  <a:pt x="6353" y="13044"/>
                  <a:pt x="6323" y="13044"/>
                </a:cubicBezTo>
                <a:close/>
                <a:moveTo>
                  <a:pt x="6144" y="13044"/>
                </a:moveTo>
                <a:cubicBezTo>
                  <a:pt x="6113" y="13044"/>
                  <a:pt x="6089" y="13094"/>
                  <a:pt x="6089" y="13155"/>
                </a:cubicBezTo>
                <a:cubicBezTo>
                  <a:pt x="6089" y="13216"/>
                  <a:pt x="6113" y="13266"/>
                  <a:pt x="6144" y="13266"/>
                </a:cubicBezTo>
                <a:cubicBezTo>
                  <a:pt x="6174" y="13266"/>
                  <a:pt x="6199" y="13216"/>
                  <a:pt x="6199" y="13155"/>
                </a:cubicBezTo>
                <a:cubicBezTo>
                  <a:pt x="6199" y="13094"/>
                  <a:pt x="6174" y="13044"/>
                  <a:pt x="6144" y="13044"/>
                </a:cubicBezTo>
                <a:close/>
                <a:moveTo>
                  <a:pt x="5965" y="13044"/>
                </a:moveTo>
                <a:cubicBezTo>
                  <a:pt x="5934" y="13044"/>
                  <a:pt x="5910" y="13094"/>
                  <a:pt x="5910" y="13155"/>
                </a:cubicBezTo>
                <a:cubicBezTo>
                  <a:pt x="5910" y="13216"/>
                  <a:pt x="5934" y="13266"/>
                  <a:pt x="5965" y="13266"/>
                </a:cubicBezTo>
                <a:cubicBezTo>
                  <a:pt x="5995" y="13266"/>
                  <a:pt x="6019" y="13216"/>
                  <a:pt x="6019" y="13155"/>
                </a:cubicBezTo>
                <a:cubicBezTo>
                  <a:pt x="6019" y="13094"/>
                  <a:pt x="5995" y="13044"/>
                  <a:pt x="5965" y="13044"/>
                </a:cubicBezTo>
                <a:close/>
                <a:moveTo>
                  <a:pt x="5786" y="13044"/>
                </a:moveTo>
                <a:cubicBezTo>
                  <a:pt x="5755" y="13044"/>
                  <a:pt x="5731" y="13094"/>
                  <a:pt x="5731" y="13155"/>
                </a:cubicBezTo>
                <a:cubicBezTo>
                  <a:pt x="5731" y="13216"/>
                  <a:pt x="5755" y="13266"/>
                  <a:pt x="5786" y="13266"/>
                </a:cubicBezTo>
                <a:cubicBezTo>
                  <a:pt x="5816" y="13266"/>
                  <a:pt x="5840" y="13216"/>
                  <a:pt x="5840" y="13155"/>
                </a:cubicBezTo>
                <a:cubicBezTo>
                  <a:pt x="5840" y="13094"/>
                  <a:pt x="5816" y="13044"/>
                  <a:pt x="5786" y="13044"/>
                </a:cubicBezTo>
                <a:close/>
                <a:moveTo>
                  <a:pt x="5606" y="13044"/>
                </a:moveTo>
                <a:cubicBezTo>
                  <a:pt x="5576" y="13044"/>
                  <a:pt x="5552" y="13094"/>
                  <a:pt x="5552" y="13155"/>
                </a:cubicBezTo>
                <a:cubicBezTo>
                  <a:pt x="5552" y="13216"/>
                  <a:pt x="5576" y="13266"/>
                  <a:pt x="5606" y="13266"/>
                </a:cubicBezTo>
                <a:cubicBezTo>
                  <a:pt x="5637" y="13266"/>
                  <a:pt x="5661" y="13216"/>
                  <a:pt x="5661" y="13155"/>
                </a:cubicBezTo>
                <a:cubicBezTo>
                  <a:pt x="5661" y="13094"/>
                  <a:pt x="5637" y="13044"/>
                  <a:pt x="5606" y="13044"/>
                </a:cubicBezTo>
                <a:close/>
                <a:moveTo>
                  <a:pt x="5427" y="13044"/>
                </a:moveTo>
                <a:cubicBezTo>
                  <a:pt x="5397" y="13044"/>
                  <a:pt x="5372" y="13094"/>
                  <a:pt x="5372" y="13155"/>
                </a:cubicBezTo>
                <a:cubicBezTo>
                  <a:pt x="5372" y="13216"/>
                  <a:pt x="5397" y="13266"/>
                  <a:pt x="5427" y="13266"/>
                </a:cubicBezTo>
                <a:cubicBezTo>
                  <a:pt x="5458" y="13266"/>
                  <a:pt x="5482" y="13216"/>
                  <a:pt x="5482" y="13155"/>
                </a:cubicBezTo>
                <a:cubicBezTo>
                  <a:pt x="5482" y="13094"/>
                  <a:pt x="5458" y="13044"/>
                  <a:pt x="5427" y="13044"/>
                </a:cubicBezTo>
                <a:close/>
                <a:moveTo>
                  <a:pt x="5248" y="13044"/>
                </a:moveTo>
                <a:cubicBezTo>
                  <a:pt x="5218" y="13044"/>
                  <a:pt x="5193" y="13094"/>
                  <a:pt x="5193" y="13155"/>
                </a:cubicBezTo>
                <a:cubicBezTo>
                  <a:pt x="5193" y="13216"/>
                  <a:pt x="5218" y="13266"/>
                  <a:pt x="5248" y="13266"/>
                </a:cubicBezTo>
                <a:cubicBezTo>
                  <a:pt x="5279" y="13266"/>
                  <a:pt x="5303" y="13216"/>
                  <a:pt x="5303" y="13155"/>
                </a:cubicBezTo>
                <a:cubicBezTo>
                  <a:pt x="5303" y="13094"/>
                  <a:pt x="5279" y="13044"/>
                  <a:pt x="5248" y="13044"/>
                </a:cubicBezTo>
                <a:close/>
                <a:moveTo>
                  <a:pt x="5069" y="13044"/>
                </a:moveTo>
                <a:cubicBezTo>
                  <a:pt x="5039" y="13044"/>
                  <a:pt x="5014" y="13094"/>
                  <a:pt x="5014" y="13155"/>
                </a:cubicBezTo>
                <a:cubicBezTo>
                  <a:pt x="5014" y="13216"/>
                  <a:pt x="5039" y="13266"/>
                  <a:pt x="5069" y="13266"/>
                </a:cubicBezTo>
                <a:cubicBezTo>
                  <a:pt x="5099" y="13266"/>
                  <a:pt x="5124" y="13216"/>
                  <a:pt x="5124" y="13155"/>
                </a:cubicBezTo>
                <a:cubicBezTo>
                  <a:pt x="5124" y="13094"/>
                  <a:pt x="5099" y="13044"/>
                  <a:pt x="5069" y="13044"/>
                </a:cubicBezTo>
                <a:close/>
                <a:moveTo>
                  <a:pt x="4890" y="13044"/>
                </a:moveTo>
                <a:cubicBezTo>
                  <a:pt x="4860" y="13044"/>
                  <a:pt x="4835" y="13094"/>
                  <a:pt x="4835" y="13155"/>
                </a:cubicBezTo>
                <a:cubicBezTo>
                  <a:pt x="4835" y="13216"/>
                  <a:pt x="4860" y="13266"/>
                  <a:pt x="4890" y="13266"/>
                </a:cubicBezTo>
                <a:cubicBezTo>
                  <a:pt x="4920" y="13266"/>
                  <a:pt x="4945" y="13216"/>
                  <a:pt x="4945" y="13155"/>
                </a:cubicBezTo>
                <a:cubicBezTo>
                  <a:pt x="4945" y="13094"/>
                  <a:pt x="4920" y="13044"/>
                  <a:pt x="4890" y="13044"/>
                </a:cubicBezTo>
                <a:close/>
                <a:moveTo>
                  <a:pt x="4711" y="13044"/>
                </a:moveTo>
                <a:cubicBezTo>
                  <a:pt x="4681" y="13044"/>
                  <a:pt x="4656" y="13094"/>
                  <a:pt x="4656" y="13155"/>
                </a:cubicBezTo>
                <a:cubicBezTo>
                  <a:pt x="4656" y="13216"/>
                  <a:pt x="4681" y="13266"/>
                  <a:pt x="4711" y="13266"/>
                </a:cubicBezTo>
                <a:cubicBezTo>
                  <a:pt x="4741" y="13266"/>
                  <a:pt x="4766" y="13216"/>
                  <a:pt x="4766" y="13155"/>
                </a:cubicBezTo>
                <a:cubicBezTo>
                  <a:pt x="4766" y="13094"/>
                  <a:pt x="4741" y="13044"/>
                  <a:pt x="4711" y="13044"/>
                </a:cubicBezTo>
                <a:close/>
                <a:moveTo>
                  <a:pt x="4532" y="13044"/>
                </a:moveTo>
                <a:cubicBezTo>
                  <a:pt x="4502" y="13044"/>
                  <a:pt x="4477" y="13094"/>
                  <a:pt x="4477" y="13155"/>
                </a:cubicBezTo>
                <a:cubicBezTo>
                  <a:pt x="4477" y="13216"/>
                  <a:pt x="4502" y="13266"/>
                  <a:pt x="4532" y="13266"/>
                </a:cubicBezTo>
                <a:cubicBezTo>
                  <a:pt x="4562" y="13266"/>
                  <a:pt x="4587" y="13216"/>
                  <a:pt x="4587" y="13155"/>
                </a:cubicBezTo>
                <a:cubicBezTo>
                  <a:pt x="4587" y="13094"/>
                  <a:pt x="4562" y="13044"/>
                  <a:pt x="4532" y="13044"/>
                </a:cubicBezTo>
                <a:close/>
                <a:moveTo>
                  <a:pt x="4353" y="13044"/>
                </a:moveTo>
                <a:cubicBezTo>
                  <a:pt x="4323" y="13044"/>
                  <a:pt x="4298" y="13094"/>
                  <a:pt x="4298" y="13155"/>
                </a:cubicBezTo>
                <a:cubicBezTo>
                  <a:pt x="4298" y="13216"/>
                  <a:pt x="4323" y="13266"/>
                  <a:pt x="4353" y="13266"/>
                </a:cubicBezTo>
                <a:cubicBezTo>
                  <a:pt x="4383" y="13266"/>
                  <a:pt x="4408" y="13216"/>
                  <a:pt x="4408" y="13155"/>
                </a:cubicBezTo>
                <a:cubicBezTo>
                  <a:pt x="4408" y="13094"/>
                  <a:pt x="4383" y="13044"/>
                  <a:pt x="4353" y="13044"/>
                </a:cubicBezTo>
                <a:close/>
                <a:moveTo>
                  <a:pt x="4174" y="13044"/>
                </a:moveTo>
                <a:cubicBezTo>
                  <a:pt x="4143" y="13044"/>
                  <a:pt x="4119" y="13094"/>
                  <a:pt x="4119" y="13155"/>
                </a:cubicBezTo>
                <a:cubicBezTo>
                  <a:pt x="4119" y="13216"/>
                  <a:pt x="4143" y="13266"/>
                  <a:pt x="4174" y="13266"/>
                </a:cubicBezTo>
                <a:cubicBezTo>
                  <a:pt x="4204" y="13266"/>
                  <a:pt x="4229" y="13216"/>
                  <a:pt x="4229" y="13155"/>
                </a:cubicBezTo>
                <a:cubicBezTo>
                  <a:pt x="4229" y="13094"/>
                  <a:pt x="4204" y="13044"/>
                  <a:pt x="4174" y="13044"/>
                </a:cubicBezTo>
                <a:close/>
                <a:moveTo>
                  <a:pt x="3995" y="13044"/>
                </a:moveTo>
                <a:cubicBezTo>
                  <a:pt x="3964" y="13044"/>
                  <a:pt x="3940" y="13094"/>
                  <a:pt x="3940" y="13155"/>
                </a:cubicBezTo>
                <a:cubicBezTo>
                  <a:pt x="3940" y="13216"/>
                  <a:pt x="3964" y="13266"/>
                  <a:pt x="3995" y="13266"/>
                </a:cubicBezTo>
                <a:cubicBezTo>
                  <a:pt x="4025" y="13266"/>
                  <a:pt x="4050" y="13216"/>
                  <a:pt x="4050" y="13155"/>
                </a:cubicBezTo>
                <a:cubicBezTo>
                  <a:pt x="4050" y="13094"/>
                  <a:pt x="4025" y="13044"/>
                  <a:pt x="3995" y="13044"/>
                </a:cubicBezTo>
                <a:close/>
                <a:moveTo>
                  <a:pt x="19217" y="12682"/>
                </a:moveTo>
                <a:cubicBezTo>
                  <a:pt x="19187" y="12682"/>
                  <a:pt x="19162" y="12732"/>
                  <a:pt x="19162" y="12793"/>
                </a:cubicBezTo>
                <a:cubicBezTo>
                  <a:pt x="19162" y="12854"/>
                  <a:pt x="19187" y="12904"/>
                  <a:pt x="19217" y="12904"/>
                </a:cubicBezTo>
                <a:cubicBezTo>
                  <a:pt x="19247" y="12904"/>
                  <a:pt x="19272" y="12854"/>
                  <a:pt x="19272" y="12793"/>
                </a:cubicBezTo>
                <a:cubicBezTo>
                  <a:pt x="19272" y="12732"/>
                  <a:pt x="19247" y="12682"/>
                  <a:pt x="19217" y="12682"/>
                </a:cubicBezTo>
                <a:close/>
                <a:moveTo>
                  <a:pt x="19038" y="12682"/>
                </a:moveTo>
                <a:cubicBezTo>
                  <a:pt x="19008" y="12682"/>
                  <a:pt x="18983" y="12732"/>
                  <a:pt x="18983" y="12793"/>
                </a:cubicBezTo>
                <a:cubicBezTo>
                  <a:pt x="18983" y="12854"/>
                  <a:pt x="19008" y="12904"/>
                  <a:pt x="19038" y="12904"/>
                </a:cubicBezTo>
                <a:cubicBezTo>
                  <a:pt x="19068" y="12904"/>
                  <a:pt x="19093" y="12854"/>
                  <a:pt x="19093" y="12793"/>
                </a:cubicBezTo>
                <a:cubicBezTo>
                  <a:pt x="19093" y="12732"/>
                  <a:pt x="19068" y="12682"/>
                  <a:pt x="19038" y="12682"/>
                </a:cubicBezTo>
                <a:close/>
                <a:moveTo>
                  <a:pt x="18859" y="12682"/>
                </a:moveTo>
                <a:cubicBezTo>
                  <a:pt x="18828" y="12682"/>
                  <a:pt x="18804" y="12732"/>
                  <a:pt x="18804" y="12793"/>
                </a:cubicBezTo>
                <a:cubicBezTo>
                  <a:pt x="18804" y="12854"/>
                  <a:pt x="18828" y="12904"/>
                  <a:pt x="18859" y="12904"/>
                </a:cubicBezTo>
                <a:cubicBezTo>
                  <a:pt x="18889" y="12904"/>
                  <a:pt x="18914" y="12854"/>
                  <a:pt x="18914" y="12793"/>
                </a:cubicBezTo>
                <a:cubicBezTo>
                  <a:pt x="18914" y="12732"/>
                  <a:pt x="18889" y="12682"/>
                  <a:pt x="18859" y="12682"/>
                </a:cubicBezTo>
                <a:close/>
                <a:moveTo>
                  <a:pt x="18501" y="12682"/>
                </a:moveTo>
                <a:cubicBezTo>
                  <a:pt x="18470" y="12682"/>
                  <a:pt x="18446" y="12732"/>
                  <a:pt x="18446" y="12793"/>
                </a:cubicBezTo>
                <a:cubicBezTo>
                  <a:pt x="18446" y="12854"/>
                  <a:pt x="18470" y="12904"/>
                  <a:pt x="18501" y="12904"/>
                </a:cubicBezTo>
                <a:cubicBezTo>
                  <a:pt x="18531" y="12904"/>
                  <a:pt x="18555" y="12854"/>
                  <a:pt x="18555" y="12793"/>
                </a:cubicBezTo>
                <a:cubicBezTo>
                  <a:pt x="18555" y="12732"/>
                  <a:pt x="18531" y="12682"/>
                  <a:pt x="18501" y="12682"/>
                </a:cubicBezTo>
                <a:close/>
                <a:moveTo>
                  <a:pt x="18321" y="12682"/>
                </a:moveTo>
                <a:cubicBezTo>
                  <a:pt x="18291" y="12682"/>
                  <a:pt x="18267" y="12732"/>
                  <a:pt x="18267" y="12793"/>
                </a:cubicBezTo>
                <a:cubicBezTo>
                  <a:pt x="18267" y="12854"/>
                  <a:pt x="18291" y="12904"/>
                  <a:pt x="18321" y="12904"/>
                </a:cubicBezTo>
                <a:cubicBezTo>
                  <a:pt x="18352" y="12904"/>
                  <a:pt x="18376" y="12854"/>
                  <a:pt x="18376" y="12793"/>
                </a:cubicBezTo>
                <a:cubicBezTo>
                  <a:pt x="18376" y="12732"/>
                  <a:pt x="18352" y="12682"/>
                  <a:pt x="18321" y="12682"/>
                </a:cubicBezTo>
                <a:close/>
                <a:moveTo>
                  <a:pt x="18142" y="12682"/>
                </a:moveTo>
                <a:cubicBezTo>
                  <a:pt x="18112" y="12682"/>
                  <a:pt x="18088" y="12732"/>
                  <a:pt x="18088" y="12793"/>
                </a:cubicBezTo>
                <a:cubicBezTo>
                  <a:pt x="18088" y="12854"/>
                  <a:pt x="18112" y="12904"/>
                  <a:pt x="18142" y="12904"/>
                </a:cubicBezTo>
                <a:cubicBezTo>
                  <a:pt x="18173" y="12904"/>
                  <a:pt x="18197" y="12854"/>
                  <a:pt x="18197" y="12793"/>
                </a:cubicBezTo>
                <a:cubicBezTo>
                  <a:pt x="18197" y="12732"/>
                  <a:pt x="18173" y="12682"/>
                  <a:pt x="18142" y="12682"/>
                </a:cubicBezTo>
                <a:close/>
                <a:moveTo>
                  <a:pt x="17963" y="12682"/>
                </a:moveTo>
                <a:cubicBezTo>
                  <a:pt x="17933" y="12682"/>
                  <a:pt x="17908" y="12732"/>
                  <a:pt x="17908" y="12793"/>
                </a:cubicBezTo>
                <a:cubicBezTo>
                  <a:pt x="17908" y="12854"/>
                  <a:pt x="17933" y="12904"/>
                  <a:pt x="17963" y="12904"/>
                </a:cubicBezTo>
                <a:cubicBezTo>
                  <a:pt x="17994" y="12904"/>
                  <a:pt x="18018" y="12854"/>
                  <a:pt x="18018" y="12793"/>
                </a:cubicBezTo>
                <a:cubicBezTo>
                  <a:pt x="18018" y="12732"/>
                  <a:pt x="17994" y="12682"/>
                  <a:pt x="17963" y="12682"/>
                </a:cubicBezTo>
                <a:close/>
                <a:moveTo>
                  <a:pt x="17784" y="12682"/>
                </a:moveTo>
                <a:cubicBezTo>
                  <a:pt x="17754" y="12682"/>
                  <a:pt x="17729" y="12732"/>
                  <a:pt x="17729" y="12793"/>
                </a:cubicBezTo>
                <a:cubicBezTo>
                  <a:pt x="17729" y="12854"/>
                  <a:pt x="17754" y="12904"/>
                  <a:pt x="17784" y="12904"/>
                </a:cubicBezTo>
                <a:cubicBezTo>
                  <a:pt x="17815" y="12904"/>
                  <a:pt x="17839" y="12854"/>
                  <a:pt x="17839" y="12793"/>
                </a:cubicBezTo>
                <a:cubicBezTo>
                  <a:pt x="17839" y="12732"/>
                  <a:pt x="17815" y="12682"/>
                  <a:pt x="17784" y="12682"/>
                </a:cubicBezTo>
                <a:close/>
                <a:moveTo>
                  <a:pt x="17605" y="12682"/>
                </a:moveTo>
                <a:cubicBezTo>
                  <a:pt x="17575" y="12682"/>
                  <a:pt x="17550" y="12732"/>
                  <a:pt x="17550" y="12793"/>
                </a:cubicBezTo>
                <a:cubicBezTo>
                  <a:pt x="17550" y="12854"/>
                  <a:pt x="17575" y="12904"/>
                  <a:pt x="17605" y="12904"/>
                </a:cubicBezTo>
                <a:cubicBezTo>
                  <a:pt x="17635" y="12904"/>
                  <a:pt x="17660" y="12854"/>
                  <a:pt x="17660" y="12793"/>
                </a:cubicBezTo>
                <a:cubicBezTo>
                  <a:pt x="17660" y="12732"/>
                  <a:pt x="17635" y="12682"/>
                  <a:pt x="17605" y="12682"/>
                </a:cubicBezTo>
                <a:close/>
                <a:moveTo>
                  <a:pt x="17426" y="12682"/>
                </a:moveTo>
                <a:cubicBezTo>
                  <a:pt x="17396" y="12682"/>
                  <a:pt x="17371" y="12732"/>
                  <a:pt x="17371" y="12793"/>
                </a:cubicBezTo>
                <a:cubicBezTo>
                  <a:pt x="17371" y="12854"/>
                  <a:pt x="17396" y="12904"/>
                  <a:pt x="17426" y="12904"/>
                </a:cubicBezTo>
                <a:cubicBezTo>
                  <a:pt x="17456" y="12904"/>
                  <a:pt x="17481" y="12854"/>
                  <a:pt x="17481" y="12793"/>
                </a:cubicBezTo>
                <a:cubicBezTo>
                  <a:pt x="17481" y="12732"/>
                  <a:pt x="17456" y="12682"/>
                  <a:pt x="17426" y="12682"/>
                </a:cubicBezTo>
                <a:close/>
                <a:moveTo>
                  <a:pt x="17068" y="12682"/>
                </a:moveTo>
                <a:cubicBezTo>
                  <a:pt x="17038" y="12682"/>
                  <a:pt x="17013" y="12732"/>
                  <a:pt x="17013" y="12793"/>
                </a:cubicBezTo>
                <a:cubicBezTo>
                  <a:pt x="17013" y="12854"/>
                  <a:pt x="17038" y="12904"/>
                  <a:pt x="17068" y="12904"/>
                </a:cubicBezTo>
                <a:cubicBezTo>
                  <a:pt x="17098" y="12904"/>
                  <a:pt x="17123" y="12854"/>
                  <a:pt x="17123" y="12793"/>
                </a:cubicBezTo>
                <a:cubicBezTo>
                  <a:pt x="17123" y="12732"/>
                  <a:pt x="17098" y="12682"/>
                  <a:pt x="17068" y="12682"/>
                </a:cubicBezTo>
                <a:close/>
                <a:moveTo>
                  <a:pt x="16889" y="12682"/>
                </a:moveTo>
                <a:cubicBezTo>
                  <a:pt x="16859" y="12682"/>
                  <a:pt x="16834" y="12732"/>
                  <a:pt x="16834" y="12793"/>
                </a:cubicBezTo>
                <a:cubicBezTo>
                  <a:pt x="16834" y="12854"/>
                  <a:pt x="16859" y="12904"/>
                  <a:pt x="16889" y="12904"/>
                </a:cubicBezTo>
                <a:cubicBezTo>
                  <a:pt x="16919" y="12904"/>
                  <a:pt x="16944" y="12854"/>
                  <a:pt x="16944" y="12793"/>
                </a:cubicBezTo>
                <a:cubicBezTo>
                  <a:pt x="16944" y="12732"/>
                  <a:pt x="16919" y="12682"/>
                  <a:pt x="16889" y="12682"/>
                </a:cubicBezTo>
                <a:close/>
                <a:moveTo>
                  <a:pt x="16710" y="12682"/>
                </a:moveTo>
                <a:cubicBezTo>
                  <a:pt x="16679" y="12682"/>
                  <a:pt x="16655" y="12732"/>
                  <a:pt x="16655" y="12793"/>
                </a:cubicBezTo>
                <a:cubicBezTo>
                  <a:pt x="16655" y="12854"/>
                  <a:pt x="16679" y="12904"/>
                  <a:pt x="16710" y="12904"/>
                </a:cubicBezTo>
                <a:cubicBezTo>
                  <a:pt x="16740" y="12904"/>
                  <a:pt x="16765" y="12854"/>
                  <a:pt x="16765" y="12793"/>
                </a:cubicBezTo>
                <a:cubicBezTo>
                  <a:pt x="16765" y="12732"/>
                  <a:pt x="16740" y="12682"/>
                  <a:pt x="16710" y="12682"/>
                </a:cubicBezTo>
                <a:close/>
                <a:moveTo>
                  <a:pt x="12770" y="12682"/>
                </a:moveTo>
                <a:cubicBezTo>
                  <a:pt x="12740" y="12682"/>
                  <a:pt x="12715" y="12732"/>
                  <a:pt x="12715" y="12793"/>
                </a:cubicBezTo>
                <a:cubicBezTo>
                  <a:pt x="12715" y="12854"/>
                  <a:pt x="12740" y="12904"/>
                  <a:pt x="12770" y="12904"/>
                </a:cubicBezTo>
                <a:cubicBezTo>
                  <a:pt x="12800" y="12904"/>
                  <a:pt x="12825" y="12854"/>
                  <a:pt x="12825" y="12793"/>
                </a:cubicBezTo>
                <a:cubicBezTo>
                  <a:pt x="12825" y="12732"/>
                  <a:pt x="12800" y="12682"/>
                  <a:pt x="12770" y="12682"/>
                </a:cubicBezTo>
                <a:close/>
                <a:moveTo>
                  <a:pt x="12591" y="12682"/>
                </a:moveTo>
                <a:cubicBezTo>
                  <a:pt x="12560" y="12682"/>
                  <a:pt x="12536" y="12732"/>
                  <a:pt x="12536" y="12793"/>
                </a:cubicBezTo>
                <a:cubicBezTo>
                  <a:pt x="12536" y="12854"/>
                  <a:pt x="12560" y="12904"/>
                  <a:pt x="12591" y="12904"/>
                </a:cubicBezTo>
                <a:cubicBezTo>
                  <a:pt x="12621" y="12904"/>
                  <a:pt x="12646" y="12854"/>
                  <a:pt x="12646" y="12793"/>
                </a:cubicBezTo>
                <a:cubicBezTo>
                  <a:pt x="12646" y="12732"/>
                  <a:pt x="12621" y="12682"/>
                  <a:pt x="12591" y="12682"/>
                </a:cubicBezTo>
                <a:close/>
                <a:moveTo>
                  <a:pt x="12412" y="12682"/>
                </a:moveTo>
                <a:cubicBezTo>
                  <a:pt x="12381" y="12682"/>
                  <a:pt x="12357" y="12732"/>
                  <a:pt x="12357" y="12793"/>
                </a:cubicBezTo>
                <a:cubicBezTo>
                  <a:pt x="12357" y="12854"/>
                  <a:pt x="12381" y="12904"/>
                  <a:pt x="12412" y="12904"/>
                </a:cubicBezTo>
                <a:cubicBezTo>
                  <a:pt x="12442" y="12904"/>
                  <a:pt x="12466" y="12854"/>
                  <a:pt x="12466" y="12793"/>
                </a:cubicBezTo>
                <a:cubicBezTo>
                  <a:pt x="12466" y="12732"/>
                  <a:pt x="12442" y="12682"/>
                  <a:pt x="12412" y="12682"/>
                </a:cubicBezTo>
                <a:close/>
                <a:moveTo>
                  <a:pt x="12233" y="12682"/>
                </a:moveTo>
                <a:cubicBezTo>
                  <a:pt x="12202" y="12682"/>
                  <a:pt x="12178" y="12732"/>
                  <a:pt x="12178" y="12793"/>
                </a:cubicBezTo>
                <a:cubicBezTo>
                  <a:pt x="12178" y="12854"/>
                  <a:pt x="12202" y="12904"/>
                  <a:pt x="12233" y="12904"/>
                </a:cubicBezTo>
                <a:cubicBezTo>
                  <a:pt x="12263" y="12904"/>
                  <a:pt x="12287" y="12854"/>
                  <a:pt x="12287" y="12793"/>
                </a:cubicBezTo>
                <a:cubicBezTo>
                  <a:pt x="12287" y="12732"/>
                  <a:pt x="12263" y="12682"/>
                  <a:pt x="12233" y="12682"/>
                </a:cubicBezTo>
                <a:close/>
                <a:moveTo>
                  <a:pt x="12053" y="12682"/>
                </a:moveTo>
                <a:cubicBezTo>
                  <a:pt x="12023" y="12682"/>
                  <a:pt x="11999" y="12732"/>
                  <a:pt x="11999" y="12793"/>
                </a:cubicBezTo>
                <a:cubicBezTo>
                  <a:pt x="11999" y="12854"/>
                  <a:pt x="12023" y="12904"/>
                  <a:pt x="12053" y="12904"/>
                </a:cubicBezTo>
                <a:cubicBezTo>
                  <a:pt x="12084" y="12904"/>
                  <a:pt x="12108" y="12854"/>
                  <a:pt x="12108" y="12793"/>
                </a:cubicBezTo>
                <a:cubicBezTo>
                  <a:pt x="12108" y="12732"/>
                  <a:pt x="12084" y="12682"/>
                  <a:pt x="12053" y="12682"/>
                </a:cubicBezTo>
                <a:close/>
                <a:moveTo>
                  <a:pt x="11874" y="12682"/>
                </a:moveTo>
                <a:cubicBezTo>
                  <a:pt x="11844" y="12682"/>
                  <a:pt x="11819" y="12732"/>
                  <a:pt x="11819" y="12793"/>
                </a:cubicBezTo>
                <a:cubicBezTo>
                  <a:pt x="11819" y="12854"/>
                  <a:pt x="11844" y="12904"/>
                  <a:pt x="11874" y="12904"/>
                </a:cubicBezTo>
                <a:cubicBezTo>
                  <a:pt x="11905" y="12904"/>
                  <a:pt x="11929" y="12854"/>
                  <a:pt x="11929" y="12793"/>
                </a:cubicBezTo>
                <a:cubicBezTo>
                  <a:pt x="11929" y="12732"/>
                  <a:pt x="11905" y="12682"/>
                  <a:pt x="11874" y="12682"/>
                </a:cubicBezTo>
                <a:close/>
                <a:moveTo>
                  <a:pt x="11695" y="12682"/>
                </a:moveTo>
                <a:cubicBezTo>
                  <a:pt x="11665" y="12682"/>
                  <a:pt x="11640" y="12732"/>
                  <a:pt x="11640" y="12793"/>
                </a:cubicBezTo>
                <a:cubicBezTo>
                  <a:pt x="11640" y="12854"/>
                  <a:pt x="11665" y="12904"/>
                  <a:pt x="11695" y="12904"/>
                </a:cubicBezTo>
                <a:cubicBezTo>
                  <a:pt x="11726" y="12904"/>
                  <a:pt x="11750" y="12854"/>
                  <a:pt x="11750" y="12793"/>
                </a:cubicBezTo>
                <a:cubicBezTo>
                  <a:pt x="11750" y="12732"/>
                  <a:pt x="11726" y="12682"/>
                  <a:pt x="11695" y="12682"/>
                </a:cubicBezTo>
                <a:close/>
                <a:moveTo>
                  <a:pt x="11516" y="12682"/>
                </a:moveTo>
                <a:cubicBezTo>
                  <a:pt x="11486" y="12682"/>
                  <a:pt x="11461" y="12732"/>
                  <a:pt x="11461" y="12793"/>
                </a:cubicBezTo>
                <a:cubicBezTo>
                  <a:pt x="11461" y="12854"/>
                  <a:pt x="11486" y="12904"/>
                  <a:pt x="11516" y="12904"/>
                </a:cubicBezTo>
                <a:cubicBezTo>
                  <a:pt x="11546" y="12904"/>
                  <a:pt x="11571" y="12854"/>
                  <a:pt x="11571" y="12793"/>
                </a:cubicBezTo>
                <a:cubicBezTo>
                  <a:pt x="11571" y="12732"/>
                  <a:pt x="11546" y="12682"/>
                  <a:pt x="11516" y="12682"/>
                </a:cubicBezTo>
                <a:close/>
                <a:moveTo>
                  <a:pt x="11337" y="12682"/>
                </a:moveTo>
                <a:cubicBezTo>
                  <a:pt x="11307" y="12682"/>
                  <a:pt x="11282" y="12732"/>
                  <a:pt x="11282" y="12793"/>
                </a:cubicBezTo>
                <a:cubicBezTo>
                  <a:pt x="11282" y="12854"/>
                  <a:pt x="11307" y="12904"/>
                  <a:pt x="11337" y="12904"/>
                </a:cubicBezTo>
                <a:cubicBezTo>
                  <a:pt x="11367" y="12904"/>
                  <a:pt x="11392" y="12854"/>
                  <a:pt x="11392" y="12793"/>
                </a:cubicBezTo>
                <a:cubicBezTo>
                  <a:pt x="11392" y="12732"/>
                  <a:pt x="11367" y="12682"/>
                  <a:pt x="11337" y="12682"/>
                </a:cubicBezTo>
                <a:close/>
                <a:moveTo>
                  <a:pt x="11158" y="12682"/>
                </a:moveTo>
                <a:cubicBezTo>
                  <a:pt x="11128" y="12682"/>
                  <a:pt x="11103" y="12732"/>
                  <a:pt x="11103" y="12793"/>
                </a:cubicBezTo>
                <a:cubicBezTo>
                  <a:pt x="11103" y="12854"/>
                  <a:pt x="11128" y="12904"/>
                  <a:pt x="11158" y="12904"/>
                </a:cubicBezTo>
                <a:cubicBezTo>
                  <a:pt x="11188" y="12904"/>
                  <a:pt x="11213" y="12854"/>
                  <a:pt x="11213" y="12793"/>
                </a:cubicBezTo>
                <a:cubicBezTo>
                  <a:pt x="11213" y="12732"/>
                  <a:pt x="11188" y="12682"/>
                  <a:pt x="11158" y="12682"/>
                </a:cubicBezTo>
                <a:close/>
                <a:moveTo>
                  <a:pt x="10979" y="12682"/>
                </a:moveTo>
                <a:cubicBezTo>
                  <a:pt x="10949" y="12682"/>
                  <a:pt x="10924" y="12732"/>
                  <a:pt x="10924" y="12793"/>
                </a:cubicBezTo>
                <a:cubicBezTo>
                  <a:pt x="10924" y="12854"/>
                  <a:pt x="10949" y="12904"/>
                  <a:pt x="10979" y="12904"/>
                </a:cubicBezTo>
                <a:cubicBezTo>
                  <a:pt x="11009" y="12904"/>
                  <a:pt x="11034" y="12854"/>
                  <a:pt x="11034" y="12793"/>
                </a:cubicBezTo>
                <a:cubicBezTo>
                  <a:pt x="11034" y="12732"/>
                  <a:pt x="11009" y="12682"/>
                  <a:pt x="10979" y="12682"/>
                </a:cubicBezTo>
                <a:close/>
                <a:moveTo>
                  <a:pt x="10800" y="12682"/>
                </a:moveTo>
                <a:cubicBezTo>
                  <a:pt x="10770" y="12682"/>
                  <a:pt x="10745" y="12732"/>
                  <a:pt x="10745" y="12793"/>
                </a:cubicBezTo>
                <a:cubicBezTo>
                  <a:pt x="10745" y="12854"/>
                  <a:pt x="10770" y="12904"/>
                  <a:pt x="10800" y="12904"/>
                </a:cubicBezTo>
                <a:cubicBezTo>
                  <a:pt x="10830" y="12904"/>
                  <a:pt x="10855" y="12854"/>
                  <a:pt x="10855" y="12793"/>
                </a:cubicBezTo>
                <a:cubicBezTo>
                  <a:pt x="10855" y="12732"/>
                  <a:pt x="10830" y="12682"/>
                  <a:pt x="10800" y="12682"/>
                </a:cubicBezTo>
                <a:close/>
                <a:moveTo>
                  <a:pt x="10621" y="12682"/>
                </a:moveTo>
                <a:cubicBezTo>
                  <a:pt x="10590" y="12682"/>
                  <a:pt x="10566" y="12732"/>
                  <a:pt x="10566" y="12793"/>
                </a:cubicBezTo>
                <a:cubicBezTo>
                  <a:pt x="10566" y="12854"/>
                  <a:pt x="10590" y="12904"/>
                  <a:pt x="10621" y="12904"/>
                </a:cubicBezTo>
                <a:cubicBezTo>
                  <a:pt x="10651" y="12904"/>
                  <a:pt x="10676" y="12854"/>
                  <a:pt x="10676" y="12793"/>
                </a:cubicBezTo>
                <a:cubicBezTo>
                  <a:pt x="10676" y="12732"/>
                  <a:pt x="10651" y="12682"/>
                  <a:pt x="10621" y="12682"/>
                </a:cubicBezTo>
                <a:close/>
                <a:moveTo>
                  <a:pt x="10442" y="12682"/>
                </a:moveTo>
                <a:cubicBezTo>
                  <a:pt x="10411" y="12682"/>
                  <a:pt x="10387" y="12732"/>
                  <a:pt x="10387" y="12793"/>
                </a:cubicBezTo>
                <a:cubicBezTo>
                  <a:pt x="10387" y="12854"/>
                  <a:pt x="10411" y="12904"/>
                  <a:pt x="10442" y="12904"/>
                </a:cubicBezTo>
                <a:cubicBezTo>
                  <a:pt x="10472" y="12904"/>
                  <a:pt x="10497" y="12854"/>
                  <a:pt x="10497" y="12793"/>
                </a:cubicBezTo>
                <a:cubicBezTo>
                  <a:pt x="10497" y="12732"/>
                  <a:pt x="10472" y="12682"/>
                  <a:pt x="10442" y="12682"/>
                </a:cubicBezTo>
                <a:close/>
                <a:moveTo>
                  <a:pt x="6502" y="12682"/>
                </a:moveTo>
                <a:cubicBezTo>
                  <a:pt x="6472" y="12682"/>
                  <a:pt x="6447" y="12732"/>
                  <a:pt x="6447" y="12793"/>
                </a:cubicBezTo>
                <a:cubicBezTo>
                  <a:pt x="6447" y="12854"/>
                  <a:pt x="6472" y="12904"/>
                  <a:pt x="6502" y="12904"/>
                </a:cubicBezTo>
                <a:cubicBezTo>
                  <a:pt x="6532" y="12904"/>
                  <a:pt x="6557" y="12854"/>
                  <a:pt x="6557" y="12793"/>
                </a:cubicBezTo>
                <a:cubicBezTo>
                  <a:pt x="6557" y="12732"/>
                  <a:pt x="6532" y="12682"/>
                  <a:pt x="6502" y="12682"/>
                </a:cubicBezTo>
                <a:close/>
                <a:moveTo>
                  <a:pt x="6323" y="12682"/>
                </a:moveTo>
                <a:cubicBezTo>
                  <a:pt x="6292" y="12682"/>
                  <a:pt x="6268" y="12732"/>
                  <a:pt x="6268" y="12793"/>
                </a:cubicBezTo>
                <a:cubicBezTo>
                  <a:pt x="6268" y="12854"/>
                  <a:pt x="6292" y="12904"/>
                  <a:pt x="6323" y="12904"/>
                </a:cubicBezTo>
                <a:cubicBezTo>
                  <a:pt x="6353" y="12904"/>
                  <a:pt x="6378" y="12854"/>
                  <a:pt x="6378" y="12793"/>
                </a:cubicBezTo>
                <a:cubicBezTo>
                  <a:pt x="6378" y="12732"/>
                  <a:pt x="6353" y="12682"/>
                  <a:pt x="6323" y="12682"/>
                </a:cubicBezTo>
                <a:close/>
                <a:moveTo>
                  <a:pt x="6144" y="12682"/>
                </a:moveTo>
                <a:cubicBezTo>
                  <a:pt x="6113" y="12682"/>
                  <a:pt x="6089" y="12732"/>
                  <a:pt x="6089" y="12793"/>
                </a:cubicBezTo>
                <a:cubicBezTo>
                  <a:pt x="6089" y="12854"/>
                  <a:pt x="6113" y="12904"/>
                  <a:pt x="6144" y="12904"/>
                </a:cubicBezTo>
                <a:cubicBezTo>
                  <a:pt x="6174" y="12904"/>
                  <a:pt x="6199" y="12854"/>
                  <a:pt x="6199" y="12793"/>
                </a:cubicBezTo>
                <a:cubicBezTo>
                  <a:pt x="6199" y="12732"/>
                  <a:pt x="6174" y="12682"/>
                  <a:pt x="6144" y="12682"/>
                </a:cubicBezTo>
                <a:close/>
                <a:moveTo>
                  <a:pt x="5965" y="12682"/>
                </a:moveTo>
                <a:cubicBezTo>
                  <a:pt x="5934" y="12682"/>
                  <a:pt x="5910" y="12732"/>
                  <a:pt x="5910" y="12793"/>
                </a:cubicBezTo>
                <a:cubicBezTo>
                  <a:pt x="5910" y="12854"/>
                  <a:pt x="5934" y="12904"/>
                  <a:pt x="5965" y="12904"/>
                </a:cubicBezTo>
                <a:cubicBezTo>
                  <a:pt x="5995" y="12904"/>
                  <a:pt x="6019" y="12854"/>
                  <a:pt x="6019" y="12793"/>
                </a:cubicBezTo>
                <a:cubicBezTo>
                  <a:pt x="6019" y="12732"/>
                  <a:pt x="5995" y="12682"/>
                  <a:pt x="5965" y="12682"/>
                </a:cubicBezTo>
                <a:close/>
                <a:moveTo>
                  <a:pt x="5786" y="12682"/>
                </a:moveTo>
                <a:cubicBezTo>
                  <a:pt x="5755" y="12682"/>
                  <a:pt x="5731" y="12732"/>
                  <a:pt x="5731" y="12793"/>
                </a:cubicBezTo>
                <a:cubicBezTo>
                  <a:pt x="5731" y="12854"/>
                  <a:pt x="5755" y="12904"/>
                  <a:pt x="5786" y="12904"/>
                </a:cubicBezTo>
                <a:cubicBezTo>
                  <a:pt x="5816" y="12904"/>
                  <a:pt x="5840" y="12854"/>
                  <a:pt x="5840" y="12793"/>
                </a:cubicBezTo>
                <a:cubicBezTo>
                  <a:pt x="5840" y="12732"/>
                  <a:pt x="5816" y="12682"/>
                  <a:pt x="5786" y="12682"/>
                </a:cubicBezTo>
                <a:close/>
                <a:moveTo>
                  <a:pt x="5606" y="12682"/>
                </a:moveTo>
                <a:cubicBezTo>
                  <a:pt x="5576" y="12682"/>
                  <a:pt x="5552" y="12732"/>
                  <a:pt x="5552" y="12793"/>
                </a:cubicBezTo>
                <a:cubicBezTo>
                  <a:pt x="5552" y="12854"/>
                  <a:pt x="5576" y="12904"/>
                  <a:pt x="5606" y="12904"/>
                </a:cubicBezTo>
                <a:cubicBezTo>
                  <a:pt x="5637" y="12904"/>
                  <a:pt x="5661" y="12854"/>
                  <a:pt x="5661" y="12793"/>
                </a:cubicBezTo>
                <a:cubicBezTo>
                  <a:pt x="5661" y="12732"/>
                  <a:pt x="5637" y="12682"/>
                  <a:pt x="5606" y="12682"/>
                </a:cubicBezTo>
                <a:close/>
                <a:moveTo>
                  <a:pt x="5427" y="12682"/>
                </a:moveTo>
                <a:cubicBezTo>
                  <a:pt x="5397" y="12682"/>
                  <a:pt x="5372" y="12732"/>
                  <a:pt x="5372" y="12793"/>
                </a:cubicBezTo>
                <a:cubicBezTo>
                  <a:pt x="5372" y="12854"/>
                  <a:pt x="5397" y="12904"/>
                  <a:pt x="5427" y="12904"/>
                </a:cubicBezTo>
                <a:cubicBezTo>
                  <a:pt x="5458" y="12904"/>
                  <a:pt x="5482" y="12854"/>
                  <a:pt x="5482" y="12793"/>
                </a:cubicBezTo>
                <a:cubicBezTo>
                  <a:pt x="5482" y="12732"/>
                  <a:pt x="5458" y="12682"/>
                  <a:pt x="5427" y="12682"/>
                </a:cubicBezTo>
                <a:close/>
                <a:moveTo>
                  <a:pt x="5248" y="12682"/>
                </a:moveTo>
                <a:cubicBezTo>
                  <a:pt x="5218" y="12682"/>
                  <a:pt x="5193" y="12732"/>
                  <a:pt x="5193" y="12793"/>
                </a:cubicBezTo>
                <a:cubicBezTo>
                  <a:pt x="5193" y="12854"/>
                  <a:pt x="5218" y="12904"/>
                  <a:pt x="5248" y="12904"/>
                </a:cubicBezTo>
                <a:cubicBezTo>
                  <a:pt x="5279" y="12904"/>
                  <a:pt x="5303" y="12854"/>
                  <a:pt x="5303" y="12793"/>
                </a:cubicBezTo>
                <a:cubicBezTo>
                  <a:pt x="5303" y="12732"/>
                  <a:pt x="5279" y="12682"/>
                  <a:pt x="5248" y="12682"/>
                </a:cubicBezTo>
                <a:close/>
                <a:moveTo>
                  <a:pt x="5069" y="12682"/>
                </a:moveTo>
                <a:cubicBezTo>
                  <a:pt x="5039" y="12682"/>
                  <a:pt x="5014" y="12732"/>
                  <a:pt x="5014" y="12793"/>
                </a:cubicBezTo>
                <a:cubicBezTo>
                  <a:pt x="5014" y="12854"/>
                  <a:pt x="5039" y="12904"/>
                  <a:pt x="5069" y="12904"/>
                </a:cubicBezTo>
                <a:cubicBezTo>
                  <a:pt x="5099" y="12904"/>
                  <a:pt x="5124" y="12854"/>
                  <a:pt x="5124" y="12793"/>
                </a:cubicBezTo>
                <a:cubicBezTo>
                  <a:pt x="5124" y="12732"/>
                  <a:pt x="5099" y="12682"/>
                  <a:pt x="5069" y="12682"/>
                </a:cubicBezTo>
                <a:close/>
                <a:moveTo>
                  <a:pt x="4890" y="12682"/>
                </a:moveTo>
                <a:cubicBezTo>
                  <a:pt x="4860" y="12682"/>
                  <a:pt x="4835" y="12732"/>
                  <a:pt x="4835" y="12793"/>
                </a:cubicBezTo>
                <a:cubicBezTo>
                  <a:pt x="4835" y="12854"/>
                  <a:pt x="4860" y="12904"/>
                  <a:pt x="4890" y="12904"/>
                </a:cubicBezTo>
                <a:cubicBezTo>
                  <a:pt x="4920" y="12904"/>
                  <a:pt x="4945" y="12854"/>
                  <a:pt x="4945" y="12793"/>
                </a:cubicBezTo>
                <a:cubicBezTo>
                  <a:pt x="4945" y="12732"/>
                  <a:pt x="4920" y="12682"/>
                  <a:pt x="4890" y="12682"/>
                </a:cubicBezTo>
                <a:close/>
                <a:moveTo>
                  <a:pt x="4711" y="12682"/>
                </a:moveTo>
                <a:cubicBezTo>
                  <a:pt x="4681" y="12682"/>
                  <a:pt x="4656" y="12732"/>
                  <a:pt x="4656" y="12793"/>
                </a:cubicBezTo>
                <a:cubicBezTo>
                  <a:pt x="4656" y="12854"/>
                  <a:pt x="4681" y="12904"/>
                  <a:pt x="4711" y="12904"/>
                </a:cubicBezTo>
                <a:cubicBezTo>
                  <a:pt x="4741" y="12904"/>
                  <a:pt x="4766" y="12854"/>
                  <a:pt x="4766" y="12793"/>
                </a:cubicBezTo>
                <a:cubicBezTo>
                  <a:pt x="4766" y="12732"/>
                  <a:pt x="4741" y="12682"/>
                  <a:pt x="4711" y="12682"/>
                </a:cubicBezTo>
                <a:close/>
                <a:moveTo>
                  <a:pt x="4532" y="12682"/>
                </a:moveTo>
                <a:cubicBezTo>
                  <a:pt x="4502" y="12682"/>
                  <a:pt x="4477" y="12732"/>
                  <a:pt x="4477" y="12793"/>
                </a:cubicBezTo>
                <a:cubicBezTo>
                  <a:pt x="4477" y="12854"/>
                  <a:pt x="4502" y="12904"/>
                  <a:pt x="4532" y="12904"/>
                </a:cubicBezTo>
                <a:cubicBezTo>
                  <a:pt x="4562" y="12904"/>
                  <a:pt x="4587" y="12854"/>
                  <a:pt x="4587" y="12793"/>
                </a:cubicBezTo>
                <a:cubicBezTo>
                  <a:pt x="4587" y="12732"/>
                  <a:pt x="4562" y="12682"/>
                  <a:pt x="4532" y="12682"/>
                </a:cubicBezTo>
                <a:close/>
                <a:moveTo>
                  <a:pt x="4353" y="12682"/>
                </a:moveTo>
                <a:cubicBezTo>
                  <a:pt x="4323" y="12682"/>
                  <a:pt x="4298" y="12732"/>
                  <a:pt x="4298" y="12793"/>
                </a:cubicBezTo>
                <a:cubicBezTo>
                  <a:pt x="4298" y="12854"/>
                  <a:pt x="4323" y="12904"/>
                  <a:pt x="4353" y="12904"/>
                </a:cubicBezTo>
                <a:cubicBezTo>
                  <a:pt x="4383" y="12904"/>
                  <a:pt x="4408" y="12854"/>
                  <a:pt x="4408" y="12793"/>
                </a:cubicBezTo>
                <a:cubicBezTo>
                  <a:pt x="4408" y="12732"/>
                  <a:pt x="4383" y="12682"/>
                  <a:pt x="4353" y="12682"/>
                </a:cubicBezTo>
                <a:close/>
                <a:moveTo>
                  <a:pt x="4174" y="12682"/>
                </a:moveTo>
                <a:cubicBezTo>
                  <a:pt x="4143" y="12682"/>
                  <a:pt x="4119" y="12732"/>
                  <a:pt x="4119" y="12793"/>
                </a:cubicBezTo>
                <a:cubicBezTo>
                  <a:pt x="4119" y="12854"/>
                  <a:pt x="4143" y="12904"/>
                  <a:pt x="4174" y="12904"/>
                </a:cubicBezTo>
                <a:cubicBezTo>
                  <a:pt x="4204" y="12904"/>
                  <a:pt x="4229" y="12854"/>
                  <a:pt x="4229" y="12793"/>
                </a:cubicBezTo>
                <a:cubicBezTo>
                  <a:pt x="4229" y="12732"/>
                  <a:pt x="4204" y="12682"/>
                  <a:pt x="4174" y="12682"/>
                </a:cubicBezTo>
                <a:close/>
                <a:moveTo>
                  <a:pt x="3995" y="12682"/>
                </a:moveTo>
                <a:cubicBezTo>
                  <a:pt x="3964" y="12682"/>
                  <a:pt x="3940" y="12732"/>
                  <a:pt x="3940" y="12793"/>
                </a:cubicBezTo>
                <a:cubicBezTo>
                  <a:pt x="3940" y="12854"/>
                  <a:pt x="3964" y="12904"/>
                  <a:pt x="3995" y="12904"/>
                </a:cubicBezTo>
                <a:cubicBezTo>
                  <a:pt x="4025" y="12904"/>
                  <a:pt x="4050" y="12854"/>
                  <a:pt x="4050" y="12793"/>
                </a:cubicBezTo>
                <a:cubicBezTo>
                  <a:pt x="4050" y="12732"/>
                  <a:pt x="4025" y="12682"/>
                  <a:pt x="3995" y="12682"/>
                </a:cubicBezTo>
                <a:close/>
                <a:moveTo>
                  <a:pt x="18859" y="12320"/>
                </a:moveTo>
                <a:cubicBezTo>
                  <a:pt x="18828" y="12320"/>
                  <a:pt x="18804" y="12369"/>
                  <a:pt x="18804" y="12431"/>
                </a:cubicBezTo>
                <a:cubicBezTo>
                  <a:pt x="18804" y="12492"/>
                  <a:pt x="18828" y="12541"/>
                  <a:pt x="18859" y="12541"/>
                </a:cubicBezTo>
                <a:cubicBezTo>
                  <a:pt x="18889" y="12541"/>
                  <a:pt x="18914" y="12492"/>
                  <a:pt x="18914" y="12431"/>
                </a:cubicBezTo>
                <a:cubicBezTo>
                  <a:pt x="18914" y="12369"/>
                  <a:pt x="18889" y="12320"/>
                  <a:pt x="18859" y="12320"/>
                </a:cubicBezTo>
                <a:close/>
                <a:moveTo>
                  <a:pt x="18142" y="12320"/>
                </a:moveTo>
                <a:cubicBezTo>
                  <a:pt x="18112" y="12320"/>
                  <a:pt x="18088" y="12369"/>
                  <a:pt x="18088" y="12431"/>
                </a:cubicBezTo>
                <a:cubicBezTo>
                  <a:pt x="18088" y="12492"/>
                  <a:pt x="18112" y="12541"/>
                  <a:pt x="18142" y="12541"/>
                </a:cubicBezTo>
                <a:cubicBezTo>
                  <a:pt x="18173" y="12541"/>
                  <a:pt x="18197" y="12492"/>
                  <a:pt x="18197" y="12431"/>
                </a:cubicBezTo>
                <a:cubicBezTo>
                  <a:pt x="18197" y="12369"/>
                  <a:pt x="18173" y="12320"/>
                  <a:pt x="18142" y="12320"/>
                </a:cubicBezTo>
                <a:close/>
                <a:moveTo>
                  <a:pt x="17963" y="12320"/>
                </a:moveTo>
                <a:cubicBezTo>
                  <a:pt x="17933" y="12320"/>
                  <a:pt x="17908" y="12369"/>
                  <a:pt x="17908" y="12431"/>
                </a:cubicBezTo>
                <a:cubicBezTo>
                  <a:pt x="17908" y="12492"/>
                  <a:pt x="17933" y="12541"/>
                  <a:pt x="17963" y="12541"/>
                </a:cubicBezTo>
                <a:cubicBezTo>
                  <a:pt x="17994" y="12541"/>
                  <a:pt x="18018" y="12492"/>
                  <a:pt x="18018" y="12431"/>
                </a:cubicBezTo>
                <a:cubicBezTo>
                  <a:pt x="18018" y="12369"/>
                  <a:pt x="17994" y="12320"/>
                  <a:pt x="17963" y="12320"/>
                </a:cubicBezTo>
                <a:close/>
                <a:moveTo>
                  <a:pt x="17784" y="12320"/>
                </a:moveTo>
                <a:cubicBezTo>
                  <a:pt x="17754" y="12320"/>
                  <a:pt x="17729" y="12369"/>
                  <a:pt x="17729" y="12431"/>
                </a:cubicBezTo>
                <a:cubicBezTo>
                  <a:pt x="17729" y="12492"/>
                  <a:pt x="17754" y="12541"/>
                  <a:pt x="17784" y="12541"/>
                </a:cubicBezTo>
                <a:cubicBezTo>
                  <a:pt x="17815" y="12541"/>
                  <a:pt x="17839" y="12492"/>
                  <a:pt x="17839" y="12431"/>
                </a:cubicBezTo>
                <a:cubicBezTo>
                  <a:pt x="17839" y="12369"/>
                  <a:pt x="17815" y="12320"/>
                  <a:pt x="17784" y="12320"/>
                </a:cubicBezTo>
                <a:close/>
                <a:moveTo>
                  <a:pt x="17605" y="12320"/>
                </a:moveTo>
                <a:cubicBezTo>
                  <a:pt x="17575" y="12320"/>
                  <a:pt x="17550" y="12369"/>
                  <a:pt x="17550" y="12431"/>
                </a:cubicBezTo>
                <a:cubicBezTo>
                  <a:pt x="17550" y="12492"/>
                  <a:pt x="17575" y="12541"/>
                  <a:pt x="17605" y="12541"/>
                </a:cubicBezTo>
                <a:cubicBezTo>
                  <a:pt x="17635" y="12541"/>
                  <a:pt x="17660" y="12492"/>
                  <a:pt x="17660" y="12431"/>
                </a:cubicBezTo>
                <a:cubicBezTo>
                  <a:pt x="17660" y="12369"/>
                  <a:pt x="17635" y="12320"/>
                  <a:pt x="17605" y="12320"/>
                </a:cubicBezTo>
                <a:close/>
                <a:moveTo>
                  <a:pt x="17426" y="12320"/>
                </a:moveTo>
                <a:cubicBezTo>
                  <a:pt x="17396" y="12320"/>
                  <a:pt x="17371" y="12369"/>
                  <a:pt x="17371" y="12431"/>
                </a:cubicBezTo>
                <a:cubicBezTo>
                  <a:pt x="17371" y="12492"/>
                  <a:pt x="17396" y="12541"/>
                  <a:pt x="17426" y="12541"/>
                </a:cubicBezTo>
                <a:cubicBezTo>
                  <a:pt x="17456" y="12541"/>
                  <a:pt x="17481" y="12492"/>
                  <a:pt x="17481" y="12431"/>
                </a:cubicBezTo>
                <a:cubicBezTo>
                  <a:pt x="17481" y="12369"/>
                  <a:pt x="17456" y="12320"/>
                  <a:pt x="17426" y="12320"/>
                </a:cubicBezTo>
                <a:close/>
                <a:moveTo>
                  <a:pt x="17068" y="12320"/>
                </a:moveTo>
                <a:cubicBezTo>
                  <a:pt x="17038" y="12320"/>
                  <a:pt x="17013" y="12369"/>
                  <a:pt x="17013" y="12431"/>
                </a:cubicBezTo>
                <a:cubicBezTo>
                  <a:pt x="17013" y="12492"/>
                  <a:pt x="17038" y="12541"/>
                  <a:pt x="17068" y="12541"/>
                </a:cubicBezTo>
                <a:cubicBezTo>
                  <a:pt x="17098" y="12541"/>
                  <a:pt x="17123" y="12492"/>
                  <a:pt x="17123" y="12431"/>
                </a:cubicBezTo>
                <a:cubicBezTo>
                  <a:pt x="17123" y="12369"/>
                  <a:pt x="17098" y="12320"/>
                  <a:pt x="17068" y="12320"/>
                </a:cubicBezTo>
                <a:close/>
                <a:moveTo>
                  <a:pt x="16889" y="12320"/>
                </a:moveTo>
                <a:cubicBezTo>
                  <a:pt x="16859" y="12320"/>
                  <a:pt x="16834" y="12369"/>
                  <a:pt x="16834" y="12431"/>
                </a:cubicBezTo>
                <a:cubicBezTo>
                  <a:pt x="16834" y="12492"/>
                  <a:pt x="16859" y="12541"/>
                  <a:pt x="16889" y="12541"/>
                </a:cubicBezTo>
                <a:cubicBezTo>
                  <a:pt x="16919" y="12541"/>
                  <a:pt x="16944" y="12492"/>
                  <a:pt x="16944" y="12431"/>
                </a:cubicBezTo>
                <a:cubicBezTo>
                  <a:pt x="16944" y="12369"/>
                  <a:pt x="16919" y="12320"/>
                  <a:pt x="16889" y="12320"/>
                </a:cubicBezTo>
                <a:close/>
                <a:moveTo>
                  <a:pt x="16710" y="12320"/>
                </a:moveTo>
                <a:cubicBezTo>
                  <a:pt x="16679" y="12320"/>
                  <a:pt x="16655" y="12369"/>
                  <a:pt x="16655" y="12431"/>
                </a:cubicBezTo>
                <a:cubicBezTo>
                  <a:pt x="16655" y="12492"/>
                  <a:pt x="16679" y="12541"/>
                  <a:pt x="16710" y="12541"/>
                </a:cubicBezTo>
                <a:cubicBezTo>
                  <a:pt x="16740" y="12541"/>
                  <a:pt x="16765" y="12492"/>
                  <a:pt x="16765" y="12431"/>
                </a:cubicBezTo>
                <a:cubicBezTo>
                  <a:pt x="16765" y="12369"/>
                  <a:pt x="16740" y="12320"/>
                  <a:pt x="16710" y="12320"/>
                </a:cubicBezTo>
                <a:close/>
                <a:moveTo>
                  <a:pt x="12949" y="12320"/>
                </a:moveTo>
                <a:cubicBezTo>
                  <a:pt x="12919" y="12320"/>
                  <a:pt x="12894" y="12369"/>
                  <a:pt x="12894" y="12431"/>
                </a:cubicBezTo>
                <a:cubicBezTo>
                  <a:pt x="12894" y="12492"/>
                  <a:pt x="12919" y="12541"/>
                  <a:pt x="12949" y="12541"/>
                </a:cubicBezTo>
                <a:cubicBezTo>
                  <a:pt x="12979" y="12541"/>
                  <a:pt x="13004" y="12492"/>
                  <a:pt x="13004" y="12431"/>
                </a:cubicBezTo>
                <a:cubicBezTo>
                  <a:pt x="13004" y="12369"/>
                  <a:pt x="12979" y="12320"/>
                  <a:pt x="12949" y="12320"/>
                </a:cubicBezTo>
                <a:close/>
                <a:moveTo>
                  <a:pt x="12770" y="12320"/>
                </a:moveTo>
                <a:cubicBezTo>
                  <a:pt x="12740" y="12320"/>
                  <a:pt x="12715" y="12369"/>
                  <a:pt x="12715" y="12431"/>
                </a:cubicBezTo>
                <a:cubicBezTo>
                  <a:pt x="12715" y="12492"/>
                  <a:pt x="12740" y="12541"/>
                  <a:pt x="12770" y="12541"/>
                </a:cubicBezTo>
                <a:cubicBezTo>
                  <a:pt x="12800" y="12541"/>
                  <a:pt x="12825" y="12492"/>
                  <a:pt x="12825" y="12431"/>
                </a:cubicBezTo>
                <a:cubicBezTo>
                  <a:pt x="12825" y="12369"/>
                  <a:pt x="12800" y="12320"/>
                  <a:pt x="12770" y="12320"/>
                </a:cubicBezTo>
                <a:close/>
                <a:moveTo>
                  <a:pt x="12591" y="12320"/>
                </a:moveTo>
                <a:cubicBezTo>
                  <a:pt x="12560" y="12320"/>
                  <a:pt x="12536" y="12369"/>
                  <a:pt x="12536" y="12431"/>
                </a:cubicBezTo>
                <a:cubicBezTo>
                  <a:pt x="12536" y="12492"/>
                  <a:pt x="12560" y="12541"/>
                  <a:pt x="12591" y="12541"/>
                </a:cubicBezTo>
                <a:cubicBezTo>
                  <a:pt x="12621" y="12541"/>
                  <a:pt x="12646" y="12492"/>
                  <a:pt x="12646" y="12431"/>
                </a:cubicBezTo>
                <a:cubicBezTo>
                  <a:pt x="12646" y="12369"/>
                  <a:pt x="12621" y="12320"/>
                  <a:pt x="12591" y="12320"/>
                </a:cubicBezTo>
                <a:close/>
                <a:moveTo>
                  <a:pt x="12412" y="12320"/>
                </a:moveTo>
                <a:cubicBezTo>
                  <a:pt x="12381" y="12320"/>
                  <a:pt x="12357" y="12369"/>
                  <a:pt x="12357" y="12431"/>
                </a:cubicBezTo>
                <a:cubicBezTo>
                  <a:pt x="12357" y="12492"/>
                  <a:pt x="12381" y="12541"/>
                  <a:pt x="12412" y="12541"/>
                </a:cubicBezTo>
                <a:cubicBezTo>
                  <a:pt x="12442" y="12541"/>
                  <a:pt x="12466" y="12492"/>
                  <a:pt x="12466" y="12431"/>
                </a:cubicBezTo>
                <a:cubicBezTo>
                  <a:pt x="12466" y="12369"/>
                  <a:pt x="12442" y="12320"/>
                  <a:pt x="12412" y="12320"/>
                </a:cubicBezTo>
                <a:close/>
                <a:moveTo>
                  <a:pt x="12233" y="12320"/>
                </a:moveTo>
                <a:cubicBezTo>
                  <a:pt x="12202" y="12320"/>
                  <a:pt x="12178" y="12369"/>
                  <a:pt x="12178" y="12431"/>
                </a:cubicBezTo>
                <a:cubicBezTo>
                  <a:pt x="12178" y="12492"/>
                  <a:pt x="12202" y="12541"/>
                  <a:pt x="12233" y="12541"/>
                </a:cubicBezTo>
                <a:cubicBezTo>
                  <a:pt x="12263" y="12541"/>
                  <a:pt x="12287" y="12492"/>
                  <a:pt x="12287" y="12431"/>
                </a:cubicBezTo>
                <a:cubicBezTo>
                  <a:pt x="12287" y="12369"/>
                  <a:pt x="12263" y="12320"/>
                  <a:pt x="12233" y="12320"/>
                </a:cubicBezTo>
                <a:close/>
                <a:moveTo>
                  <a:pt x="12053" y="12320"/>
                </a:moveTo>
                <a:cubicBezTo>
                  <a:pt x="12023" y="12320"/>
                  <a:pt x="11999" y="12369"/>
                  <a:pt x="11999" y="12431"/>
                </a:cubicBezTo>
                <a:cubicBezTo>
                  <a:pt x="11999" y="12492"/>
                  <a:pt x="12023" y="12541"/>
                  <a:pt x="12053" y="12541"/>
                </a:cubicBezTo>
                <a:cubicBezTo>
                  <a:pt x="12084" y="12541"/>
                  <a:pt x="12108" y="12492"/>
                  <a:pt x="12108" y="12431"/>
                </a:cubicBezTo>
                <a:cubicBezTo>
                  <a:pt x="12108" y="12369"/>
                  <a:pt x="12084" y="12320"/>
                  <a:pt x="12053" y="12320"/>
                </a:cubicBezTo>
                <a:close/>
                <a:moveTo>
                  <a:pt x="11874" y="12320"/>
                </a:moveTo>
                <a:cubicBezTo>
                  <a:pt x="11844" y="12320"/>
                  <a:pt x="11819" y="12369"/>
                  <a:pt x="11819" y="12431"/>
                </a:cubicBezTo>
                <a:cubicBezTo>
                  <a:pt x="11819" y="12492"/>
                  <a:pt x="11844" y="12541"/>
                  <a:pt x="11874" y="12541"/>
                </a:cubicBezTo>
                <a:cubicBezTo>
                  <a:pt x="11905" y="12541"/>
                  <a:pt x="11929" y="12492"/>
                  <a:pt x="11929" y="12431"/>
                </a:cubicBezTo>
                <a:cubicBezTo>
                  <a:pt x="11929" y="12369"/>
                  <a:pt x="11905" y="12320"/>
                  <a:pt x="11874" y="12320"/>
                </a:cubicBezTo>
                <a:close/>
                <a:moveTo>
                  <a:pt x="11695" y="12320"/>
                </a:moveTo>
                <a:cubicBezTo>
                  <a:pt x="11665" y="12320"/>
                  <a:pt x="11640" y="12369"/>
                  <a:pt x="11640" y="12431"/>
                </a:cubicBezTo>
                <a:cubicBezTo>
                  <a:pt x="11640" y="12492"/>
                  <a:pt x="11665" y="12541"/>
                  <a:pt x="11695" y="12541"/>
                </a:cubicBezTo>
                <a:cubicBezTo>
                  <a:pt x="11726" y="12541"/>
                  <a:pt x="11750" y="12492"/>
                  <a:pt x="11750" y="12431"/>
                </a:cubicBezTo>
                <a:cubicBezTo>
                  <a:pt x="11750" y="12369"/>
                  <a:pt x="11726" y="12320"/>
                  <a:pt x="11695" y="12320"/>
                </a:cubicBezTo>
                <a:close/>
                <a:moveTo>
                  <a:pt x="11516" y="12320"/>
                </a:moveTo>
                <a:cubicBezTo>
                  <a:pt x="11486" y="12320"/>
                  <a:pt x="11461" y="12369"/>
                  <a:pt x="11461" y="12431"/>
                </a:cubicBezTo>
                <a:cubicBezTo>
                  <a:pt x="11461" y="12492"/>
                  <a:pt x="11486" y="12541"/>
                  <a:pt x="11516" y="12541"/>
                </a:cubicBezTo>
                <a:cubicBezTo>
                  <a:pt x="11546" y="12541"/>
                  <a:pt x="11571" y="12492"/>
                  <a:pt x="11571" y="12431"/>
                </a:cubicBezTo>
                <a:cubicBezTo>
                  <a:pt x="11571" y="12369"/>
                  <a:pt x="11546" y="12320"/>
                  <a:pt x="11516" y="12320"/>
                </a:cubicBezTo>
                <a:close/>
                <a:moveTo>
                  <a:pt x="11337" y="12320"/>
                </a:moveTo>
                <a:cubicBezTo>
                  <a:pt x="11307" y="12320"/>
                  <a:pt x="11282" y="12369"/>
                  <a:pt x="11282" y="12431"/>
                </a:cubicBezTo>
                <a:cubicBezTo>
                  <a:pt x="11282" y="12492"/>
                  <a:pt x="11307" y="12541"/>
                  <a:pt x="11337" y="12541"/>
                </a:cubicBezTo>
                <a:cubicBezTo>
                  <a:pt x="11367" y="12541"/>
                  <a:pt x="11392" y="12492"/>
                  <a:pt x="11392" y="12431"/>
                </a:cubicBezTo>
                <a:cubicBezTo>
                  <a:pt x="11392" y="12369"/>
                  <a:pt x="11367" y="12320"/>
                  <a:pt x="11337" y="12320"/>
                </a:cubicBezTo>
                <a:close/>
                <a:moveTo>
                  <a:pt x="11158" y="12320"/>
                </a:moveTo>
                <a:cubicBezTo>
                  <a:pt x="11128" y="12320"/>
                  <a:pt x="11103" y="12369"/>
                  <a:pt x="11103" y="12431"/>
                </a:cubicBezTo>
                <a:cubicBezTo>
                  <a:pt x="11103" y="12492"/>
                  <a:pt x="11128" y="12541"/>
                  <a:pt x="11158" y="12541"/>
                </a:cubicBezTo>
                <a:cubicBezTo>
                  <a:pt x="11188" y="12541"/>
                  <a:pt x="11213" y="12492"/>
                  <a:pt x="11213" y="12431"/>
                </a:cubicBezTo>
                <a:cubicBezTo>
                  <a:pt x="11213" y="12369"/>
                  <a:pt x="11188" y="12320"/>
                  <a:pt x="11158" y="12320"/>
                </a:cubicBezTo>
                <a:close/>
                <a:moveTo>
                  <a:pt x="10979" y="12320"/>
                </a:moveTo>
                <a:cubicBezTo>
                  <a:pt x="10949" y="12320"/>
                  <a:pt x="10924" y="12369"/>
                  <a:pt x="10924" y="12431"/>
                </a:cubicBezTo>
                <a:cubicBezTo>
                  <a:pt x="10924" y="12492"/>
                  <a:pt x="10949" y="12541"/>
                  <a:pt x="10979" y="12541"/>
                </a:cubicBezTo>
                <a:cubicBezTo>
                  <a:pt x="11009" y="12541"/>
                  <a:pt x="11034" y="12492"/>
                  <a:pt x="11034" y="12431"/>
                </a:cubicBezTo>
                <a:cubicBezTo>
                  <a:pt x="11034" y="12369"/>
                  <a:pt x="11009" y="12320"/>
                  <a:pt x="10979" y="12320"/>
                </a:cubicBezTo>
                <a:close/>
                <a:moveTo>
                  <a:pt x="10800" y="12320"/>
                </a:moveTo>
                <a:cubicBezTo>
                  <a:pt x="10770" y="12320"/>
                  <a:pt x="10745" y="12369"/>
                  <a:pt x="10745" y="12431"/>
                </a:cubicBezTo>
                <a:cubicBezTo>
                  <a:pt x="10745" y="12492"/>
                  <a:pt x="10770" y="12541"/>
                  <a:pt x="10800" y="12541"/>
                </a:cubicBezTo>
                <a:cubicBezTo>
                  <a:pt x="10830" y="12541"/>
                  <a:pt x="10855" y="12492"/>
                  <a:pt x="10855" y="12431"/>
                </a:cubicBezTo>
                <a:cubicBezTo>
                  <a:pt x="10855" y="12369"/>
                  <a:pt x="10830" y="12320"/>
                  <a:pt x="10800" y="12320"/>
                </a:cubicBezTo>
                <a:close/>
                <a:moveTo>
                  <a:pt x="10621" y="12320"/>
                </a:moveTo>
                <a:cubicBezTo>
                  <a:pt x="10590" y="12320"/>
                  <a:pt x="10566" y="12369"/>
                  <a:pt x="10566" y="12431"/>
                </a:cubicBezTo>
                <a:cubicBezTo>
                  <a:pt x="10566" y="12492"/>
                  <a:pt x="10590" y="12541"/>
                  <a:pt x="10621" y="12541"/>
                </a:cubicBezTo>
                <a:cubicBezTo>
                  <a:pt x="10651" y="12541"/>
                  <a:pt x="10676" y="12492"/>
                  <a:pt x="10676" y="12431"/>
                </a:cubicBezTo>
                <a:cubicBezTo>
                  <a:pt x="10676" y="12369"/>
                  <a:pt x="10651" y="12320"/>
                  <a:pt x="10621" y="12320"/>
                </a:cubicBezTo>
                <a:close/>
                <a:moveTo>
                  <a:pt x="10442" y="12320"/>
                </a:moveTo>
                <a:cubicBezTo>
                  <a:pt x="10411" y="12320"/>
                  <a:pt x="10387" y="12369"/>
                  <a:pt x="10387" y="12431"/>
                </a:cubicBezTo>
                <a:cubicBezTo>
                  <a:pt x="10387" y="12492"/>
                  <a:pt x="10411" y="12541"/>
                  <a:pt x="10442" y="12541"/>
                </a:cubicBezTo>
                <a:cubicBezTo>
                  <a:pt x="10472" y="12541"/>
                  <a:pt x="10497" y="12492"/>
                  <a:pt x="10497" y="12431"/>
                </a:cubicBezTo>
                <a:cubicBezTo>
                  <a:pt x="10497" y="12369"/>
                  <a:pt x="10472" y="12320"/>
                  <a:pt x="10442" y="12320"/>
                </a:cubicBezTo>
                <a:close/>
                <a:moveTo>
                  <a:pt x="6144" y="12320"/>
                </a:moveTo>
                <a:cubicBezTo>
                  <a:pt x="6113" y="12320"/>
                  <a:pt x="6089" y="12369"/>
                  <a:pt x="6089" y="12431"/>
                </a:cubicBezTo>
                <a:cubicBezTo>
                  <a:pt x="6089" y="12492"/>
                  <a:pt x="6113" y="12541"/>
                  <a:pt x="6144" y="12541"/>
                </a:cubicBezTo>
                <a:cubicBezTo>
                  <a:pt x="6174" y="12541"/>
                  <a:pt x="6199" y="12492"/>
                  <a:pt x="6199" y="12431"/>
                </a:cubicBezTo>
                <a:cubicBezTo>
                  <a:pt x="6199" y="12369"/>
                  <a:pt x="6174" y="12320"/>
                  <a:pt x="6144" y="12320"/>
                </a:cubicBezTo>
                <a:close/>
                <a:moveTo>
                  <a:pt x="5965" y="12320"/>
                </a:moveTo>
                <a:cubicBezTo>
                  <a:pt x="5934" y="12320"/>
                  <a:pt x="5910" y="12369"/>
                  <a:pt x="5910" y="12431"/>
                </a:cubicBezTo>
                <a:cubicBezTo>
                  <a:pt x="5910" y="12492"/>
                  <a:pt x="5934" y="12541"/>
                  <a:pt x="5965" y="12541"/>
                </a:cubicBezTo>
                <a:cubicBezTo>
                  <a:pt x="5995" y="12541"/>
                  <a:pt x="6019" y="12492"/>
                  <a:pt x="6019" y="12431"/>
                </a:cubicBezTo>
                <a:cubicBezTo>
                  <a:pt x="6019" y="12369"/>
                  <a:pt x="5995" y="12320"/>
                  <a:pt x="5965" y="12320"/>
                </a:cubicBezTo>
                <a:close/>
                <a:moveTo>
                  <a:pt x="5786" y="12320"/>
                </a:moveTo>
                <a:cubicBezTo>
                  <a:pt x="5755" y="12320"/>
                  <a:pt x="5731" y="12369"/>
                  <a:pt x="5731" y="12431"/>
                </a:cubicBezTo>
                <a:cubicBezTo>
                  <a:pt x="5731" y="12492"/>
                  <a:pt x="5755" y="12541"/>
                  <a:pt x="5786" y="12541"/>
                </a:cubicBezTo>
                <a:cubicBezTo>
                  <a:pt x="5816" y="12541"/>
                  <a:pt x="5840" y="12492"/>
                  <a:pt x="5840" y="12431"/>
                </a:cubicBezTo>
                <a:cubicBezTo>
                  <a:pt x="5840" y="12369"/>
                  <a:pt x="5816" y="12320"/>
                  <a:pt x="5786" y="12320"/>
                </a:cubicBezTo>
                <a:close/>
                <a:moveTo>
                  <a:pt x="5606" y="12320"/>
                </a:moveTo>
                <a:cubicBezTo>
                  <a:pt x="5576" y="12320"/>
                  <a:pt x="5552" y="12369"/>
                  <a:pt x="5552" y="12431"/>
                </a:cubicBezTo>
                <a:cubicBezTo>
                  <a:pt x="5552" y="12492"/>
                  <a:pt x="5576" y="12541"/>
                  <a:pt x="5606" y="12541"/>
                </a:cubicBezTo>
                <a:cubicBezTo>
                  <a:pt x="5637" y="12541"/>
                  <a:pt x="5661" y="12492"/>
                  <a:pt x="5661" y="12431"/>
                </a:cubicBezTo>
                <a:cubicBezTo>
                  <a:pt x="5661" y="12369"/>
                  <a:pt x="5637" y="12320"/>
                  <a:pt x="5606" y="12320"/>
                </a:cubicBezTo>
                <a:close/>
                <a:moveTo>
                  <a:pt x="5427" y="12320"/>
                </a:moveTo>
                <a:cubicBezTo>
                  <a:pt x="5397" y="12320"/>
                  <a:pt x="5372" y="12369"/>
                  <a:pt x="5372" y="12431"/>
                </a:cubicBezTo>
                <a:cubicBezTo>
                  <a:pt x="5372" y="12492"/>
                  <a:pt x="5397" y="12541"/>
                  <a:pt x="5427" y="12541"/>
                </a:cubicBezTo>
                <a:cubicBezTo>
                  <a:pt x="5458" y="12541"/>
                  <a:pt x="5482" y="12492"/>
                  <a:pt x="5482" y="12431"/>
                </a:cubicBezTo>
                <a:cubicBezTo>
                  <a:pt x="5482" y="12369"/>
                  <a:pt x="5458" y="12320"/>
                  <a:pt x="5427" y="12320"/>
                </a:cubicBezTo>
                <a:close/>
                <a:moveTo>
                  <a:pt x="5248" y="12320"/>
                </a:moveTo>
                <a:cubicBezTo>
                  <a:pt x="5218" y="12320"/>
                  <a:pt x="5193" y="12369"/>
                  <a:pt x="5193" y="12431"/>
                </a:cubicBezTo>
                <a:cubicBezTo>
                  <a:pt x="5193" y="12492"/>
                  <a:pt x="5218" y="12541"/>
                  <a:pt x="5248" y="12541"/>
                </a:cubicBezTo>
                <a:cubicBezTo>
                  <a:pt x="5279" y="12541"/>
                  <a:pt x="5303" y="12492"/>
                  <a:pt x="5303" y="12431"/>
                </a:cubicBezTo>
                <a:cubicBezTo>
                  <a:pt x="5303" y="12369"/>
                  <a:pt x="5279" y="12320"/>
                  <a:pt x="5248" y="12320"/>
                </a:cubicBezTo>
                <a:close/>
                <a:moveTo>
                  <a:pt x="5069" y="12320"/>
                </a:moveTo>
                <a:cubicBezTo>
                  <a:pt x="5039" y="12320"/>
                  <a:pt x="5014" y="12369"/>
                  <a:pt x="5014" y="12431"/>
                </a:cubicBezTo>
                <a:cubicBezTo>
                  <a:pt x="5014" y="12492"/>
                  <a:pt x="5039" y="12541"/>
                  <a:pt x="5069" y="12541"/>
                </a:cubicBezTo>
                <a:cubicBezTo>
                  <a:pt x="5099" y="12541"/>
                  <a:pt x="5124" y="12492"/>
                  <a:pt x="5124" y="12431"/>
                </a:cubicBezTo>
                <a:cubicBezTo>
                  <a:pt x="5124" y="12369"/>
                  <a:pt x="5099" y="12320"/>
                  <a:pt x="5069" y="12320"/>
                </a:cubicBezTo>
                <a:close/>
                <a:moveTo>
                  <a:pt x="4890" y="12320"/>
                </a:moveTo>
                <a:cubicBezTo>
                  <a:pt x="4860" y="12320"/>
                  <a:pt x="4835" y="12369"/>
                  <a:pt x="4835" y="12431"/>
                </a:cubicBezTo>
                <a:cubicBezTo>
                  <a:pt x="4835" y="12492"/>
                  <a:pt x="4860" y="12541"/>
                  <a:pt x="4890" y="12541"/>
                </a:cubicBezTo>
                <a:cubicBezTo>
                  <a:pt x="4920" y="12541"/>
                  <a:pt x="4945" y="12492"/>
                  <a:pt x="4945" y="12431"/>
                </a:cubicBezTo>
                <a:cubicBezTo>
                  <a:pt x="4945" y="12369"/>
                  <a:pt x="4920" y="12320"/>
                  <a:pt x="4890" y="12320"/>
                </a:cubicBezTo>
                <a:close/>
                <a:moveTo>
                  <a:pt x="4711" y="12320"/>
                </a:moveTo>
                <a:cubicBezTo>
                  <a:pt x="4681" y="12320"/>
                  <a:pt x="4656" y="12369"/>
                  <a:pt x="4656" y="12431"/>
                </a:cubicBezTo>
                <a:cubicBezTo>
                  <a:pt x="4656" y="12492"/>
                  <a:pt x="4681" y="12541"/>
                  <a:pt x="4711" y="12541"/>
                </a:cubicBezTo>
                <a:cubicBezTo>
                  <a:pt x="4741" y="12541"/>
                  <a:pt x="4766" y="12492"/>
                  <a:pt x="4766" y="12431"/>
                </a:cubicBezTo>
                <a:cubicBezTo>
                  <a:pt x="4766" y="12369"/>
                  <a:pt x="4741" y="12320"/>
                  <a:pt x="4711" y="12320"/>
                </a:cubicBezTo>
                <a:close/>
                <a:moveTo>
                  <a:pt x="4532" y="12320"/>
                </a:moveTo>
                <a:cubicBezTo>
                  <a:pt x="4502" y="12320"/>
                  <a:pt x="4477" y="12369"/>
                  <a:pt x="4477" y="12431"/>
                </a:cubicBezTo>
                <a:cubicBezTo>
                  <a:pt x="4477" y="12492"/>
                  <a:pt x="4502" y="12541"/>
                  <a:pt x="4532" y="12541"/>
                </a:cubicBezTo>
                <a:cubicBezTo>
                  <a:pt x="4562" y="12541"/>
                  <a:pt x="4587" y="12492"/>
                  <a:pt x="4587" y="12431"/>
                </a:cubicBezTo>
                <a:cubicBezTo>
                  <a:pt x="4587" y="12369"/>
                  <a:pt x="4562" y="12320"/>
                  <a:pt x="4532" y="12320"/>
                </a:cubicBezTo>
                <a:close/>
                <a:moveTo>
                  <a:pt x="4353" y="12320"/>
                </a:moveTo>
                <a:cubicBezTo>
                  <a:pt x="4323" y="12320"/>
                  <a:pt x="4298" y="12369"/>
                  <a:pt x="4298" y="12431"/>
                </a:cubicBezTo>
                <a:cubicBezTo>
                  <a:pt x="4298" y="12492"/>
                  <a:pt x="4323" y="12541"/>
                  <a:pt x="4353" y="12541"/>
                </a:cubicBezTo>
                <a:cubicBezTo>
                  <a:pt x="4383" y="12541"/>
                  <a:pt x="4408" y="12492"/>
                  <a:pt x="4408" y="12431"/>
                </a:cubicBezTo>
                <a:cubicBezTo>
                  <a:pt x="4408" y="12369"/>
                  <a:pt x="4383" y="12320"/>
                  <a:pt x="4353" y="12320"/>
                </a:cubicBezTo>
                <a:close/>
                <a:moveTo>
                  <a:pt x="4174" y="12320"/>
                </a:moveTo>
                <a:cubicBezTo>
                  <a:pt x="4143" y="12320"/>
                  <a:pt x="4119" y="12369"/>
                  <a:pt x="4119" y="12431"/>
                </a:cubicBezTo>
                <a:cubicBezTo>
                  <a:pt x="4119" y="12492"/>
                  <a:pt x="4143" y="12541"/>
                  <a:pt x="4174" y="12541"/>
                </a:cubicBezTo>
                <a:cubicBezTo>
                  <a:pt x="4204" y="12541"/>
                  <a:pt x="4229" y="12492"/>
                  <a:pt x="4229" y="12431"/>
                </a:cubicBezTo>
                <a:cubicBezTo>
                  <a:pt x="4229" y="12369"/>
                  <a:pt x="4204" y="12320"/>
                  <a:pt x="4174" y="12320"/>
                </a:cubicBezTo>
                <a:close/>
                <a:moveTo>
                  <a:pt x="18142" y="11957"/>
                </a:moveTo>
                <a:cubicBezTo>
                  <a:pt x="18112" y="11957"/>
                  <a:pt x="18088" y="12007"/>
                  <a:pt x="18088" y="12068"/>
                </a:cubicBezTo>
                <a:cubicBezTo>
                  <a:pt x="18088" y="12129"/>
                  <a:pt x="18112" y="12179"/>
                  <a:pt x="18142" y="12179"/>
                </a:cubicBezTo>
                <a:cubicBezTo>
                  <a:pt x="18173" y="12179"/>
                  <a:pt x="18197" y="12129"/>
                  <a:pt x="18197" y="12068"/>
                </a:cubicBezTo>
                <a:cubicBezTo>
                  <a:pt x="18197" y="12007"/>
                  <a:pt x="18173" y="11957"/>
                  <a:pt x="18142" y="11957"/>
                </a:cubicBezTo>
                <a:close/>
                <a:moveTo>
                  <a:pt x="17963" y="11957"/>
                </a:moveTo>
                <a:cubicBezTo>
                  <a:pt x="17933" y="11957"/>
                  <a:pt x="17908" y="12007"/>
                  <a:pt x="17908" y="12068"/>
                </a:cubicBezTo>
                <a:cubicBezTo>
                  <a:pt x="17908" y="12129"/>
                  <a:pt x="17933" y="12179"/>
                  <a:pt x="17963" y="12179"/>
                </a:cubicBezTo>
                <a:cubicBezTo>
                  <a:pt x="17994" y="12179"/>
                  <a:pt x="18018" y="12129"/>
                  <a:pt x="18018" y="12068"/>
                </a:cubicBezTo>
                <a:cubicBezTo>
                  <a:pt x="18018" y="12007"/>
                  <a:pt x="17994" y="11957"/>
                  <a:pt x="17963" y="11957"/>
                </a:cubicBezTo>
                <a:close/>
                <a:moveTo>
                  <a:pt x="17784" y="11957"/>
                </a:moveTo>
                <a:cubicBezTo>
                  <a:pt x="17754" y="11957"/>
                  <a:pt x="17729" y="12007"/>
                  <a:pt x="17729" y="12068"/>
                </a:cubicBezTo>
                <a:cubicBezTo>
                  <a:pt x="17729" y="12129"/>
                  <a:pt x="17754" y="12179"/>
                  <a:pt x="17784" y="12179"/>
                </a:cubicBezTo>
                <a:cubicBezTo>
                  <a:pt x="17815" y="12179"/>
                  <a:pt x="17839" y="12129"/>
                  <a:pt x="17839" y="12068"/>
                </a:cubicBezTo>
                <a:cubicBezTo>
                  <a:pt x="17839" y="12007"/>
                  <a:pt x="17815" y="11957"/>
                  <a:pt x="17784" y="11957"/>
                </a:cubicBezTo>
                <a:close/>
                <a:moveTo>
                  <a:pt x="17068" y="11957"/>
                </a:moveTo>
                <a:cubicBezTo>
                  <a:pt x="17038" y="11957"/>
                  <a:pt x="17013" y="12007"/>
                  <a:pt x="17013" y="12068"/>
                </a:cubicBezTo>
                <a:cubicBezTo>
                  <a:pt x="17013" y="12129"/>
                  <a:pt x="17038" y="12179"/>
                  <a:pt x="17068" y="12179"/>
                </a:cubicBezTo>
                <a:cubicBezTo>
                  <a:pt x="17098" y="12179"/>
                  <a:pt x="17123" y="12129"/>
                  <a:pt x="17123" y="12068"/>
                </a:cubicBezTo>
                <a:cubicBezTo>
                  <a:pt x="17123" y="12007"/>
                  <a:pt x="17098" y="11957"/>
                  <a:pt x="17068" y="11957"/>
                </a:cubicBezTo>
                <a:close/>
                <a:moveTo>
                  <a:pt x="16889" y="11957"/>
                </a:moveTo>
                <a:cubicBezTo>
                  <a:pt x="16859" y="11957"/>
                  <a:pt x="16834" y="12007"/>
                  <a:pt x="16834" y="12068"/>
                </a:cubicBezTo>
                <a:cubicBezTo>
                  <a:pt x="16834" y="12129"/>
                  <a:pt x="16859" y="12179"/>
                  <a:pt x="16889" y="12179"/>
                </a:cubicBezTo>
                <a:cubicBezTo>
                  <a:pt x="16919" y="12179"/>
                  <a:pt x="16944" y="12129"/>
                  <a:pt x="16944" y="12068"/>
                </a:cubicBezTo>
                <a:cubicBezTo>
                  <a:pt x="16944" y="12007"/>
                  <a:pt x="16919" y="11957"/>
                  <a:pt x="16889" y="11957"/>
                </a:cubicBezTo>
                <a:close/>
                <a:moveTo>
                  <a:pt x="16710" y="11957"/>
                </a:moveTo>
                <a:cubicBezTo>
                  <a:pt x="16679" y="11957"/>
                  <a:pt x="16655" y="12007"/>
                  <a:pt x="16655" y="12068"/>
                </a:cubicBezTo>
                <a:cubicBezTo>
                  <a:pt x="16655" y="12129"/>
                  <a:pt x="16679" y="12179"/>
                  <a:pt x="16710" y="12179"/>
                </a:cubicBezTo>
                <a:cubicBezTo>
                  <a:pt x="16740" y="12179"/>
                  <a:pt x="16765" y="12129"/>
                  <a:pt x="16765" y="12068"/>
                </a:cubicBezTo>
                <a:cubicBezTo>
                  <a:pt x="16765" y="12007"/>
                  <a:pt x="16740" y="11957"/>
                  <a:pt x="16710" y="11957"/>
                </a:cubicBezTo>
                <a:close/>
                <a:moveTo>
                  <a:pt x="16531" y="11957"/>
                </a:moveTo>
                <a:cubicBezTo>
                  <a:pt x="16500" y="11957"/>
                  <a:pt x="16476" y="12007"/>
                  <a:pt x="16476" y="12068"/>
                </a:cubicBezTo>
                <a:cubicBezTo>
                  <a:pt x="16476" y="12129"/>
                  <a:pt x="16500" y="12179"/>
                  <a:pt x="16531" y="12179"/>
                </a:cubicBezTo>
                <a:cubicBezTo>
                  <a:pt x="16561" y="12179"/>
                  <a:pt x="16585" y="12129"/>
                  <a:pt x="16585" y="12068"/>
                </a:cubicBezTo>
                <a:cubicBezTo>
                  <a:pt x="16585" y="12007"/>
                  <a:pt x="16561" y="11957"/>
                  <a:pt x="16531" y="11957"/>
                </a:cubicBezTo>
                <a:close/>
                <a:moveTo>
                  <a:pt x="14919" y="11957"/>
                </a:moveTo>
                <a:cubicBezTo>
                  <a:pt x="14889" y="11957"/>
                  <a:pt x="14864" y="12007"/>
                  <a:pt x="14864" y="12068"/>
                </a:cubicBezTo>
                <a:cubicBezTo>
                  <a:pt x="14864" y="12129"/>
                  <a:pt x="14889" y="12179"/>
                  <a:pt x="14919" y="12179"/>
                </a:cubicBezTo>
                <a:cubicBezTo>
                  <a:pt x="14949" y="12179"/>
                  <a:pt x="14974" y="12129"/>
                  <a:pt x="14974" y="12068"/>
                </a:cubicBezTo>
                <a:cubicBezTo>
                  <a:pt x="14974" y="12007"/>
                  <a:pt x="14949" y="11957"/>
                  <a:pt x="14919" y="11957"/>
                </a:cubicBezTo>
                <a:close/>
                <a:moveTo>
                  <a:pt x="13128" y="11957"/>
                </a:moveTo>
                <a:cubicBezTo>
                  <a:pt x="13098" y="11957"/>
                  <a:pt x="13073" y="12007"/>
                  <a:pt x="13073" y="12068"/>
                </a:cubicBezTo>
                <a:cubicBezTo>
                  <a:pt x="13073" y="12129"/>
                  <a:pt x="13098" y="12179"/>
                  <a:pt x="13128" y="12179"/>
                </a:cubicBezTo>
                <a:cubicBezTo>
                  <a:pt x="13158" y="12179"/>
                  <a:pt x="13183" y="12129"/>
                  <a:pt x="13183" y="12068"/>
                </a:cubicBezTo>
                <a:cubicBezTo>
                  <a:pt x="13183" y="12007"/>
                  <a:pt x="13158" y="11957"/>
                  <a:pt x="13128" y="11957"/>
                </a:cubicBezTo>
                <a:close/>
                <a:moveTo>
                  <a:pt x="12949" y="11957"/>
                </a:moveTo>
                <a:cubicBezTo>
                  <a:pt x="12919" y="11957"/>
                  <a:pt x="12894" y="12007"/>
                  <a:pt x="12894" y="12068"/>
                </a:cubicBezTo>
                <a:cubicBezTo>
                  <a:pt x="12894" y="12129"/>
                  <a:pt x="12919" y="12179"/>
                  <a:pt x="12949" y="12179"/>
                </a:cubicBezTo>
                <a:cubicBezTo>
                  <a:pt x="12979" y="12179"/>
                  <a:pt x="13004" y="12129"/>
                  <a:pt x="13004" y="12068"/>
                </a:cubicBezTo>
                <a:cubicBezTo>
                  <a:pt x="13004" y="12007"/>
                  <a:pt x="12979" y="11957"/>
                  <a:pt x="12949" y="11957"/>
                </a:cubicBezTo>
                <a:close/>
                <a:moveTo>
                  <a:pt x="12770" y="11957"/>
                </a:moveTo>
                <a:cubicBezTo>
                  <a:pt x="12740" y="11957"/>
                  <a:pt x="12715" y="12007"/>
                  <a:pt x="12715" y="12068"/>
                </a:cubicBezTo>
                <a:cubicBezTo>
                  <a:pt x="12715" y="12129"/>
                  <a:pt x="12740" y="12179"/>
                  <a:pt x="12770" y="12179"/>
                </a:cubicBezTo>
                <a:cubicBezTo>
                  <a:pt x="12800" y="12179"/>
                  <a:pt x="12825" y="12129"/>
                  <a:pt x="12825" y="12068"/>
                </a:cubicBezTo>
                <a:cubicBezTo>
                  <a:pt x="12825" y="12007"/>
                  <a:pt x="12800" y="11957"/>
                  <a:pt x="12770" y="11957"/>
                </a:cubicBezTo>
                <a:close/>
                <a:moveTo>
                  <a:pt x="12591" y="11957"/>
                </a:moveTo>
                <a:cubicBezTo>
                  <a:pt x="12560" y="11957"/>
                  <a:pt x="12536" y="12007"/>
                  <a:pt x="12536" y="12068"/>
                </a:cubicBezTo>
                <a:cubicBezTo>
                  <a:pt x="12536" y="12129"/>
                  <a:pt x="12560" y="12179"/>
                  <a:pt x="12591" y="12179"/>
                </a:cubicBezTo>
                <a:cubicBezTo>
                  <a:pt x="12621" y="12179"/>
                  <a:pt x="12646" y="12129"/>
                  <a:pt x="12646" y="12068"/>
                </a:cubicBezTo>
                <a:cubicBezTo>
                  <a:pt x="12646" y="12007"/>
                  <a:pt x="12621" y="11957"/>
                  <a:pt x="12591" y="11957"/>
                </a:cubicBezTo>
                <a:close/>
                <a:moveTo>
                  <a:pt x="12412" y="11957"/>
                </a:moveTo>
                <a:cubicBezTo>
                  <a:pt x="12381" y="11957"/>
                  <a:pt x="12357" y="12007"/>
                  <a:pt x="12357" y="12068"/>
                </a:cubicBezTo>
                <a:cubicBezTo>
                  <a:pt x="12357" y="12129"/>
                  <a:pt x="12381" y="12179"/>
                  <a:pt x="12412" y="12179"/>
                </a:cubicBezTo>
                <a:cubicBezTo>
                  <a:pt x="12442" y="12179"/>
                  <a:pt x="12466" y="12129"/>
                  <a:pt x="12466" y="12068"/>
                </a:cubicBezTo>
                <a:cubicBezTo>
                  <a:pt x="12466" y="12007"/>
                  <a:pt x="12442" y="11957"/>
                  <a:pt x="12412" y="11957"/>
                </a:cubicBezTo>
                <a:close/>
                <a:moveTo>
                  <a:pt x="12233" y="11957"/>
                </a:moveTo>
                <a:cubicBezTo>
                  <a:pt x="12202" y="11957"/>
                  <a:pt x="12178" y="12007"/>
                  <a:pt x="12178" y="12068"/>
                </a:cubicBezTo>
                <a:cubicBezTo>
                  <a:pt x="12178" y="12129"/>
                  <a:pt x="12202" y="12179"/>
                  <a:pt x="12233" y="12179"/>
                </a:cubicBezTo>
                <a:cubicBezTo>
                  <a:pt x="12263" y="12179"/>
                  <a:pt x="12287" y="12129"/>
                  <a:pt x="12287" y="12068"/>
                </a:cubicBezTo>
                <a:cubicBezTo>
                  <a:pt x="12287" y="12007"/>
                  <a:pt x="12263" y="11957"/>
                  <a:pt x="12233" y="11957"/>
                </a:cubicBezTo>
                <a:close/>
                <a:moveTo>
                  <a:pt x="12053" y="11957"/>
                </a:moveTo>
                <a:cubicBezTo>
                  <a:pt x="12023" y="11957"/>
                  <a:pt x="11999" y="12007"/>
                  <a:pt x="11999" y="12068"/>
                </a:cubicBezTo>
                <a:cubicBezTo>
                  <a:pt x="11999" y="12129"/>
                  <a:pt x="12023" y="12179"/>
                  <a:pt x="12053" y="12179"/>
                </a:cubicBezTo>
                <a:cubicBezTo>
                  <a:pt x="12084" y="12179"/>
                  <a:pt x="12108" y="12129"/>
                  <a:pt x="12108" y="12068"/>
                </a:cubicBezTo>
                <a:cubicBezTo>
                  <a:pt x="12108" y="12007"/>
                  <a:pt x="12084" y="11957"/>
                  <a:pt x="12053" y="11957"/>
                </a:cubicBezTo>
                <a:close/>
                <a:moveTo>
                  <a:pt x="11874" y="11957"/>
                </a:moveTo>
                <a:cubicBezTo>
                  <a:pt x="11844" y="11957"/>
                  <a:pt x="11819" y="12007"/>
                  <a:pt x="11819" y="12068"/>
                </a:cubicBezTo>
                <a:cubicBezTo>
                  <a:pt x="11819" y="12129"/>
                  <a:pt x="11844" y="12179"/>
                  <a:pt x="11874" y="12179"/>
                </a:cubicBezTo>
                <a:cubicBezTo>
                  <a:pt x="11905" y="12179"/>
                  <a:pt x="11929" y="12129"/>
                  <a:pt x="11929" y="12068"/>
                </a:cubicBezTo>
                <a:cubicBezTo>
                  <a:pt x="11929" y="12007"/>
                  <a:pt x="11905" y="11957"/>
                  <a:pt x="11874" y="11957"/>
                </a:cubicBezTo>
                <a:close/>
                <a:moveTo>
                  <a:pt x="11695" y="11957"/>
                </a:moveTo>
                <a:cubicBezTo>
                  <a:pt x="11665" y="11957"/>
                  <a:pt x="11640" y="12007"/>
                  <a:pt x="11640" y="12068"/>
                </a:cubicBezTo>
                <a:cubicBezTo>
                  <a:pt x="11640" y="12129"/>
                  <a:pt x="11665" y="12179"/>
                  <a:pt x="11695" y="12179"/>
                </a:cubicBezTo>
                <a:cubicBezTo>
                  <a:pt x="11726" y="12179"/>
                  <a:pt x="11750" y="12129"/>
                  <a:pt x="11750" y="12068"/>
                </a:cubicBezTo>
                <a:cubicBezTo>
                  <a:pt x="11750" y="12007"/>
                  <a:pt x="11726" y="11957"/>
                  <a:pt x="11695" y="11957"/>
                </a:cubicBezTo>
                <a:close/>
                <a:moveTo>
                  <a:pt x="11516" y="11957"/>
                </a:moveTo>
                <a:cubicBezTo>
                  <a:pt x="11486" y="11957"/>
                  <a:pt x="11461" y="12007"/>
                  <a:pt x="11461" y="12068"/>
                </a:cubicBezTo>
                <a:cubicBezTo>
                  <a:pt x="11461" y="12129"/>
                  <a:pt x="11486" y="12179"/>
                  <a:pt x="11516" y="12179"/>
                </a:cubicBezTo>
                <a:cubicBezTo>
                  <a:pt x="11546" y="12179"/>
                  <a:pt x="11571" y="12129"/>
                  <a:pt x="11571" y="12068"/>
                </a:cubicBezTo>
                <a:cubicBezTo>
                  <a:pt x="11571" y="12007"/>
                  <a:pt x="11546" y="11957"/>
                  <a:pt x="11516" y="11957"/>
                </a:cubicBezTo>
                <a:close/>
                <a:moveTo>
                  <a:pt x="11337" y="11957"/>
                </a:moveTo>
                <a:cubicBezTo>
                  <a:pt x="11307" y="11957"/>
                  <a:pt x="11282" y="12007"/>
                  <a:pt x="11282" y="12068"/>
                </a:cubicBezTo>
                <a:cubicBezTo>
                  <a:pt x="11282" y="12129"/>
                  <a:pt x="11307" y="12179"/>
                  <a:pt x="11337" y="12179"/>
                </a:cubicBezTo>
                <a:cubicBezTo>
                  <a:pt x="11367" y="12179"/>
                  <a:pt x="11392" y="12129"/>
                  <a:pt x="11392" y="12068"/>
                </a:cubicBezTo>
                <a:cubicBezTo>
                  <a:pt x="11392" y="12007"/>
                  <a:pt x="11367" y="11957"/>
                  <a:pt x="11337" y="11957"/>
                </a:cubicBezTo>
                <a:close/>
                <a:moveTo>
                  <a:pt x="11158" y="11957"/>
                </a:moveTo>
                <a:cubicBezTo>
                  <a:pt x="11128" y="11957"/>
                  <a:pt x="11103" y="12007"/>
                  <a:pt x="11103" y="12068"/>
                </a:cubicBezTo>
                <a:cubicBezTo>
                  <a:pt x="11103" y="12129"/>
                  <a:pt x="11128" y="12179"/>
                  <a:pt x="11158" y="12179"/>
                </a:cubicBezTo>
                <a:cubicBezTo>
                  <a:pt x="11188" y="12179"/>
                  <a:pt x="11213" y="12129"/>
                  <a:pt x="11213" y="12068"/>
                </a:cubicBezTo>
                <a:cubicBezTo>
                  <a:pt x="11213" y="12007"/>
                  <a:pt x="11188" y="11957"/>
                  <a:pt x="11158" y="11957"/>
                </a:cubicBezTo>
                <a:close/>
                <a:moveTo>
                  <a:pt x="10979" y="11957"/>
                </a:moveTo>
                <a:cubicBezTo>
                  <a:pt x="10949" y="11957"/>
                  <a:pt x="10924" y="12007"/>
                  <a:pt x="10924" y="12068"/>
                </a:cubicBezTo>
                <a:cubicBezTo>
                  <a:pt x="10924" y="12129"/>
                  <a:pt x="10949" y="12179"/>
                  <a:pt x="10979" y="12179"/>
                </a:cubicBezTo>
                <a:cubicBezTo>
                  <a:pt x="11009" y="12179"/>
                  <a:pt x="11034" y="12129"/>
                  <a:pt x="11034" y="12068"/>
                </a:cubicBezTo>
                <a:cubicBezTo>
                  <a:pt x="11034" y="12007"/>
                  <a:pt x="11009" y="11957"/>
                  <a:pt x="10979" y="11957"/>
                </a:cubicBezTo>
                <a:close/>
                <a:moveTo>
                  <a:pt x="10800" y="11957"/>
                </a:moveTo>
                <a:cubicBezTo>
                  <a:pt x="10770" y="11957"/>
                  <a:pt x="10745" y="12007"/>
                  <a:pt x="10745" y="12068"/>
                </a:cubicBezTo>
                <a:cubicBezTo>
                  <a:pt x="10745" y="12129"/>
                  <a:pt x="10770" y="12179"/>
                  <a:pt x="10800" y="12179"/>
                </a:cubicBezTo>
                <a:cubicBezTo>
                  <a:pt x="10830" y="12179"/>
                  <a:pt x="10855" y="12129"/>
                  <a:pt x="10855" y="12068"/>
                </a:cubicBezTo>
                <a:cubicBezTo>
                  <a:pt x="10855" y="12007"/>
                  <a:pt x="10830" y="11957"/>
                  <a:pt x="10800" y="11957"/>
                </a:cubicBezTo>
                <a:close/>
                <a:moveTo>
                  <a:pt x="10621" y="11957"/>
                </a:moveTo>
                <a:cubicBezTo>
                  <a:pt x="10590" y="11957"/>
                  <a:pt x="10566" y="12007"/>
                  <a:pt x="10566" y="12068"/>
                </a:cubicBezTo>
                <a:cubicBezTo>
                  <a:pt x="10566" y="12129"/>
                  <a:pt x="10590" y="12179"/>
                  <a:pt x="10621" y="12179"/>
                </a:cubicBezTo>
                <a:cubicBezTo>
                  <a:pt x="10651" y="12179"/>
                  <a:pt x="10676" y="12129"/>
                  <a:pt x="10676" y="12068"/>
                </a:cubicBezTo>
                <a:cubicBezTo>
                  <a:pt x="10676" y="12007"/>
                  <a:pt x="10651" y="11957"/>
                  <a:pt x="10621" y="11957"/>
                </a:cubicBezTo>
                <a:close/>
                <a:moveTo>
                  <a:pt x="10442" y="11957"/>
                </a:moveTo>
                <a:cubicBezTo>
                  <a:pt x="10411" y="11957"/>
                  <a:pt x="10387" y="12007"/>
                  <a:pt x="10387" y="12068"/>
                </a:cubicBezTo>
                <a:cubicBezTo>
                  <a:pt x="10387" y="12129"/>
                  <a:pt x="10411" y="12179"/>
                  <a:pt x="10442" y="12179"/>
                </a:cubicBezTo>
                <a:cubicBezTo>
                  <a:pt x="10472" y="12179"/>
                  <a:pt x="10497" y="12129"/>
                  <a:pt x="10497" y="12068"/>
                </a:cubicBezTo>
                <a:cubicBezTo>
                  <a:pt x="10497" y="12007"/>
                  <a:pt x="10472" y="11957"/>
                  <a:pt x="10442" y="11957"/>
                </a:cubicBezTo>
                <a:close/>
                <a:moveTo>
                  <a:pt x="10263" y="11957"/>
                </a:moveTo>
                <a:cubicBezTo>
                  <a:pt x="10232" y="11957"/>
                  <a:pt x="10208" y="12007"/>
                  <a:pt x="10208" y="12068"/>
                </a:cubicBezTo>
                <a:cubicBezTo>
                  <a:pt x="10208" y="12129"/>
                  <a:pt x="10232" y="12179"/>
                  <a:pt x="10263" y="12179"/>
                </a:cubicBezTo>
                <a:cubicBezTo>
                  <a:pt x="10293" y="12179"/>
                  <a:pt x="10317" y="12129"/>
                  <a:pt x="10317" y="12068"/>
                </a:cubicBezTo>
                <a:cubicBezTo>
                  <a:pt x="10317" y="12007"/>
                  <a:pt x="10293" y="11957"/>
                  <a:pt x="10263" y="11957"/>
                </a:cubicBezTo>
                <a:close/>
                <a:moveTo>
                  <a:pt x="10083" y="11957"/>
                </a:moveTo>
                <a:cubicBezTo>
                  <a:pt x="10053" y="11957"/>
                  <a:pt x="10029" y="12007"/>
                  <a:pt x="10029" y="12068"/>
                </a:cubicBezTo>
                <a:cubicBezTo>
                  <a:pt x="10029" y="12129"/>
                  <a:pt x="10053" y="12179"/>
                  <a:pt x="10083" y="12179"/>
                </a:cubicBezTo>
                <a:cubicBezTo>
                  <a:pt x="10114" y="12179"/>
                  <a:pt x="10138" y="12129"/>
                  <a:pt x="10138" y="12068"/>
                </a:cubicBezTo>
                <a:cubicBezTo>
                  <a:pt x="10138" y="12007"/>
                  <a:pt x="10114" y="11957"/>
                  <a:pt x="10083" y="11957"/>
                </a:cubicBezTo>
                <a:close/>
                <a:moveTo>
                  <a:pt x="9904" y="11957"/>
                </a:moveTo>
                <a:cubicBezTo>
                  <a:pt x="9874" y="11957"/>
                  <a:pt x="9850" y="12007"/>
                  <a:pt x="9850" y="12068"/>
                </a:cubicBezTo>
                <a:cubicBezTo>
                  <a:pt x="9850" y="12129"/>
                  <a:pt x="9874" y="12179"/>
                  <a:pt x="9904" y="12179"/>
                </a:cubicBezTo>
                <a:cubicBezTo>
                  <a:pt x="9935" y="12179"/>
                  <a:pt x="9959" y="12129"/>
                  <a:pt x="9959" y="12068"/>
                </a:cubicBezTo>
                <a:cubicBezTo>
                  <a:pt x="9959" y="12007"/>
                  <a:pt x="9935" y="11957"/>
                  <a:pt x="9904" y="11957"/>
                </a:cubicBezTo>
                <a:close/>
                <a:moveTo>
                  <a:pt x="9725" y="11957"/>
                </a:moveTo>
                <a:cubicBezTo>
                  <a:pt x="9695" y="11957"/>
                  <a:pt x="9670" y="12007"/>
                  <a:pt x="9670" y="12068"/>
                </a:cubicBezTo>
                <a:cubicBezTo>
                  <a:pt x="9670" y="12129"/>
                  <a:pt x="9695" y="12179"/>
                  <a:pt x="9725" y="12179"/>
                </a:cubicBezTo>
                <a:cubicBezTo>
                  <a:pt x="9756" y="12179"/>
                  <a:pt x="9780" y="12129"/>
                  <a:pt x="9780" y="12068"/>
                </a:cubicBezTo>
                <a:cubicBezTo>
                  <a:pt x="9780" y="12007"/>
                  <a:pt x="9756" y="11957"/>
                  <a:pt x="9725" y="11957"/>
                </a:cubicBezTo>
                <a:close/>
                <a:moveTo>
                  <a:pt x="9546" y="11957"/>
                </a:moveTo>
                <a:cubicBezTo>
                  <a:pt x="9516" y="11957"/>
                  <a:pt x="9491" y="12007"/>
                  <a:pt x="9491" y="12068"/>
                </a:cubicBezTo>
                <a:cubicBezTo>
                  <a:pt x="9491" y="12129"/>
                  <a:pt x="9516" y="12179"/>
                  <a:pt x="9546" y="12179"/>
                </a:cubicBezTo>
                <a:cubicBezTo>
                  <a:pt x="9577" y="12179"/>
                  <a:pt x="9601" y="12129"/>
                  <a:pt x="9601" y="12068"/>
                </a:cubicBezTo>
                <a:cubicBezTo>
                  <a:pt x="9601" y="12007"/>
                  <a:pt x="9577" y="11957"/>
                  <a:pt x="9546" y="11957"/>
                </a:cubicBezTo>
                <a:close/>
                <a:moveTo>
                  <a:pt x="9367" y="11957"/>
                </a:moveTo>
                <a:cubicBezTo>
                  <a:pt x="9337" y="11957"/>
                  <a:pt x="9312" y="12007"/>
                  <a:pt x="9312" y="12068"/>
                </a:cubicBezTo>
                <a:cubicBezTo>
                  <a:pt x="9312" y="12129"/>
                  <a:pt x="9337" y="12179"/>
                  <a:pt x="9367" y="12179"/>
                </a:cubicBezTo>
                <a:cubicBezTo>
                  <a:pt x="9397" y="12179"/>
                  <a:pt x="9422" y="12129"/>
                  <a:pt x="9422" y="12068"/>
                </a:cubicBezTo>
                <a:cubicBezTo>
                  <a:pt x="9422" y="12007"/>
                  <a:pt x="9397" y="11957"/>
                  <a:pt x="9367" y="11957"/>
                </a:cubicBezTo>
                <a:close/>
                <a:moveTo>
                  <a:pt x="9188" y="11957"/>
                </a:moveTo>
                <a:cubicBezTo>
                  <a:pt x="9158" y="11957"/>
                  <a:pt x="9133" y="12007"/>
                  <a:pt x="9133" y="12068"/>
                </a:cubicBezTo>
                <a:cubicBezTo>
                  <a:pt x="9133" y="12129"/>
                  <a:pt x="9158" y="12179"/>
                  <a:pt x="9188" y="12179"/>
                </a:cubicBezTo>
                <a:cubicBezTo>
                  <a:pt x="9218" y="12179"/>
                  <a:pt x="9243" y="12129"/>
                  <a:pt x="9243" y="12068"/>
                </a:cubicBezTo>
                <a:cubicBezTo>
                  <a:pt x="9243" y="12007"/>
                  <a:pt x="9218" y="11957"/>
                  <a:pt x="9188" y="11957"/>
                </a:cubicBezTo>
                <a:close/>
                <a:moveTo>
                  <a:pt x="6144" y="11957"/>
                </a:moveTo>
                <a:cubicBezTo>
                  <a:pt x="6113" y="11957"/>
                  <a:pt x="6089" y="12007"/>
                  <a:pt x="6089" y="12068"/>
                </a:cubicBezTo>
                <a:cubicBezTo>
                  <a:pt x="6089" y="12129"/>
                  <a:pt x="6113" y="12179"/>
                  <a:pt x="6144" y="12179"/>
                </a:cubicBezTo>
                <a:cubicBezTo>
                  <a:pt x="6174" y="12179"/>
                  <a:pt x="6199" y="12129"/>
                  <a:pt x="6199" y="12068"/>
                </a:cubicBezTo>
                <a:cubicBezTo>
                  <a:pt x="6199" y="12007"/>
                  <a:pt x="6174" y="11957"/>
                  <a:pt x="6144" y="11957"/>
                </a:cubicBezTo>
                <a:close/>
                <a:moveTo>
                  <a:pt x="5965" y="11957"/>
                </a:moveTo>
                <a:cubicBezTo>
                  <a:pt x="5934" y="11957"/>
                  <a:pt x="5910" y="12007"/>
                  <a:pt x="5910" y="12068"/>
                </a:cubicBezTo>
                <a:cubicBezTo>
                  <a:pt x="5910" y="12129"/>
                  <a:pt x="5934" y="12179"/>
                  <a:pt x="5965" y="12179"/>
                </a:cubicBezTo>
                <a:cubicBezTo>
                  <a:pt x="5995" y="12179"/>
                  <a:pt x="6019" y="12129"/>
                  <a:pt x="6019" y="12068"/>
                </a:cubicBezTo>
                <a:cubicBezTo>
                  <a:pt x="6019" y="12007"/>
                  <a:pt x="5995" y="11957"/>
                  <a:pt x="5965" y="11957"/>
                </a:cubicBezTo>
                <a:close/>
                <a:moveTo>
                  <a:pt x="5786" y="11957"/>
                </a:moveTo>
                <a:cubicBezTo>
                  <a:pt x="5755" y="11957"/>
                  <a:pt x="5731" y="12007"/>
                  <a:pt x="5731" y="12068"/>
                </a:cubicBezTo>
                <a:cubicBezTo>
                  <a:pt x="5731" y="12129"/>
                  <a:pt x="5755" y="12179"/>
                  <a:pt x="5786" y="12179"/>
                </a:cubicBezTo>
                <a:cubicBezTo>
                  <a:pt x="5816" y="12179"/>
                  <a:pt x="5840" y="12129"/>
                  <a:pt x="5840" y="12068"/>
                </a:cubicBezTo>
                <a:cubicBezTo>
                  <a:pt x="5840" y="12007"/>
                  <a:pt x="5816" y="11957"/>
                  <a:pt x="5786" y="11957"/>
                </a:cubicBezTo>
                <a:close/>
                <a:moveTo>
                  <a:pt x="5606" y="11957"/>
                </a:moveTo>
                <a:cubicBezTo>
                  <a:pt x="5576" y="11957"/>
                  <a:pt x="5552" y="12007"/>
                  <a:pt x="5552" y="12068"/>
                </a:cubicBezTo>
                <a:cubicBezTo>
                  <a:pt x="5552" y="12129"/>
                  <a:pt x="5576" y="12179"/>
                  <a:pt x="5606" y="12179"/>
                </a:cubicBezTo>
                <a:cubicBezTo>
                  <a:pt x="5637" y="12179"/>
                  <a:pt x="5661" y="12129"/>
                  <a:pt x="5661" y="12068"/>
                </a:cubicBezTo>
                <a:cubicBezTo>
                  <a:pt x="5661" y="12007"/>
                  <a:pt x="5637" y="11957"/>
                  <a:pt x="5606" y="11957"/>
                </a:cubicBezTo>
                <a:close/>
                <a:moveTo>
                  <a:pt x="5427" y="11957"/>
                </a:moveTo>
                <a:cubicBezTo>
                  <a:pt x="5397" y="11957"/>
                  <a:pt x="5372" y="12007"/>
                  <a:pt x="5372" y="12068"/>
                </a:cubicBezTo>
                <a:cubicBezTo>
                  <a:pt x="5372" y="12129"/>
                  <a:pt x="5397" y="12179"/>
                  <a:pt x="5427" y="12179"/>
                </a:cubicBezTo>
                <a:cubicBezTo>
                  <a:pt x="5458" y="12179"/>
                  <a:pt x="5482" y="12129"/>
                  <a:pt x="5482" y="12068"/>
                </a:cubicBezTo>
                <a:cubicBezTo>
                  <a:pt x="5482" y="12007"/>
                  <a:pt x="5458" y="11957"/>
                  <a:pt x="5427" y="11957"/>
                </a:cubicBezTo>
                <a:close/>
                <a:moveTo>
                  <a:pt x="5248" y="11957"/>
                </a:moveTo>
                <a:cubicBezTo>
                  <a:pt x="5218" y="11957"/>
                  <a:pt x="5193" y="12007"/>
                  <a:pt x="5193" y="12068"/>
                </a:cubicBezTo>
                <a:cubicBezTo>
                  <a:pt x="5193" y="12129"/>
                  <a:pt x="5218" y="12179"/>
                  <a:pt x="5248" y="12179"/>
                </a:cubicBezTo>
                <a:cubicBezTo>
                  <a:pt x="5279" y="12179"/>
                  <a:pt x="5303" y="12129"/>
                  <a:pt x="5303" y="12068"/>
                </a:cubicBezTo>
                <a:cubicBezTo>
                  <a:pt x="5303" y="12007"/>
                  <a:pt x="5279" y="11957"/>
                  <a:pt x="5248" y="11957"/>
                </a:cubicBezTo>
                <a:close/>
                <a:moveTo>
                  <a:pt x="5069" y="11957"/>
                </a:moveTo>
                <a:cubicBezTo>
                  <a:pt x="5039" y="11957"/>
                  <a:pt x="5014" y="12007"/>
                  <a:pt x="5014" y="12068"/>
                </a:cubicBezTo>
                <a:cubicBezTo>
                  <a:pt x="5014" y="12129"/>
                  <a:pt x="5039" y="12179"/>
                  <a:pt x="5069" y="12179"/>
                </a:cubicBezTo>
                <a:cubicBezTo>
                  <a:pt x="5099" y="12179"/>
                  <a:pt x="5124" y="12129"/>
                  <a:pt x="5124" y="12068"/>
                </a:cubicBezTo>
                <a:cubicBezTo>
                  <a:pt x="5124" y="12007"/>
                  <a:pt x="5099" y="11957"/>
                  <a:pt x="5069" y="11957"/>
                </a:cubicBezTo>
                <a:close/>
                <a:moveTo>
                  <a:pt x="4890" y="11957"/>
                </a:moveTo>
                <a:cubicBezTo>
                  <a:pt x="4860" y="11957"/>
                  <a:pt x="4835" y="12007"/>
                  <a:pt x="4835" y="12068"/>
                </a:cubicBezTo>
                <a:cubicBezTo>
                  <a:pt x="4835" y="12129"/>
                  <a:pt x="4860" y="12179"/>
                  <a:pt x="4890" y="12179"/>
                </a:cubicBezTo>
                <a:cubicBezTo>
                  <a:pt x="4920" y="12179"/>
                  <a:pt x="4945" y="12129"/>
                  <a:pt x="4945" y="12068"/>
                </a:cubicBezTo>
                <a:cubicBezTo>
                  <a:pt x="4945" y="12007"/>
                  <a:pt x="4920" y="11957"/>
                  <a:pt x="4890" y="11957"/>
                </a:cubicBezTo>
                <a:close/>
                <a:moveTo>
                  <a:pt x="4711" y="11957"/>
                </a:moveTo>
                <a:cubicBezTo>
                  <a:pt x="4681" y="11957"/>
                  <a:pt x="4656" y="12007"/>
                  <a:pt x="4656" y="12068"/>
                </a:cubicBezTo>
                <a:cubicBezTo>
                  <a:pt x="4656" y="12129"/>
                  <a:pt x="4681" y="12179"/>
                  <a:pt x="4711" y="12179"/>
                </a:cubicBezTo>
                <a:cubicBezTo>
                  <a:pt x="4741" y="12179"/>
                  <a:pt x="4766" y="12129"/>
                  <a:pt x="4766" y="12068"/>
                </a:cubicBezTo>
                <a:cubicBezTo>
                  <a:pt x="4766" y="12007"/>
                  <a:pt x="4741" y="11957"/>
                  <a:pt x="4711" y="11957"/>
                </a:cubicBezTo>
                <a:close/>
                <a:moveTo>
                  <a:pt x="4532" y="11957"/>
                </a:moveTo>
                <a:cubicBezTo>
                  <a:pt x="4502" y="11957"/>
                  <a:pt x="4477" y="12007"/>
                  <a:pt x="4477" y="12068"/>
                </a:cubicBezTo>
                <a:cubicBezTo>
                  <a:pt x="4477" y="12129"/>
                  <a:pt x="4502" y="12179"/>
                  <a:pt x="4532" y="12179"/>
                </a:cubicBezTo>
                <a:cubicBezTo>
                  <a:pt x="4562" y="12179"/>
                  <a:pt x="4587" y="12129"/>
                  <a:pt x="4587" y="12068"/>
                </a:cubicBezTo>
                <a:cubicBezTo>
                  <a:pt x="4587" y="12007"/>
                  <a:pt x="4562" y="11957"/>
                  <a:pt x="4532" y="11957"/>
                </a:cubicBezTo>
                <a:close/>
                <a:moveTo>
                  <a:pt x="4353" y="11957"/>
                </a:moveTo>
                <a:cubicBezTo>
                  <a:pt x="4323" y="11957"/>
                  <a:pt x="4298" y="12007"/>
                  <a:pt x="4298" y="12068"/>
                </a:cubicBezTo>
                <a:cubicBezTo>
                  <a:pt x="4298" y="12129"/>
                  <a:pt x="4323" y="12179"/>
                  <a:pt x="4353" y="12179"/>
                </a:cubicBezTo>
                <a:cubicBezTo>
                  <a:pt x="4383" y="12179"/>
                  <a:pt x="4408" y="12129"/>
                  <a:pt x="4408" y="12068"/>
                </a:cubicBezTo>
                <a:cubicBezTo>
                  <a:pt x="4408" y="12007"/>
                  <a:pt x="4383" y="11957"/>
                  <a:pt x="4353" y="11957"/>
                </a:cubicBezTo>
                <a:close/>
                <a:moveTo>
                  <a:pt x="18501" y="11595"/>
                </a:moveTo>
                <a:cubicBezTo>
                  <a:pt x="18470" y="11595"/>
                  <a:pt x="18446" y="11645"/>
                  <a:pt x="18446" y="11706"/>
                </a:cubicBezTo>
                <a:cubicBezTo>
                  <a:pt x="18446" y="11767"/>
                  <a:pt x="18470" y="11817"/>
                  <a:pt x="18501" y="11817"/>
                </a:cubicBezTo>
                <a:cubicBezTo>
                  <a:pt x="18531" y="11817"/>
                  <a:pt x="18555" y="11767"/>
                  <a:pt x="18555" y="11706"/>
                </a:cubicBezTo>
                <a:cubicBezTo>
                  <a:pt x="18555" y="11645"/>
                  <a:pt x="18531" y="11595"/>
                  <a:pt x="18501" y="11595"/>
                </a:cubicBezTo>
                <a:close/>
                <a:moveTo>
                  <a:pt x="18142" y="11595"/>
                </a:moveTo>
                <a:cubicBezTo>
                  <a:pt x="18112" y="11595"/>
                  <a:pt x="18088" y="11645"/>
                  <a:pt x="18088" y="11706"/>
                </a:cubicBezTo>
                <a:cubicBezTo>
                  <a:pt x="18088" y="11767"/>
                  <a:pt x="18112" y="11817"/>
                  <a:pt x="18142" y="11817"/>
                </a:cubicBezTo>
                <a:cubicBezTo>
                  <a:pt x="18173" y="11817"/>
                  <a:pt x="18197" y="11767"/>
                  <a:pt x="18197" y="11706"/>
                </a:cubicBezTo>
                <a:cubicBezTo>
                  <a:pt x="18197" y="11645"/>
                  <a:pt x="18173" y="11595"/>
                  <a:pt x="18142" y="11595"/>
                </a:cubicBezTo>
                <a:close/>
                <a:moveTo>
                  <a:pt x="17963" y="11595"/>
                </a:moveTo>
                <a:cubicBezTo>
                  <a:pt x="17933" y="11595"/>
                  <a:pt x="17908" y="11645"/>
                  <a:pt x="17908" y="11706"/>
                </a:cubicBezTo>
                <a:cubicBezTo>
                  <a:pt x="17908" y="11767"/>
                  <a:pt x="17933" y="11817"/>
                  <a:pt x="17963" y="11817"/>
                </a:cubicBezTo>
                <a:cubicBezTo>
                  <a:pt x="17994" y="11817"/>
                  <a:pt x="18018" y="11767"/>
                  <a:pt x="18018" y="11706"/>
                </a:cubicBezTo>
                <a:cubicBezTo>
                  <a:pt x="18018" y="11645"/>
                  <a:pt x="17994" y="11595"/>
                  <a:pt x="17963" y="11595"/>
                </a:cubicBezTo>
                <a:close/>
                <a:moveTo>
                  <a:pt x="16889" y="11595"/>
                </a:moveTo>
                <a:cubicBezTo>
                  <a:pt x="16859" y="11595"/>
                  <a:pt x="16834" y="11645"/>
                  <a:pt x="16834" y="11706"/>
                </a:cubicBezTo>
                <a:cubicBezTo>
                  <a:pt x="16834" y="11767"/>
                  <a:pt x="16859" y="11817"/>
                  <a:pt x="16889" y="11817"/>
                </a:cubicBezTo>
                <a:cubicBezTo>
                  <a:pt x="16919" y="11817"/>
                  <a:pt x="16944" y="11767"/>
                  <a:pt x="16944" y="11706"/>
                </a:cubicBezTo>
                <a:cubicBezTo>
                  <a:pt x="16944" y="11645"/>
                  <a:pt x="16919" y="11595"/>
                  <a:pt x="16889" y="11595"/>
                </a:cubicBezTo>
                <a:close/>
                <a:moveTo>
                  <a:pt x="15456" y="11595"/>
                </a:moveTo>
                <a:cubicBezTo>
                  <a:pt x="15426" y="11595"/>
                  <a:pt x="15401" y="11645"/>
                  <a:pt x="15401" y="11706"/>
                </a:cubicBezTo>
                <a:cubicBezTo>
                  <a:pt x="15401" y="11767"/>
                  <a:pt x="15426" y="11817"/>
                  <a:pt x="15456" y="11817"/>
                </a:cubicBezTo>
                <a:cubicBezTo>
                  <a:pt x="15486" y="11817"/>
                  <a:pt x="15511" y="11767"/>
                  <a:pt x="15511" y="11706"/>
                </a:cubicBezTo>
                <a:cubicBezTo>
                  <a:pt x="15511" y="11645"/>
                  <a:pt x="15486" y="11595"/>
                  <a:pt x="15456" y="11595"/>
                </a:cubicBezTo>
                <a:close/>
                <a:moveTo>
                  <a:pt x="14919" y="11595"/>
                </a:moveTo>
                <a:cubicBezTo>
                  <a:pt x="14889" y="11595"/>
                  <a:pt x="14864" y="11645"/>
                  <a:pt x="14864" y="11706"/>
                </a:cubicBezTo>
                <a:cubicBezTo>
                  <a:pt x="14864" y="11767"/>
                  <a:pt x="14889" y="11817"/>
                  <a:pt x="14919" y="11817"/>
                </a:cubicBezTo>
                <a:cubicBezTo>
                  <a:pt x="14949" y="11817"/>
                  <a:pt x="14974" y="11767"/>
                  <a:pt x="14974" y="11706"/>
                </a:cubicBezTo>
                <a:cubicBezTo>
                  <a:pt x="14974" y="11645"/>
                  <a:pt x="14949" y="11595"/>
                  <a:pt x="14919" y="11595"/>
                </a:cubicBezTo>
                <a:close/>
                <a:moveTo>
                  <a:pt x="13128" y="11595"/>
                </a:moveTo>
                <a:cubicBezTo>
                  <a:pt x="13098" y="11595"/>
                  <a:pt x="13073" y="11645"/>
                  <a:pt x="13073" y="11706"/>
                </a:cubicBezTo>
                <a:cubicBezTo>
                  <a:pt x="13073" y="11767"/>
                  <a:pt x="13098" y="11817"/>
                  <a:pt x="13128" y="11817"/>
                </a:cubicBezTo>
                <a:cubicBezTo>
                  <a:pt x="13158" y="11817"/>
                  <a:pt x="13183" y="11767"/>
                  <a:pt x="13183" y="11706"/>
                </a:cubicBezTo>
                <a:cubicBezTo>
                  <a:pt x="13183" y="11645"/>
                  <a:pt x="13158" y="11595"/>
                  <a:pt x="13128" y="11595"/>
                </a:cubicBezTo>
                <a:close/>
                <a:moveTo>
                  <a:pt x="12949" y="11595"/>
                </a:moveTo>
                <a:cubicBezTo>
                  <a:pt x="12919" y="11595"/>
                  <a:pt x="12894" y="11645"/>
                  <a:pt x="12894" y="11706"/>
                </a:cubicBezTo>
                <a:cubicBezTo>
                  <a:pt x="12894" y="11767"/>
                  <a:pt x="12919" y="11817"/>
                  <a:pt x="12949" y="11817"/>
                </a:cubicBezTo>
                <a:cubicBezTo>
                  <a:pt x="12979" y="11817"/>
                  <a:pt x="13004" y="11767"/>
                  <a:pt x="13004" y="11706"/>
                </a:cubicBezTo>
                <a:cubicBezTo>
                  <a:pt x="13004" y="11645"/>
                  <a:pt x="12979" y="11595"/>
                  <a:pt x="12949" y="11595"/>
                </a:cubicBezTo>
                <a:close/>
                <a:moveTo>
                  <a:pt x="12770" y="11595"/>
                </a:moveTo>
                <a:cubicBezTo>
                  <a:pt x="12740" y="11595"/>
                  <a:pt x="12715" y="11645"/>
                  <a:pt x="12715" y="11706"/>
                </a:cubicBezTo>
                <a:cubicBezTo>
                  <a:pt x="12715" y="11767"/>
                  <a:pt x="12740" y="11817"/>
                  <a:pt x="12770" y="11817"/>
                </a:cubicBezTo>
                <a:cubicBezTo>
                  <a:pt x="12800" y="11817"/>
                  <a:pt x="12825" y="11767"/>
                  <a:pt x="12825" y="11706"/>
                </a:cubicBezTo>
                <a:cubicBezTo>
                  <a:pt x="12825" y="11645"/>
                  <a:pt x="12800" y="11595"/>
                  <a:pt x="12770" y="11595"/>
                </a:cubicBezTo>
                <a:close/>
                <a:moveTo>
                  <a:pt x="12591" y="11595"/>
                </a:moveTo>
                <a:cubicBezTo>
                  <a:pt x="12560" y="11595"/>
                  <a:pt x="12536" y="11645"/>
                  <a:pt x="12536" y="11706"/>
                </a:cubicBezTo>
                <a:cubicBezTo>
                  <a:pt x="12536" y="11767"/>
                  <a:pt x="12560" y="11817"/>
                  <a:pt x="12591" y="11817"/>
                </a:cubicBezTo>
                <a:cubicBezTo>
                  <a:pt x="12621" y="11817"/>
                  <a:pt x="12646" y="11767"/>
                  <a:pt x="12646" y="11706"/>
                </a:cubicBezTo>
                <a:cubicBezTo>
                  <a:pt x="12646" y="11645"/>
                  <a:pt x="12621" y="11595"/>
                  <a:pt x="12591" y="11595"/>
                </a:cubicBezTo>
                <a:close/>
                <a:moveTo>
                  <a:pt x="12412" y="11595"/>
                </a:moveTo>
                <a:cubicBezTo>
                  <a:pt x="12381" y="11595"/>
                  <a:pt x="12357" y="11645"/>
                  <a:pt x="12357" y="11706"/>
                </a:cubicBezTo>
                <a:cubicBezTo>
                  <a:pt x="12357" y="11767"/>
                  <a:pt x="12381" y="11817"/>
                  <a:pt x="12412" y="11817"/>
                </a:cubicBezTo>
                <a:cubicBezTo>
                  <a:pt x="12442" y="11817"/>
                  <a:pt x="12466" y="11767"/>
                  <a:pt x="12466" y="11706"/>
                </a:cubicBezTo>
                <a:cubicBezTo>
                  <a:pt x="12466" y="11645"/>
                  <a:pt x="12442" y="11595"/>
                  <a:pt x="12412" y="11595"/>
                </a:cubicBezTo>
                <a:close/>
                <a:moveTo>
                  <a:pt x="12233" y="11595"/>
                </a:moveTo>
                <a:cubicBezTo>
                  <a:pt x="12202" y="11595"/>
                  <a:pt x="12178" y="11645"/>
                  <a:pt x="12178" y="11706"/>
                </a:cubicBezTo>
                <a:cubicBezTo>
                  <a:pt x="12178" y="11767"/>
                  <a:pt x="12202" y="11817"/>
                  <a:pt x="12233" y="11817"/>
                </a:cubicBezTo>
                <a:cubicBezTo>
                  <a:pt x="12263" y="11817"/>
                  <a:pt x="12287" y="11767"/>
                  <a:pt x="12287" y="11706"/>
                </a:cubicBezTo>
                <a:cubicBezTo>
                  <a:pt x="12287" y="11645"/>
                  <a:pt x="12263" y="11595"/>
                  <a:pt x="12233" y="11595"/>
                </a:cubicBezTo>
                <a:close/>
                <a:moveTo>
                  <a:pt x="12053" y="11595"/>
                </a:moveTo>
                <a:cubicBezTo>
                  <a:pt x="12023" y="11595"/>
                  <a:pt x="11999" y="11645"/>
                  <a:pt x="11999" y="11706"/>
                </a:cubicBezTo>
                <a:cubicBezTo>
                  <a:pt x="11999" y="11767"/>
                  <a:pt x="12023" y="11817"/>
                  <a:pt x="12053" y="11817"/>
                </a:cubicBezTo>
                <a:cubicBezTo>
                  <a:pt x="12084" y="11817"/>
                  <a:pt x="12108" y="11767"/>
                  <a:pt x="12108" y="11706"/>
                </a:cubicBezTo>
                <a:cubicBezTo>
                  <a:pt x="12108" y="11645"/>
                  <a:pt x="12084" y="11595"/>
                  <a:pt x="12053" y="11595"/>
                </a:cubicBezTo>
                <a:close/>
                <a:moveTo>
                  <a:pt x="11874" y="11595"/>
                </a:moveTo>
                <a:cubicBezTo>
                  <a:pt x="11844" y="11595"/>
                  <a:pt x="11819" y="11645"/>
                  <a:pt x="11819" y="11706"/>
                </a:cubicBezTo>
                <a:cubicBezTo>
                  <a:pt x="11819" y="11767"/>
                  <a:pt x="11844" y="11817"/>
                  <a:pt x="11874" y="11817"/>
                </a:cubicBezTo>
                <a:cubicBezTo>
                  <a:pt x="11905" y="11817"/>
                  <a:pt x="11929" y="11767"/>
                  <a:pt x="11929" y="11706"/>
                </a:cubicBezTo>
                <a:cubicBezTo>
                  <a:pt x="11929" y="11645"/>
                  <a:pt x="11905" y="11595"/>
                  <a:pt x="11874" y="11595"/>
                </a:cubicBezTo>
                <a:close/>
                <a:moveTo>
                  <a:pt x="11695" y="11595"/>
                </a:moveTo>
                <a:cubicBezTo>
                  <a:pt x="11665" y="11595"/>
                  <a:pt x="11640" y="11645"/>
                  <a:pt x="11640" y="11706"/>
                </a:cubicBezTo>
                <a:cubicBezTo>
                  <a:pt x="11640" y="11767"/>
                  <a:pt x="11665" y="11817"/>
                  <a:pt x="11695" y="11817"/>
                </a:cubicBezTo>
                <a:cubicBezTo>
                  <a:pt x="11726" y="11817"/>
                  <a:pt x="11750" y="11767"/>
                  <a:pt x="11750" y="11706"/>
                </a:cubicBezTo>
                <a:cubicBezTo>
                  <a:pt x="11750" y="11645"/>
                  <a:pt x="11726" y="11595"/>
                  <a:pt x="11695" y="11595"/>
                </a:cubicBezTo>
                <a:close/>
                <a:moveTo>
                  <a:pt x="11516" y="11595"/>
                </a:moveTo>
                <a:cubicBezTo>
                  <a:pt x="11486" y="11595"/>
                  <a:pt x="11461" y="11645"/>
                  <a:pt x="11461" y="11706"/>
                </a:cubicBezTo>
                <a:cubicBezTo>
                  <a:pt x="11461" y="11767"/>
                  <a:pt x="11486" y="11817"/>
                  <a:pt x="11516" y="11817"/>
                </a:cubicBezTo>
                <a:cubicBezTo>
                  <a:pt x="11546" y="11817"/>
                  <a:pt x="11571" y="11767"/>
                  <a:pt x="11571" y="11706"/>
                </a:cubicBezTo>
                <a:cubicBezTo>
                  <a:pt x="11571" y="11645"/>
                  <a:pt x="11546" y="11595"/>
                  <a:pt x="11516" y="11595"/>
                </a:cubicBezTo>
                <a:close/>
                <a:moveTo>
                  <a:pt x="11337" y="11595"/>
                </a:moveTo>
                <a:cubicBezTo>
                  <a:pt x="11307" y="11595"/>
                  <a:pt x="11282" y="11645"/>
                  <a:pt x="11282" y="11706"/>
                </a:cubicBezTo>
                <a:cubicBezTo>
                  <a:pt x="11282" y="11767"/>
                  <a:pt x="11307" y="11817"/>
                  <a:pt x="11337" y="11817"/>
                </a:cubicBezTo>
                <a:cubicBezTo>
                  <a:pt x="11367" y="11817"/>
                  <a:pt x="11392" y="11767"/>
                  <a:pt x="11392" y="11706"/>
                </a:cubicBezTo>
                <a:cubicBezTo>
                  <a:pt x="11392" y="11645"/>
                  <a:pt x="11367" y="11595"/>
                  <a:pt x="11337" y="11595"/>
                </a:cubicBezTo>
                <a:close/>
                <a:moveTo>
                  <a:pt x="11158" y="11595"/>
                </a:moveTo>
                <a:cubicBezTo>
                  <a:pt x="11128" y="11595"/>
                  <a:pt x="11103" y="11645"/>
                  <a:pt x="11103" y="11706"/>
                </a:cubicBezTo>
                <a:cubicBezTo>
                  <a:pt x="11103" y="11767"/>
                  <a:pt x="11128" y="11817"/>
                  <a:pt x="11158" y="11817"/>
                </a:cubicBezTo>
                <a:cubicBezTo>
                  <a:pt x="11188" y="11817"/>
                  <a:pt x="11213" y="11767"/>
                  <a:pt x="11213" y="11706"/>
                </a:cubicBezTo>
                <a:cubicBezTo>
                  <a:pt x="11213" y="11645"/>
                  <a:pt x="11188" y="11595"/>
                  <a:pt x="11158" y="11595"/>
                </a:cubicBezTo>
                <a:close/>
                <a:moveTo>
                  <a:pt x="10979" y="11595"/>
                </a:moveTo>
                <a:cubicBezTo>
                  <a:pt x="10949" y="11595"/>
                  <a:pt x="10924" y="11645"/>
                  <a:pt x="10924" y="11706"/>
                </a:cubicBezTo>
                <a:cubicBezTo>
                  <a:pt x="10924" y="11767"/>
                  <a:pt x="10949" y="11817"/>
                  <a:pt x="10979" y="11817"/>
                </a:cubicBezTo>
                <a:cubicBezTo>
                  <a:pt x="11009" y="11817"/>
                  <a:pt x="11034" y="11767"/>
                  <a:pt x="11034" y="11706"/>
                </a:cubicBezTo>
                <a:cubicBezTo>
                  <a:pt x="11034" y="11645"/>
                  <a:pt x="11009" y="11595"/>
                  <a:pt x="10979" y="11595"/>
                </a:cubicBezTo>
                <a:close/>
                <a:moveTo>
                  <a:pt x="10800" y="11595"/>
                </a:moveTo>
                <a:cubicBezTo>
                  <a:pt x="10770" y="11595"/>
                  <a:pt x="10745" y="11645"/>
                  <a:pt x="10745" y="11706"/>
                </a:cubicBezTo>
                <a:cubicBezTo>
                  <a:pt x="10745" y="11767"/>
                  <a:pt x="10770" y="11817"/>
                  <a:pt x="10800" y="11817"/>
                </a:cubicBezTo>
                <a:cubicBezTo>
                  <a:pt x="10830" y="11817"/>
                  <a:pt x="10855" y="11767"/>
                  <a:pt x="10855" y="11706"/>
                </a:cubicBezTo>
                <a:cubicBezTo>
                  <a:pt x="10855" y="11645"/>
                  <a:pt x="10830" y="11595"/>
                  <a:pt x="10800" y="11595"/>
                </a:cubicBezTo>
                <a:close/>
                <a:moveTo>
                  <a:pt x="10621" y="11595"/>
                </a:moveTo>
                <a:cubicBezTo>
                  <a:pt x="10590" y="11595"/>
                  <a:pt x="10566" y="11645"/>
                  <a:pt x="10566" y="11706"/>
                </a:cubicBezTo>
                <a:cubicBezTo>
                  <a:pt x="10566" y="11767"/>
                  <a:pt x="10590" y="11817"/>
                  <a:pt x="10621" y="11817"/>
                </a:cubicBezTo>
                <a:cubicBezTo>
                  <a:pt x="10651" y="11817"/>
                  <a:pt x="10676" y="11767"/>
                  <a:pt x="10676" y="11706"/>
                </a:cubicBezTo>
                <a:cubicBezTo>
                  <a:pt x="10676" y="11645"/>
                  <a:pt x="10651" y="11595"/>
                  <a:pt x="10621" y="11595"/>
                </a:cubicBezTo>
                <a:close/>
                <a:moveTo>
                  <a:pt x="10442" y="11595"/>
                </a:moveTo>
                <a:cubicBezTo>
                  <a:pt x="10411" y="11595"/>
                  <a:pt x="10387" y="11645"/>
                  <a:pt x="10387" y="11706"/>
                </a:cubicBezTo>
                <a:cubicBezTo>
                  <a:pt x="10387" y="11767"/>
                  <a:pt x="10411" y="11817"/>
                  <a:pt x="10442" y="11817"/>
                </a:cubicBezTo>
                <a:cubicBezTo>
                  <a:pt x="10472" y="11817"/>
                  <a:pt x="10497" y="11767"/>
                  <a:pt x="10497" y="11706"/>
                </a:cubicBezTo>
                <a:cubicBezTo>
                  <a:pt x="10497" y="11645"/>
                  <a:pt x="10472" y="11595"/>
                  <a:pt x="10442" y="11595"/>
                </a:cubicBezTo>
                <a:close/>
                <a:moveTo>
                  <a:pt x="10263" y="11595"/>
                </a:moveTo>
                <a:cubicBezTo>
                  <a:pt x="10232" y="11595"/>
                  <a:pt x="10208" y="11645"/>
                  <a:pt x="10208" y="11706"/>
                </a:cubicBezTo>
                <a:cubicBezTo>
                  <a:pt x="10208" y="11767"/>
                  <a:pt x="10232" y="11817"/>
                  <a:pt x="10263" y="11817"/>
                </a:cubicBezTo>
                <a:cubicBezTo>
                  <a:pt x="10293" y="11817"/>
                  <a:pt x="10317" y="11767"/>
                  <a:pt x="10317" y="11706"/>
                </a:cubicBezTo>
                <a:cubicBezTo>
                  <a:pt x="10317" y="11645"/>
                  <a:pt x="10293" y="11595"/>
                  <a:pt x="10263" y="11595"/>
                </a:cubicBezTo>
                <a:close/>
                <a:moveTo>
                  <a:pt x="10083" y="11595"/>
                </a:moveTo>
                <a:cubicBezTo>
                  <a:pt x="10053" y="11595"/>
                  <a:pt x="10029" y="11645"/>
                  <a:pt x="10029" y="11706"/>
                </a:cubicBezTo>
                <a:cubicBezTo>
                  <a:pt x="10029" y="11767"/>
                  <a:pt x="10053" y="11817"/>
                  <a:pt x="10083" y="11817"/>
                </a:cubicBezTo>
                <a:cubicBezTo>
                  <a:pt x="10114" y="11817"/>
                  <a:pt x="10138" y="11767"/>
                  <a:pt x="10138" y="11706"/>
                </a:cubicBezTo>
                <a:cubicBezTo>
                  <a:pt x="10138" y="11645"/>
                  <a:pt x="10114" y="11595"/>
                  <a:pt x="10083" y="11595"/>
                </a:cubicBezTo>
                <a:close/>
                <a:moveTo>
                  <a:pt x="9904" y="11595"/>
                </a:moveTo>
                <a:cubicBezTo>
                  <a:pt x="9874" y="11595"/>
                  <a:pt x="9850" y="11645"/>
                  <a:pt x="9850" y="11706"/>
                </a:cubicBezTo>
                <a:cubicBezTo>
                  <a:pt x="9850" y="11767"/>
                  <a:pt x="9874" y="11817"/>
                  <a:pt x="9904" y="11817"/>
                </a:cubicBezTo>
                <a:cubicBezTo>
                  <a:pt x="9935" y="11817"/>
                  <a:pt x="9959" y="11767"/>
                  <a:pt x="9959" y="11706"/>
                </a:cubicBezTo>
                <a:cubicBezTo>
                  <a:pt x="9959" y="11645"/>
                  <a:pt x="9935" y="11595"/>
                  <a:pt x="9904" y="11595"/>
                </a:cubicBezTo>
                <a:close/>
                <a:moveTo>
                  <a:pt x="9725" y="11595"/>
                </a:moveTo>
                <a:cubicBezTo>
                  <a:pt x="9695" y="11595"/>
                  <a:pt x="9670" y="11645"/>
                  <a:pt x="9670" y="11706"/>
                </a:cubicBezTo>
                <a:cubicBezTo>
                  <a:pt x="9670" y="11767"/>
                  <a:pt x="9695" y="11817"/>
                  <a:pt x="9725" y="11817"/>
                </a:cubicBezTo>
                <a:cubicBezTo>
                  <a:pt x="9756" y="11817"/>
                  <a:pt x="9780" y="11767"/>
                  <a:pt x="9780" y="11706"/>
                </a:cubicBezTo>
                <a:cubicBezTo>
                  <a:pt x="9780" y="11645"/>
                  <a:pt x="9756" y="11595"/>
                  <a:pt x="9725" y="11595"/>
                </a:cubicBezTo>
                <a:close/>
                <a:moveTo>
                  <a:pt x="9546" y="11595"/>
                </a:moveTo>
                <a:cubicBezTo>
                  <a:pt x="9516" y="11595"/>
                  <a:pt x="9491" y="11645"/>
                  <a:pt x="9491" y="11706"/>
                </a:cubicBezTo>
                <a:cubicBezTo>
                  <a:pt x="9491" y="11767"/>
                  <a:pt x="9516" y="11817"/>
                  <a:pt x="9546" y="11817"/>
                </a:cubicBezTo>
                <a:cubicBezTo>
                  <a:pt x="9577" y="11817"/>
                  <a:pt x="9601" y="11767"/>
                  <a:pt x="9601" y="11706"/>
                </a:cubicBezTo>
                <a:cubicBezTo>
                  <a:pt x="9601" y="11645"/>
                  <a:pt x="9577" y="11595"/>
                  <a:pt x="9546" y="11595"/>
                </a:cubicBezTo>
                <a:close/>
                <a:moveTo>
                  <a:pt x="9367" y="11595"/>
                </a:moveTo>
                <a:cubicBezTo>
                  <a:pt x="9337" y="11595"/>
                  <a:pt x="9312" y="11645"/>
                  <a:pt x="9312" y="11706"/>
                </a:cubicBezTo>
                <a:cubicBezTo>
                  <a:pt x="9312" y="11767"/>
                  <a:pt x="9337" y="11817"/>
                  <a:pt x="9367" y="11817"/>
                </a:cubicBezTo>
                <a:cubicBezTo>
                  <a:pt x="9397" y="11817"/>
                  <a:pt x="9422" y="11767"/>
                  <a:pt x="9422" y="11706"/>
                </a:cubicBezTo>
                <a:cubicBezTo>
                  <a:pt x="9422" y="11645"/>
                  <a:pt x="9397" y="11595"/>
                  <a:pt x="9367" y="11595"/>
                </a:cubicBezTo>
                <a:close/>
                <a:moveTo>
                  <a:pt x="9188" y="11595"/>
                </a:moveTo>
                <a:cubicBezTo>
                  <a:pt x="9158" y="11595"/>
                  <a:pt x="9133" y="11645"/>
                  <a:pt x="9133" y="11706"/>
                </a:cubicBezTo>
                <a:cubicBezTo>
                  <a:pt x="9133" y="11767"/>
                  <a:pt x="9158" y="11817"/>
                  <a:pt x="9188" y="11817"/>
                </a:cubicBezTo>
                <a:cubicBezTo>
                  <a:pt x="9218" y="11817"/>
                  <a:pt x="9243" y="11767"/>
                  <a:pt x="9243" y="11706"/>
                </a:cubicBezTo>
                <a:cubicBezTo>
                  <a:pt x="9243" y="11645"/>
                  <a:pt x="9218" y="11595"/>
                  <a:pt x="9188" y="11595"/>
                </a:cubicBezTo>
                <a:close/>
                <a:moveTo>
                  <a:pt x="9009" y="11595"/>
                </a:moveTo>
                <a:cubicBezTo>
                  <a:pt x="8979" y="11595"/>
                  <a:pt x="8954" y="11645"/>
                  <a:pt x="8954" y="11706"/>
                </a:cubicBezTo>
                <a:cubicBezTo>
                  <a:pt x="8954" y="11767"/>
                  <a:pt x="8979" y="11817"/>
                  <a:pt x="9009" y="11817"/>
                </a:cubicBezTo>
                <a:cubicBezTo>
                  <a:pt x="9039" y="11817"/>
                  <a:pt x="9064" y="11767"/>
                  <a:pt x="9064" y="11706"/>
                </a:cubicBezTo>
                <a:cubicBezTo>
                  <a:pt x="9064" y="11645"/>
                  <a:pt x="9039" y="11595"/>
                  <a:pt x="9009" y="11595"/>
                </a:cubicBezTo>
                <a:close/>
                <a:moveTo>
                  <a:pt x="5965" y="11595"/>
                </a:moveTo>
                <a:cubicBezTo>
                  <a:pt x="5934" y="11595"/>
                  <a:pt x="5910" y="11645"/>
                  <a:pt x="5910" y="11706"/>
                </a:cubicBezTo>
                <a:cubicBezTo>
                  <a:pt x="5910" y="11767"/>
                  <a:pt x="5934" y="11817"/>
                  <a:pt x="5965" y="11817"/>
                </a:cubicBezTo>
                <a:cubicBezTo>
                  <a:pt x="5995" y="11817"/>
                  <a:pt x="6019" y="11767"/>
                  <a:pt x="6019" y="11706"/>
                </a:cubicBezTo>
                <a:cubicBezTo>
                  <a:pt x="6019" y="11645"/>
                  <a:pt x="5995" y="11595"/>
                  <a:pt x="5965" y="11595"/>
                </a:cubicBezTo>
                <a:close/>
                <a:moveTo>
                  <a:pt x="5786" y="11595"/>
                </a:moveTo>
                <a:cubicBezTo>
                  <a:pt x="5755" y="11595"/>
                  <a:pt x="5731" y="11645"/>
                  <a:pt x="5731" y="11706"/>
                </a:cubicBezTo>
                <a:cubicBezTo>
                  <a:pt x="5731" y="11767"/>
                  <a:pt x="5755" y="11817"/>
                  <a:pt x="5786" y="11817"/>
                </a:cubicBezTo>
                <a:cubicBezTo>
                  <a:pt x="5816" y="11817"/>
                  <a:pt x="5840" y="11767"/>
                  <a:pt x="5840" y="11706"/>
                </a:cubicBezTo>
                <a:cubicBezTo>
                  <a:pt x="5840" y="11645"/>
                  <a:pt x="5816" y="11595"/>
                  <a:pt x="5786" y="11595"/>
                </a:cubicBezTo>
                <a:close/>
                <a:moveTo>
                  <a:pt x="5606" y="11595"/>
                </a:moveTo>
                <a:cubicBezTo>
                  <a:pt x="5576" y="11595"/>
                  <a:pt x="5552" y="11645"/>
                  <a:pt x="5552" y="11706"/>
                </a:cubicBezTo>
                <a:cubicBezTo>
                  <a:pt x="5552" y="11767"/>
                  <a:pt x="5576" y="11817"/>
                  <a:pt x="5606" y="11817"/>
                </a:cubicBezTo>
                <a:cubicBezTo>
                  <a:pt x="5637" y="11817"/>
                  <a:pt x="5661" y="11767"/>
                  <a:pt x="5661" y="11706"/>
                </a:cubicBezTo>
                <a:cubicBezTo>
                  <a:pt x="5661" y="11645"/>
                  <a:pt x="5637" y="11595"/>
                  <a:pt x="5606" y="11595"/>
                </a:cubicBezTo>
                <a:close/>
                <a:moveTo>
                  <a:pt x="5427" y="11595"/>
                </a:moveTo>
                <a:cubicBezTo>
                  <a:pt x="5397" y="11595"/>
                  <a:pt x="5372" y="11645"/>
                  <a:pt x="5372" y="11706"/>
                </a:cubicBezTo>
                <a:cubicBezTo>
                  <a:pt x="5372" y="11767"/>
                  <a:pt x="5397" y="11817"/>
                  <a:pt x="5427" y="11817"/>
                </a:cubicBezTo>
                <a:cubicBezTo>
                  <a:pt x="5458" y="11817"/>
                  <a:pt x="5482" y="11767"/>
                  <a:pt x="5482" y="11706"/>
                </a:cubicBezTo>
                <a:cubicBezTo>
                  <a:pt x="5482" y="11645"/>
                  <a:pt x="5458" y="11595"/>
                  <a:pt x="5427" y="11595"/>
                </a:cubicBezTo>
                <a:close/>
                <a:moveTo>
                  <a:pt x="5248" y="11595"/>
                </a:moveTo>
                <a:cubicBezTo>
                  <a:pt x="5218" y="11595"/>
                  <a:pt x="5193" y="11645"/>
                  <a:pt x="5193" y="11706"/>
                </a:cubicBezTo>
                <a:cubicBezTo>
                  <a:pt x="5193" y="11767"/>
                  <a:pt x="5218" y="11817"/>
                  <a:pt x="5248" y="11817"/>
                </a:cubicBezTo>
                <a:cubicBezTo>
                  <a:pt x="5279" y="11817"/>
                  <a:pt x="5303" y="11767"/>
                  <a:pt x="5303" y="11706"/>
                </a:cubicBezTo>
                <a:cubicBezTo>
                  <a:pt x="5303" y="11645"/>
                  <a:pt x="5279" y="11595"/>
                  <a:pt x="5248" y="11595"/>
                </a:cubicBezTo>
                <a:close/>
                <a:moveTo>
                  <a:pt x="5069" y="11595"/>
                </a:moveTo>
                <a:cubicBezTo>
                  <a:pt x="5039" y="11595"/>
                  <a:pt x="5014" y="11645"/>
                  <a:pt x="5014" y="11706"/>
                </a:cubicBezTo>
                <a:cubicBezTo>
                  <a:pt x="5014" y="11767"/>
                  <a:pt x="5039" y="11817"/>
                  <a:pt x="5069" y="11817"/>
                </a:cubicBezTo>
                <a:cubicBezTo>
                  <a:pt x="5099" y="11817"/>
                  <a:pt x="5124" y="11767"/>
                  <a:pt x="5124" y="11706"/>
                </a:cubicBezTo>
                <a:cubicBezTo>
                  <a:pt x="5124" y="11645"/>
                  <a:pt x="5099" y="11595"/>
                  <a:pt x="5069" y="11595"/>
                </a:cubicBezTo>
                <a:close/>
                <a:moveTo>
                  <a:pt x="4890" y="11595"/>
                </a:moveTo>
                <a:cubicBezTo>
                  <a:pt x="4860" y="11595"/>
                  <a:pt x="4835" y="11645"/>
                  <a:pt x="4835" y="11706"/>
                </a:cubicBezTo>
                <a:cubicBezTo>
                  <a:pt x="4835" y="11767"/>
                  <a:pt x="4860" y="11817"/>
                  <a:pt x="4890" y="11817"/>
                </a:cubicBezTo>
                <a:cubicBezTo>
                  <a:pt x="4920" y="11817"/>
                  <a:pt x="4945" y="11767"/>
                  <a:pt x="4945" y="11706"/>
                </a:cubicBezTo>
                <a:cubicBezTo>
                  <a:pt x="4945" y="11645"/>
                  <a:pt x="4920" y="11595"/>
                  <a:pt x="4890" y="11595"/>
                </a:cubicBezTo>
                <a:close/>
                <a:moveTo>
                  <a:pt x="4711" y="11595"/>
                </a:moveTo>
                <a:cubicBezTo>
                  <a:pt x="4681" y="11595"/>
                  <a:pt x="4656" y="11645"/>
                  <a:pt x="4656" y="11706"/>
                </a:cubicBezTo>
                <a:cubicBezTo>
                  <a:pt x="4656" y="11767"/>
                  <a:pt x="4681" y="11817"/>
                  <a:pt x="4711" y="11817"/>
                </a:cubicBezTo>
                <a:cubicBezTo>
                  <a:pt x="4741" y="11817"/>
                  <a:pt x="4766" y="11767"/>
                  <a:pt x="4766" y="11706"/>
                </a:cubicBezTo>
                <a:cubicBezTo>
                  <a:pt x="4766" y="11645"/>
                  <a:pt x="4741" y="11595"/>
                  <a:pt x="4711" y="11595"/>
                </a:cubicBezTo>
                <a:close/>
                <a:moveTo>
                  <a:pt x="4532" y="11595"/>
                </a:moveTo>
                <a:cubicBezTo>
                  <a:pt x="4502" y="11595"/>
                  <a:pt x="4477" y="11645"/>
                  <a:pt x="4477" y="11706"/>
                </a:cubicBezTo>
                <a:cubicBezTo>
                  <a:pt x="4477" y="11767"/>
                  <a:pt x="4502" y="11817"/>
                  <a:pt x="4532" y="11817"/>
                </a:cubicBezTo>
                <a:cubicBezTo>
                  <a:pt x="4562" y="11817"/>
                  <a:pt x="4587" y="11767"/>
                  <a:pt x="4587" y="11706"/>
                </a:cubicBezTo>
                <a:cubicBezTo>
                  <a:pt x="4587" y="11645"/>
                  <a:pt x="4562" y="11595"/>
                  <a:pt x="4532" y="11595"/>
                </a:cubicBezTo>
                <a:close/>
                <a:moveTo>
                  <a:pt x="4353" y="11595"/>
                </a:moveTo>
                <a:cubicBezTo>
                  <a:pt x="4323" y="11595"/>
                  <a:pt x="4298" y="11645"/>
                  <a:pt x="4298" y="11706"/>
                </a:cubicBezTo>
                <a:cubicBezTo>
                  <a:pt x="4298" y="11767"/>
                  <a:pt x="4323" y="11817"/>
                  <a:pt x="4353" y="11817"/>
                </a:cubicBezTo>
                <a:cubicBezTo>
                  <a:pt x="4383" y="11817"/>
                  <a:pt x="4408" y="11767"/>
                  <a:pt x="4408" y="11706"/>
                </a:cubicBezTo>
                <a:cubicBezTo>
                  <a:pt x="4408" y="11645"/>
                  <a:pt x="4383" y="11595"/>
                  <a:pt x="4353" y="11595"/>
                </a:cubicBezTo>
                <a:close/>
                <a:moveTo>
                  <a:pt x="18680" y="11232"/>
                </a:moveTo>
                <a:cubicBezTo>
                  <a:pt x="18649" y="11232"/>
                  <a:pt x="18625" y="11282"/>
                  <a:pt x="18625" y="11344"/>
                </a:cubicBezTo>
                <a:cubicBezTo>
                  <a:pt x="18625" y="11405"/>
                  <a:pt x="18649" y="11454"/>
                  <a:pt x="18680" y="11454"/>
                </a:cubicBezTo>
                <a:cubicBezTo>
                  <a:pt x="18710" y="11454"/>
                  <a:pt x="18735" y="11405"/>
                  <a:pt x="18735" y="11344"/>
                </a:cubicBezTo>
                <a:cubicBezTo>
                  <a:pt x="18735" y="11282"/>
                  <a:pt x="18710" y="11232"/>
                  <a:pt x="18680" y="11232"/>
                </a:cubicBezTo>
                <a:close/>
                <a:moveTo>
                  <a:pt x="18501" y="11232"/>
                </a:moveTo>
                <a:cubicBezTo>
                  <a:pt x="18470" y="11232"/>
                  <a:pt x="18446" y="11282"/>
                  <a:pt x="18446" y="11344"/>
                </a:cubicBezTo>
                <a:cubicBezTo>
                  <a:pt x="18446" y="11405"/>
                  <a:pt x="18470" y="11454"/>
                  <a:pt x="18501" y="11454"/>
                </a:cubicBezTo>
                <a:cubicBezTo>
                  <a:pt x="18531" y="11454"/>
                  <a:pt x="18555" y="11405"/>
                  <a:pt x="18555" y="11344"/>
                </a:cubicBezTo>
                <a:cubicBezTo>
                  <a:pt x="18555" y="11282"/>
                  <a:pt x="18531" y="11232"/>
                  <a:pt x="18501" y="11232"/>
                </a:cubicBezTo>
                <a:close/>
                <a:moveTo>
                  <a:pt x="18321" y="11232"/>
                </a:moveTo>
                <a:cubicBezTo>
                  <a:pt x="18291" y="11232"/>
                  <a:pt x="18267" y="11282"/>
                  <a:pt x="18267" y="11344"/>
                </a:cubicBezTo>
                <a:cubicBezTo>
                  <a:pt x="18267" y="11405"/>
                  <a:pt x="18291" y="11454"/>
                  <a:pt x="18321" y="11454"/>
                </a:cubicBezTo>
                <a:cubicBezTo>
                  <a:pt x="18352" y="11454"/>
                  <a:pt x="18376" y="11405"/>
                  <a:pt x="18376" y="11344"/>
                </a:cubicBezTo>
                <a:cubicBezTo>
                  <a:pt x="18376" y="11282"/>
                  <a:pt x="18352" y="11232"/>
                  <a:pt x="18321" y="11232"/>
                </a:cubicBezTo>
                <a:close/>
                <a:moveTo>
                  <a:pt x="17963" y="11232"/>
                </a:moveTo>
                <a:cubicBezTo>
                  <a:pt x="17933" y="11232"/>
                  <a:pt x="17908" y="11282"/>
                  <a:pt x="17908" y="11344"/>
                </a:cubicBezTo>
                <a:cubicBezTo>
                  <a:pt x="17908" y="11405"/>
                  <a:pt x="17933" y="11454"/>
                  <a:pt x="17963" y="11454"/>
                </a:cubicBezTo>
                <a:cubicBezTo>
                  <a:pt x="17994" y="11454"/>
                  <a:pt x="18018" y="11405"/>
                  <a:pt x="18018" y="11344"/>
                </a:cubicBezTo>
                <a:cubicBezTo>
                  <a:pt x="18018" y="11282"/>
                  <a:pt x="17994" y="11232"/>
                  <a:pt x="17963" y="11232"/>
                </a:cubicBezTo>
                <a:close/>
                <a:moveTo>
                  <a:pt x="17137" y="11243"/>
                </a:moveTo>
                <a:cubicBezTo>
                  <a:pt x="17107" y="11243"/>
                  <a:pt x="17082" y="11292"/>
                  <a:pt x="17082" y="11354"/>
                </a:cubicBezTo>
                <a:cubicBezTo>
                  <a:pt x="17082" y="11415"/>
                  <a:pt x="17107" y="11465"/>
                  <a:pt x="17137" y="11465"/>
                </a:cubicBezTo>
                <a:cubicBezTo>
                  <a:pt x="17168" y="11465"/>
                  <a:pt x="17192" y="11415"/>
                  <a:pt x="17192" y="11354"/>
                </a:cubicBezTo>
                <a:cubicBezTo>
                  <a:pt x="17192" y="11292"/>
                  <a:pt x="17168" y="11243"/>
                  <a:pt x="17137" y="11243"/>
                </a:cubicBezTo>
                <a:close/>
                <a:moveTo>
                  <a:pt x="16710" y="11232"/>
                </a:moveTo>
                <a:cubicBezTo>
                  <a:pt x="16679" y="11232"/>
                  <a:pt x="16655" y="11282"/>
                  <a:pt x="16655" y="11344"/>
                </a:cubicBezTo>
                <a:cubicBezTo>
                  <a:pt x="16655" y="11405"/>
                  <a:pt x="16679" y="11454"/>
                  <a:pt x="16710" y="11454"/>
                </a:cubicBezTo>
                <a:cubicBezTo>
                  <a:pt x="16740" y="11454"/>
                  <a:pt x="16765" y="11405"/>
                  <a:pt x="16765" y="11344"/>
                </a:cubicBezTo>
                <a:cubicBezTo>
                  <a:pt x="16765" y="11282"/>
                  <a:pt x="16740" y="11232"/>
                  <a:pt x="16710" y="11232"/>
                </a:cubicBezTo>
                <a:close/>
                <a:moveTo>
                  <a:pt x="15456" y="11232"/>
                </a:moveTo>
                <a:cubicBezTo>
                  <a:pt x="15426" y="11232"/>
                  <a:pt x="15401" y="11282"/>
                  <a:pt x="15401" y="11344"/>
                </a:cubicBezTo>
                <a:cubicBezTo>
                  <a:pt x="15401" y="11405"/>
                  <a:pt x="15426" y="11454"/>
                  <a:pt x="15456" y="11454"/>
                </a:cubicBezTo>
                <a:cubicBezTo>
                  <a:pt x="15486" y="11454"/>
                  <a:pt x="15511" y="11405"/>
                  <a:pt x="15511" y="11344"/>
                </a:cubicBezTo>
                <a:cubicBezTo>
                  <a:pt x="15511" y="11282"/>
                  <a:pt x="15486" y="11232"/>
                  <a:pt x="15456" y="11232"/>
                </a:cubicBezTo>
                <a:close/>
                <a:moveTo>
                  <a:pt x="15277" y="11232"/>
                </a:moveTo>
                <a:cubicBezTo>
                  <a:pt x="15247" y="11232"/>
                  <a:pt x="15222" y="11282"/>
                  <a:pt x="15222" y="11344"/>
                </a:cubicBezTo>
                <a:cubicBezTo>
                  <a:pt x="15222" y="11405"/>
                  <a:pt x="15247" y="11454"/>
                  <a:pt x="15277" y="11454"/>
                </a:cubicBezTo>
                <a:cubicBezTo>
                  <a:pt x="15307" y="11454"/>
                  <a:pt x="15332" y="11405"/>
                  <a:pt x="15332" y="11344"/>
                </a:cubicBezTo>
                <a:cubicBezTo>
                  <a:pt x="15332" y="11282"/>
                  <a:pt x="15307" y="11232"/>
                  <a:pt x="15277" y="11232"/>
                </a:cubicBezTo>
                <a:close/>
                <a:moveTo>
                  <a:pt x="15098" y="11232"/>
                </a:moveTo>
                <a:cubicBezTo>
                  <a:pt x="15068" y="11232"/>
                  <a:pt x="15043" y="11282"/>
                  <a:pt x="15043" y="11344"/>
                </a:cubicBezTo>
                <a:cubicBezTo>
                  <a:pt x="15043" y="11405"/>
                  <a:pt x="15068" y="11454"/>
                  <a:pt x="15098" y="11454"/>
                </a:cubicBezTo>
                <a:cubicBezTo>
                  <a:pt x="15128" y="11454"/>
                  <a:pt x="15153" y="11405"/>
                  <a:pt x="15153" y="11344"/>
                </a:cubicBezTo>
                <a:cubicBezTo>
                  <a:pt x="15153" y="11282"/>
                  <a:pt x="15128" y="11232"/>
                  <a:pt x="15098" y="11232"/>
                </a:cubicBezTo>
                <a:close/>
                <a:moveTo>
                  <a:pt x="13307" y="11232"/>
                </a:moveTo>
                <a:cubicBezTo>
                  <a:pt x="13277" y="11232"/>
                  <a:pt x="13252" y="11282"/>
                  <a:pt x="13252" y="11344"/>
                </a:cubicBezTo>
                <a:cubicBezTo>
                  <a:pt x="13252" y="11405"/>
                  <a:pt x="13277" y="11454"/>
                  <a:pt x="13307" y="11454"/>
                </a:cubicBezTo>
                <a:cubicBezTo>
                  <a:pt x="13337" y="11454"/>
                  <a:pt x="13362" y="11405"/>
                  <a:pt x="13362" y="11344"/>
                </a:cubicBezTo>
                <a:cubicBezTo>
                  <a:pt x="13362" y="11282"/>
                  <a:pt x="13337" y="11232"/>
                  <a:pt x="13307" y="11232"/>
                </a:cubicBezTo>
                <a:close/>
                <a:moveTo>
                  <a:pt x="13128" y="11232"/>
                </a:moveTo>
                <a:cubicBezTo>
                  <a:pt x="13098" y="11232"/>
                  <a:pt x="13073" y="11282"/>
                  <a:pt x="13073" y="11344"/>
                </a:cubicBezTo>
                <a:cubicBezTo>
                  <a:pt x="13073" y="11405"/>
                  <a:pt x="13098" y="11454"/>
                  <a:pt x="13128" y="11454"/>
                </a:cubicBezTo>
                <a:cubicBezTo>
                  <a:pt x="13158" y="11454"/>
                  <a:pt x="13183" y="11405"/>
                  <a:pt x="13183" y="11344"/>
                </a:cubicBezTo>
                <a:cubicBezTo>
                  <a:pt x="13183" y="11282"/>
                  <a:pt x="13158" y="11232"/>
                  <a:pt x="13128" y="11232"/>
                </a:cubicBezTo>
                <a:close/>
                <a:moveTo>
                  <a:pt x="12949" y="11232"/>
                </a:moveTo>
                <a:cubicBezTo>
                  <a:pt x="12919" y="11232"/>
                  <a:pt x="12894" y="11282"/>
                  <a:pt x="12894" y="11344"/>
                </a:cubicBezTo>
                <a:cubicBezTo>
                  <a:pt x="12894" y="11405"/>
                  <a:pt x="12919" y="11454"/>
                  <a:pt x="12949" y="11454"/>
                </a:cubicBezTo>
                <a:cubicBezTo>
                  <a:pt x="12979" y="11454"/>
                  <a:pt x="13004" y="11405"/>
                  <a:pt x="13004" y="11344"/>
                </a:cubicBezTo>
                <a:cubicBezTo>
                  <a:pt x="13004" y="11282"/>
                  <a:pt x="12979" y="11232"/>
                  <a:pt x="12949" y="11232"/>
                </a:cubicBezTo>
                <a:close/>
                <a:moveTo>
                  <a:pt x="12770" y="11232"/>
                </a:moveTo>
                <a:cubicBezTo>
                  <a:pt x="12740" y="11232"/>
                  <a:pt x="12715" y="11282"/>
                  <a:pt x="12715" y="11344"/>
                </a:cubicBezTo>
                <a:cubicBezTo>
                  <a:pt x="12715" y="11405"/>
                  <a:pt x="12740" y="11454"/>
                  <a:pt x="12770" y="11454"/>
                </a:cubicBezTo>
                <a:cubicBezTo>
                  <a:pt x="12800" y="11454"/>
                  <a:pt x="12825" y="11405"/>
                  <a:pt x="12825" y="11344"/>
                </a:cubicBezTo>
                <a:cubicBezTo>
                  <a:pt x="12825" y="11282"/>
                  <a:pt x="12800" y="11232"/>
                  <a:pt x="12770" y="11232"/>
                </a:cubicBezTo>
                <a:close/>
                <a:moveTo>
                  <a:pt x="12591" y="11232"/>
                </a:moveTo>
                <a:cubicBezTo>
                  <a:pt x="12560" y="11232"/>
                  <a:pt x="12536" y="11282"/>
                  <a:pt x="12536" y="11344"/>
                </a:cubicBezTo>
                <a:cubicBezTo>
                  <a:pt x="12536" y="11405"/>
                  <a:pt x="12560" y="11454"/>
                  <a:pt x="12591" y="11454"/>
                </a:cubicBezTo>
                <a:cubicBezTo>
                  <a:pt x="12621" y="11454"/>
                  <a:pt x="12646" y="11405"/>
                  <a:pt x="12646" y="11344"/>
                </a:cubicBezTo>
                <a:cubicBezTo>
                  <a:pt x="12646" y="11282"/>
                  <a:pt x="12621" y="11232"/>
                  <a:pt x="12591" y="11232"/>
                </a:cubicBezTo>
                <a:close/>
                <a:moveTo>
                  <a:pt x="12412" y="11232"/>
                </a:moveTo>
                <a:cubicBezTo>
                  <a:pt x="12381" y="11232"/>
                  <a:pt x="12357" y="11282"/>
                  <a:pt x="12357" y="11344"/>
                </a:cubicBezTo>
                <a:cubicBezTo>
                  <a:pt x="12357" y="11405"/>
                  <a:pt x="12381" y="11454"/>
                  <a:pt x="12412" y="11454"/>
                </a:cubicBezTo>
                <a:cubicBezTo>
                  <a:pt x="12442" y="11454"/>
                  <a:pt x="12466" y="11405"/>
                  <a:pt x="12466" y="11344"/>
                </a:cubicBezTo>
                <a:cubicBezTo>
                  <a:pt x="12466" y="11282"/>
                  <a:pt x="12442" y="11232"/>
                  <a:pt x="12412" y="11232"/>
                </a:cubicBezTo>
                <a:close/>
                <a:moveTo>
                  <a:pt x="12233" y="11232"/>
                </a:moveTo>
                <a:cubicBezTo>
                  <a:pt x="12202" y="11232"/>
                  <a:pt x="12178" y="11282"/>
                  <a:pt x="12178" y="11344"/>
                </a:cubicBezTo>
                <a:cubicBezTo>
                  <a:pt x="12178" y="11405"/>
                  <a:pt x="12202" y="11454"/>
                  <a:pt x="12233" y="11454"/>
                </a:cubicBezTo>
                <a:cubicBezTo>
                  <a:pt x="12263" y="11454"/>
                  <a:pt x="12287" y="11405"/>
                  <a:pt x="12287" y="11344"/>
                </a:cubicBezTo>
                <a:cubicBezTo>
                  <a:pt x="12287" y="11282"/>
                  <a:pt x="12263" y="11232"/>
                  <a:pt x="12233" y="11232"/>
                </a:cubicBezTo>
                <a:close/>
                <a:moveTo>
                  <a:pt x="12053" y="11232"/>
                </a:moveTo>
                <a:cubicBezTo>
                  <a:pt x="12023" y="11232"/>
                  <a:pt x="11999" y="11282"/>
                  <a:pt x="11999" y="11344"/>
                </a:cubicBezTo>
                <a:cubicBezTo>
                  <a:pt x="11999" y="11405"/>
                  <a:pt x="12023" y="11454"/>
                  <a:pt x="12053" y="11454"/>
                </a:cubicBezTo>
                <a:cubicBezTo>
                  <a:pt x="12084" y="11454"/>
                  <a:pt x="12108" y="11405"/>
                  <a:pt x="12108" y="11344"/>
                </a:cubicBezTo>
                <a:cubicBezTo>
                  <a:pt x="12108" y="11282"/>
                  <a:pt x="12084" y="11232"/>
                  <a:pt x="12053" y="11232"/>
                </a:cubicBezTo>
                <a:close/>
                <a:moveTo>
                  <a:pt x="11874" y="11232"/>
                </a:moveTo>
                <a:cubicBezTo>
                  <a:pt x="11844" y="11232"/>
                  <a:pt x="11819" y="11282"/>
                  <a:pt x="11819" y="11344"/>
                </a:cubicBezTo>
                <a:cubicBezTo>
                  <a:pt x="11819" y="11405"/>
                  <a:pt x="11844" y="11454"/>
                  <a:pt x="11874" y="11454"/>
                </a:cubicBezTo>
                <a:cubicBezTo>
                  <a:pt x="11905" y="11454"/>
                  <a:pt x="11929" y="11405"/>
                  <a:pt x="11929" y="11344"/>
                </a:cubicBezTo>
                <a:cubicBezTo>
                  <a:pt x="11929" y="11282"/>
                  <a:pt x="11905" y="11232"/>
                  <a:pt x="11874" y="11232"/>
                </a:cubicBezTo>
                <a:close/>
                <a:moveTo>
                  <a:pt x="11695" y="11232"/>
                </a:moveTo>
                <a:cubicBezTo>
                  <a:pt x="11665" y="11232"/>
                  <a:pt x="11640" y="11282"/>
                  <a:pt x="11640" y="11344"/>
                </a:cubicBezTo>
                <a:cubicBezTo>
                  <a:pt x="11640" y="11405"/>
                  <a:pt x="11665" y="11454"/>
                  <a:pt x="11695" y="11454"/>
                </a:cubicBezTo>
                <a:cubicBezTo>
                  <a:pt x="11726" y="11454"/>
                  <a:pt x="11750" y="11405"/>
                  <a:pt x="11750" y="11344"/>
                </a:cubicBezTo>
                <a:cubicBezTo>
                  <a:pt x="11750" y="11282"/>
                  <a:pt x="11726" y="11232"/>
                  <a:pt x="11695" y="11232"/>
                </a:cubicBezTo>
                <a:close/>
                <a:moveTo>
                  <a:pt x="11516" y="11232"/>
                </a:moveTo>
                <a:cubicBezTo>
                  <a:pt x="11486" y="11232"/>
                  <a:pt x="11461" y="11282"/>
                  <a:pt x="11461" y="11344"/>
                </a:cubicBezTo>
                <a:cubicBezTo>
                  <a:pt x="11461" y="11405"/>
                  <a:pt x="11486" y="11454"/>
                  <a:pt x="11516" y="11454"/>
                </a:cubicBezTo>
                <a:cubicBezTo>
                  <a:pt x="11546" y="11454"/>
                  <a:pt x="11571" y="11405"/>
                  <a:pt x="11571" y="11344"/>
                </a:cubicBezTo>
                <a:cubicBezTo>
                  <a:pt x="11571" y="11282"/>
                  <a:pt x="11546" y="11232"/>
                  <a:pt x="11516" y="11232"/>
                </a:cubicBezTo>
                <a:close/>
                <a:moveTo>
                  <a:pt x="11337" y="11232"/>
                </a:moveTo>
                <a:cubicBezTo>
                  <a:pt x="11307" y="11232"/>
                  <a:pt x="11282" y="11282"/>
                  <a:pt x="11282" y="11344"/>
                </a:cubicBezTo>
                <a:cubicBezTo>
                  <a:pt x="11282" y="11405"/>
                  <a:pt x="11307" y="11454"/>
                  <a:pt x="11337" y="11454"/>
                </a:cubicBezTo>
                <a:cubicBezTo>
                  <a:pt x="11367" y="11454"/>
                  <a:pt x="11392" y="11405"/>
                  <a:pt x="11392" y="11344"/>
                </a:cubicBezTo>
                <a:cubicBezTo>
                  <a:pt x="11392" y="11282"/>
                  <a:pt x="11367" y="11232"/>
                  <a:pt x="11337" y="11232"/>
                </a:cubicBezTo>
                <a:close/>
                <a:moveTo>
                  <a:pt x="11158" y="11232"/>
                </a:moveTo>
                <a:cubicBezTo>
                  <a:pt x="11128" y="11232"/>
                  <a:pt x="11103" y="11282"/>
                  <a:pt x="11103" y="11344"/>
                </a:cubicBezTo>
                <a:cubicBezTo>
                  <a:pt x="11103" y="11405"/>
                  <a:pt x="11128" y="11454"/>
                  <a:pt x="11158" y="11454"/>
                </a:cubicBezTo>
                <a:cubicBezTo>
                  <a:pt x="11188" y="11454"/>
                  <a:pt x="11213" y="11405"/>
                  <a:pt x="11213" y="11344"/>
                </a:cubicBezTo>
                <a:cubicBezTo>
                  <a:pt x="11213" y="11282"/>
                  <a:pt x="11188" y="11232"/>
                  <a:pt x="11158" y="11232"/>
                </a:cubicBezTo>
                <a:close/>
                <a:moveTo>
                  <a:pt x="10979" y="11232"/>
                </a:moveTo>
                <a:cubicBezTo>
                  <a:pt x="10949" y="11232"/>
                  <a:pt x="10924" y="11282"/>
                  <a:pt x="10924" y="11344"/>
                </a:cubicBezTo>
                <a:cubicBezTo>
                  <a:pt x="10924" y="11405"/>
                  <a:pt x="10949" y="11454"/>
                  <a:pt x="10979" y="11454"/>
                </a:cubicBezTo>
                <a:cubicBezTo>
                  <a:pt x="11009" y="11454"/>
                  <a:pt x="11034" y="11405"/>
                  <a:pt x="11034" y="11344"/>
                </a:cubicBezTo>
                <a:cubicBezTo>
                  <a:pt x="11034" y="11282"/>
                  <a:pt x="11009" y="11232"/>
                  <a:pt x="10979" y="11232"/>
                </a:cubicBezTo>
                <a:close/>
                <a:moveTo>
                  <a:pt x="10800" y="11232"/>
                </a:moveTo>
                <a:cubicBezTo>
                  <a:pt x="10770" y="11232"/>
                  <a:pt x="10745" y="11282"/>
                  <a:pt x="10745" y="11344"/>
                </a:cubicBezTo>
                <a:cubicBezTo>
                  <a:pt x="10745" y="11405"/>
                  <a:pt x="10770" y="11454"/>
                  <a:pt x="10800" y="11454"/>
                </a:cubicBezTo>
                <a:cubicBezTo>
                  <a:pt x="10830" y="11454"/>
                  <a:pt x="10855" y="11405"/>
                  <a:pt x="10855" y="11344"/>
                </a:cubicBezTo>
                <a:cubicBezTo>
                  <a:pt x="10855" y="11282"/>
                  <a:pt x="10830" y="11232"/>
                  <a:pt x="10800" y="11232"/>
                </a:cubicBezTo>
                <a:close/>
                <a:moveTo>
                  <a:pt x="10621" y="11232"/>
                </a:moveTo>
                <a:cubicBezTo>
                  <a:pt x="10590" y="11232"/>
                  <a:pt x="10566" y="11282"/>
                  <a:pt x="10566" y="11344"/>
                </a:cubicBezTo>
                <a:cubicBezTo>
                  <a:pt x="10566" y="11405"/>
                  <a:pt x="10590" y="11454"/>
                  <a:pt x="10621" y="11454"/>
                </a:cubicBezTo>
                <a:cubicBezTo>
                  <a:pt x="10651" y="11454"/>
                  <a:pt x="10676" y="11405"/>
                  <a:pt x="10676" y="11344"/>
                </a:cubicBezTo>
                <a:cubicBezTo>
                  <a:pt x="10676" y="11282"/>
                  <a:pt x="10651" y="11232"/>
                  <a:pt x="10621" y="11232"/>
                </a:cubicBezTo>
                <a:close/>
                <a:moveTo>
                  <a:pt x="10442" y="11232"/>
                </a:moveTo>
                <a:cubicBezTo>
                  <a:pt x="10411" y="11232"/>
                  <a:pt x="10387" y="11282"/>
                  <a:pt x="10387" y="11344"/>
                </a:cubicBezTo>
                <a:cubicBezTo>
                  <a:pt x="10387" y="11405"/>
                  <a:pt x="10411" y="11454"/>
                  <a:pt x="10442" y="11454"/>
                </a:cubicBezTo>
                <a:cubicBezTo>
                  <a:pt x="10472" y="11454"/>
                  <a:pt x="10497" y="11405"/>
                  <a:pt x="10497" y="11344"/>
                </a:cubicBezTo>
                <a:cubicBezTo>
                  <a:pt x="10497" y="11282"/>
                  <a:pt x="10472" y="11232"/>
                  <a:pt x="10442" y="11232"/>
                </a:cubicBezTo>
                <a:close/>
                <a:moveTo>
                  <a:pt x="10263" y="11232"/>
                </a:moveTo>
                <a:cubicBezTo>
                  <a:pt x="10232" y="11232"/>
                  <a:pt x="10208" y="11282"/>
                  <a:pt x="10208" y="11344"/>
                </a:cubicBezTo>
                <a:cubicBezTo>
                  <a:pt x="10208" y="11405"/>
                  <a:pt x="10232" y="11454"/>
                  <a:pt x="10263" y="11454"/>
                </a:cubicBezTo>
                <a:cubicBezTo>
                  <a:pt x="10293" y="11454"/>
                  <a:pt x="10317" y="11405"/>
                  <a:pt x="10317" y="11344"/>
                </a:cubicBezTo>
                <a:cubicBezTo>
                  <a:pt x="10317" y="11282"/>
                  <a:pt x="10293" y="11232"/>
                  <a:pt x="10263" y="11232"/>
                </a:cubicBezTo>
                <a:close/>
                <a:moveTo>
                  <a:pt x="10083" y="11232"/>
                </a:moveTo>
                <a:cubicBezTo>
                  <a:pt x="10053" y="11232"/>
                  <a:pt x="10029" y="11282"/>
                  <a:pt x="10029" y="11344"/>
                </a:cubicBezTo>
                <a:cubicBezTo>
                  <a:pt x="10029" y="11405"/>
                  <a:pt x="10053" y="11454"/>
                  <a:pt x="10083" y="11454"/>
                </a:cubicBezTo>
                <a:cubicBezTo>
                  <a:pt x="10114" y="11454"/>
                  <a:pt x="10138" y="11405"/>
                  <a:pt x="10138" y="11344"/>
                </a:cubicBezTo>
                <a:cubicBezTo>
                  <a:pt x="10138" y="11282"/>
                  <a:pt x="10114" y="11232"/>
                  <a:pt x="10083" y="11232"/>
                </a:cubicBezTo>
                <a:close/>
                <a:moveTo>
                  <a:pt x="9904" y="11232"/>
                </a:moveTo>
                <a:cubicBezTo>
                  <a:pt x="9874" y="11232"/>
                  <a:pt x="9850" y="11282"/>
                  <a:pt x="9850" y="11344"/>
                </a:cubicBezTo>
                <a:cubicBezTo>
                  <a:pt x="9850" y="11405"/>
                  <a:pt x="9874" y="11454"/>
                  <a:pt x="9904" y="11454"/>
                </a:cubicBezTo>
                <a:cubicBezTo>
                  <a:pt x="9935" y="11454"/>
                  <a:pt x="9959" y="11405"/>
                  <a:pt x="9959" y="11344"/>
                </a:cubicBezTo>
                <a:cubicBezTo>
                  <a:pt x="9959" y="11282"/>
                  <a:pt x="9935" y="11232"/>
                  <a:pt x="9904" y="11232"/>
                </a:cubicBezTo>
                <a:close/>
                <a:moveTo>
                  <a:pt x="9725" y="11232"/>
                </a:moveTo>
                <a:cubicBezTo>
                  <a:pt x="9695" y="11232"/>
                  <a:pt x="9670" y="11282"/>
                  <a:pt x="9670" y="11344"/>
                </a:cubicBezTo>
                <a:cubicBezTo>
                  <a:pt x="9670" y="11405"/>
                  <a:pt x="9695" y="11454"/>
                  <a:pt x="9725" y="11454"/>
                </a:cubicBezTo>
                <a:cubicBezTo>
                  <a:pt x="9756" y="11454"/>
                  <a:pt x="9780" y="11405"/>
                  <a:pt x="9780" y="11344"/>
                </a:cubicBezTo>
                <a:cubicBezTo>
                  <a:pt x="9780" y="11282"/>
                  <a:pt x="9756" y="11232"/>
                  <a:pt x="9725" y="11232"/>
                </a:cubicBezTo>
                <a:close/>
                <a:moveTo>
                  <a:pt x="9546" y="11232"/>
                </a:moveTo>
                <a:cubicBezTo>
                  <a:pt x="9516" y="11232"/>
                  <a:pt x="9491" y="11282"/>
                  <a:pt x="9491" y="11344"/>
                </a:cubicBezTo>
                <a:cubicBezTo>
                  <a:pt x="9491" y="11405"/>
                  <a:pt x="9516" y="11454"/>
                  <a:pt x="9546" y="11454"/>
                </a:cubicBezTo>
                <a:cubicBezTo>
                  <a:pt x="9577" y="11454"/>
                  <a:pt x="9601" y="11405"/>
                  <a:pt x="9601" y="11344"/>
                </a:cubicBezTo>
                <a:cubicBezTo>
                  <a:pt x="9601" y="11282"/>
                  <a:pt x="9577" y="11232"/>
                  <a:pt x="9546" y="11232"/>
                </a:cubicBezTo>
                <a:close/>
                <a:moveTo>
                  <a:pt x="9367" y="11232"/>
                </a:moveTo>
                <a:cubicBezTo>
                  <a:pt x="9337" y="11232"/>
                  <a:pt x="9312" y="11282"/>
                  <a:pt x="9312" y="11344"/>
                </a:cubicBezTo>
                <a:cubicBezTo>
                  <a:pt x="9312" y="11405"/>
                  <a:pt x="9337" y="11454"/>
                  <a:pt x="9367" y="11454"/>
                </a:cubicBezTo>
                <a:cubicBezTo>
                  <a:pt x="9397" y="11454"/>
                  <a:pt x="9422" y="11405"/>
                  <a:pt x="9422" y="11344"/>
                </a:cubicBezTo>
                <a:cubicBezTo>
                  <a:pt x="9422" y="11282"/>
                  <a:pt x="9397" y="11232"/>
                  <a:pt x="9367" y="11232"/>
                </a:cubicBezTo>
                <a:close/>
                <a:moveTo>
                  <a:pt x="9188" y="11232"/>
                </a:moveTo>
                <a:cubicBezTo>
                  <a:pt x="9158" y="11232"/>
                  <a:pt x="9133" y="11282"/>
                  <a:pt x="9133" y="11344"/>
                </a:cubicBezTo>
                <a:cubicBezTo>
                  <a:pt x="9133" y="11405"/>
                  <a:pt x="9158" y="11454"/>
                  <a:pt x="9188" y="11454"/>
                </a:cubicBezTo>
                <a:cubicBezTo>
                  <a:pt x="9218" y="11454"/>
                  <a:pt x="9243" y="11405"/>
                  <a:pt x="9243" y="11344"/>
                </a:cubicBezTo>
                <a:cubicBezTo>
                  <a:pt x="9243" y="11282"/>
                  <a:pt x="9218" y="11232"/>
                  <a:pt x="9188" y="11232"/>
                </a:cubicBezTo>
                <a:close/>
                <a:moveTo>
                  <a:pt x="9009" y="11232"/>
                </a:moveTo>
                <a:cubicBezTo>
                  <a:pt x="8979" y="11232"/>
                  <a:pt x="8954" y="11282"/>
                  <a:pt x="8954" y="11344"/>
                </a:cubicBezTo>
                <a:cubicBezTo>
                  <a:pt x="8954" y="11405"/>
                  <a:pt x="8979" y="11454"/>
                  <a:pt x="9009" y="11454"/>
                </a:cubicBezTo>
                <a:cubicBezTo>
                  <a:pt x="9039" y="11454"/>
                  <a:pt x="9064" y="11405"/>
                  <a:pt x="9064" y="11344"/>
                </a:cubicBezTo>
                <a:cubicBezTo>
                  <a:pt x="9064" y="11282"/>
                  <a:pt x="9039" y="11232"/>
                  <a:pt x="9009" y="11232"/>
                </a:cubicBezTo>
                <a:close/>
                <a:moveTo>
                  <a:pt x="8830" y="11232"/>
                </a:moveTo>
                <a:cubicBezTo>
                  <a:pt x="8800" y="11232"/>
                  <a:pt x="8775" y="11282"/>
                  <a:pt x="8775" y="11344"/>
                </a:cubicBezTo>
                <a:cubicBezTo>
                  <a:pt x="8775" y="11405"/>
                  <a:pt x="8800" y="11454"/>
                  <a:pt x="8830" y="11454"/>
                </a:cubicBezTo>
                <a:cubicBezTo>
                  <a:pt x="8860" y="11454"/>
                  <a:pt x="8885" y="11405"/>
                  <a:pt x="8885" y="11344"/>
                </a:cubicBezTo>
                <a:cubicBezTo>
                  <a:pt x="8885" y="11282"/>
                  <a:pt x="8860" y="11232"/>
                  <a:pt x="8830" y="11232"/>
                </a:cubicBezTo>
                <a:close/>
                <a:moveTo>
                  <a:pt x="5606" y="11232"/>
                </a:moveTo>
                <a:cubicBezTo>
                  <a:pt x="5576" y="11232"/>
                  <a:pt x="5552" y="11282"/>
                  <a:pt x="5552" y="11344"/>
                </a:cubicBezTo>
                <a:cubicBezTo>
                  <a:pt x="5552" y="11405"/>
                  <a:pt x="5576" y="11454"/>
                  <a:pt x="5606" y="11454"/>
                </a:cubicBezTo>
                <a:cubicBezTo>
                  <a:pt x="5637" y="11454"/>
                  <a:pt x="5661" y="11405"/>
                  <a:pt x="5661" y="11344"/>
                </a:cubicBezTo>
                <a:cubicBezTo>
                  <a:pt x="5661" y="11282"/>
                  <a:pt x="5637" y="11232"/>
                  <a:pt x="5606" y="11232"/>
                </a:cubicBezTo>
                <a:close/>
                <a:moveTo>
                  <a:pt x="5427" y="11232"/>
                </a:moveTo>
                <a:cubicBezTo>
                  <a:pt x="5397" y="11232"/>
                  <a:pt x="5372" y="11282"/>
                  <a:pt x="5372" y="11344"/>
                </a:cubicBezTo>
                <a:cubicBezTo>
                  <a:pt x="5372" y="11405"/>
                  <a:pt x="5397" y="11454"/>
                  <a:pt x="5427" y="11454"/>
                </a:cubicBezTo>
                <a:cubicBezTo>
                  <a:pt x="5458" y="11454"/>
                  <a:pt x="5482" y="11405"/>
                  <a:pt x="5482" y="11344"/>
                </a:cubicBezTo>
                <a:cubicBezTo>
                  <a:pt x="5482" y="11282"/>
                  <a:pt x="5458" y="11232"/>
                  <a:pt x="5427" y="11232"/>
                </a:cubicBezTo>
                <a:close/>
                <a:moveTo>
                  <a:pt x="5248" y="11232"/>
                </a:moveTo>
                <a:cubicBezTo>
                  <a:pt x="5218" y="11232"/>
                  <a:pt x="5193" y="11282"/>
                  <a:pt x="5193" y="11344"/>
                </a:cubicBezTo>
                <a:cubicBezTo>
                  <a:pt x="5193" y="11405"/>
                  <a:pt x="5218" y="11454"/>
                  <a:pt x="5248" y="11454"/>
                </a:cubicBezTo>
                <a:cubicBezTo>
                  <a:pt x="5279" y="11454"/>
                  <a:pt x="5303" y="11405"/>
                  <a:pt x="5303" y="11344"/>
                </a:cubicBezTo>
                <a:cubicBezTo>
                  <a:pt x="5303" y="11282"/>
                  <a:pt x="5279" y="11232"/>
                  <a:pt x="5248" y="11232"/>
                </a:cubicBezTo>
                <a:close/>
                <a:moveTo>
                  <a:pt x="5069" y="11232"/>
                </a:moveTo>
                <a:cubicBezTo>
                  <a:pt x="5039" y="11232"/>
                  <a:pt x="5014" y="11282"/>
                  <a:pt x="5014" y="11344"/>
                </a:cubicBezTo>
                <a:cubicBezTo>
                  <a:pt x="5014" y="11405"/>
                  <a:pt x="5039" y="11454"/>
                  <a:pt x="5069" y="11454"/>
                </a:cubicBezTo>
                <a:cubicBezTo>
                  <a:pt x="5099" y="11454"/>
                  <a:pt x="5124" y="11405"/>
                  <a:pt x="5124" y="11344"/>
                </a:cubicBezTo>
                <a:cubicBezTo>
                  <a:pt x="5124" y="11282"/>
                  <a:pt x="5099" y="11232"/>
                  <a:pt x="5069" y="11232"/>
                </a:cubicBezTo>
                <a:close/>
                <a:moveTo>
                  <a:pt x="4890" y="11232"/>
                </a:moveTo>
                <a:cubicBezTo>
                  <a:pt x="4860" y="11232"/>
                  <a:pt x="4835" y="11282"/>
                  <a:pt x="4835" y="11344"/>
                </a:cubicBezTo>
                <a:cubicBezTo>
                  <a:pt x="4835" y="11405"/>
                  <a:pt x="4860" y="11454"/>
                  <a:pt x="4890" y="11454"/>
                </a:cubicBezTo>
                <a:cubicBezTo>
                  <a:pt x="4920" y="11454"/>
                  <a:pt x="4945" y="11405"/>
                  <a:pt x="4945" y="11344"/>
                </a:cubicBezTo>
                <a:cubicBezTo>
                  <a:pt x="4945" y="11282"/>
                  <a:pt x="4920" y="11232"/>
                  <a:pt x="4890" y="11232"/>
                </a:cubicBezTo>
                <a:close/>
                <a:moveTo>
                  <a:pt x="4711" y="11232"/>
                </a:moveTo>
                <a:cubicBezTo>
                  <a:pt x="4681" y="11232"/>
                  <a:pt x="4656" y="11282"/>
                  <a:pt x="4656" y="11344"/>
                </a:cubicBezTo>
                <a:cubicBezTo>
                  <a:pt x="4656" y="11405"/>
                  <a:pt x="4681" y="11454"/>
                  <a:pt x="4711" y="11454"/>
                </a:cubicBezTo>
                <a:cubicBezTo>
                  <a:pt x="4741" y="11454"/>
                  <a:pt x="4766" y="11405"/>
                  <a:pt x="4766" y="11344"/>
                </a:cubicBezTo>
                <a:cubicBezTo>
                  <a:pt x="4766" y="11282"/>
                  <a:pt x="4741" y="11232"/>
                  <a:pt x="4711" y="11232"/>
                </a:cubicBezTo>
                <a:close/>
                <a:moveTo>
                  <a:pt x="4532" y="11232"/>
                </a:moveTo>
                <a:cubicBezTo>
                  <a:pt x="4502" y="11232"/>
                  <a:pt x="4477" y="11282"/>
                  <a:pt x="4477" y="11344"/>
                </a:cubicBezTo>
                <a:cubicBezTo>
                  <a:pt x="4477" y="11405"/>
                  <a:pt x="4502" y="11454"/>
                  <a:pt x="4532" y="11454"/>
                </a:cubicBezTo>
                <a:cubicBezTo>
                  <a:pt x="4562" y="11454"/>
                  <a:pt x="4587" y="11405"/>
                  <a:pt x="4587" y="11344"/>
                </a:cubicBezTo>
                <a:cubicBezTo>
                  <a:pt x="4587" y="11282"/>
                  <a:pt x="4562" y="11232"/>
                  <a:pt x="4532" y="11232"/>
                </a:cubicBezTo>
                <a:close/>
                <a:moveTo>
                  <a:pt x="4353" y="11232"/>
                </a:moveTo>
                <a:cubicBezTo>
                  <a:pt x="4323" y="11232"/>
                  <a:pt x="4298" y="11282"/>
                  <a:pt x="4298" y="11344"/>
                </a:cubicBezTo>
                <a:cubicBezTo>
                  <a:pt x="4298" y="11405"/>
                  <a:pt x="4323" y="11454"/>
                  <a:pt x="4353" y="11454"/>
                </a:cubicBezTo>
                <a:cubicBezTo>
                  <a:pt x="4383" y="11454"/>
                  <a:pt x="4408" y="11405"/>
                  <a:pt x="4408" y="11344"/>
                </a:cubicBezTo>
                <a:cubicBezTo>
                  <a:pt x="4408" y="11282"/>
                  <a:pt x="4383" y="11232"/>
                  <a:pt x="4353" y="11232"/>
                </a:cubicBezTo>
                <a:close/>
                <a:moveTo>
                  <a:pt x="4174" y="11232"/>
                </a:moveTo>
                <a:cubicBezTo>
                  <a:pt x="4143" y="11232"/>
                  <a:pt x="4119" y="11282"/>
                  <a:pt x="4119" y="11344"/>
                </a:cubicBezTo>
                <a:cubicBezTo>
                  <a:pt x="4119" y="11405"/>
                  <a:pt x="4143" y="11454"/>
                  <a:pt x="4174" y="11454"/>
                </a:cubicBezTo>
                <a:cubicBezTo>
                  <a:pt x="4204" y="11454"/>
                  <a:pt x="4229" y="11405"/>
                  <a:pt x="4229" y="11344"/>
                </a:cubicBezTo>
                <a:cubicBezTo>
                  <a:pt x="4229" y="11282"/>
                  <a:pt x="4204" y="11232"/>
                  <a:pt x="4174" y="11232"/>
                </a:cubicBezTo>
                <a:close/>
                <a:moveTo>
                  <a:pt x="3995" y="11232"/>
                </a:moveTo>
                <a:cubicBezTo>
                  <a:pt x="3964" y="11232"/>
                  <a:pt x="3940" y="11282"/>
                  <a:pt x="3940" y="11344"/>
                </a:cubicBezTo>
                <a:cubicBezTo>
                  <a:pt x="3940" y="11405"/>
                  <a:pt x="3964" y="11454"/>
                  <a:pt x="3995" y="11454"/>
                </a:cubicBezTo>
                <a:cubicBezTo>
                  <a:pt x="4025" y="11454"/>
                  <a:pt x="4050" y="11405"/>
                  <a:pt x="4050" y="11344"/>
                </a:cubicBezTo>
                <a:cubicBezTo>
                  <a:pt x="4050" y="11282"/>
                  <a:pt x="4025" y="11232"/>
                  <a:pt x="3995" y="11232"/>
                </a:cubicBezTo>
                <a:close/>
                <a:moveTo>
                  <a:pt x="3816" y="11232"/>
                </a:moveTo>
                <a:cubicBezTo>
                  <a:pt x="3785" y="11232"/>
                  <a:pt x="3761" y="11282"/>
                  <a:pt x="3761" y="11344"/>
                </a:cubicBezTo>
                <a:cubicBezTo>
                  <a:pt x="3761" y="11405"/>
                  <a:pt x="3785" y="11454"/>
                  <a:pt x="3816" y="11454"/>
                </a:cubicBezTo>
                <a:cubicBezTo>
                  <a:pt x="3846" y="11454"/>
                  <a:pt x="3870" y="11405"/>
                  <a:pt x="3870" y="11344"/>
                </a:cubicBezTo>
                <a:cubicBezTo>
                  <a:pt x="3870" y="11282"/>
                  <a:pt x="3846" y="11232"/>
                  <a:pt x="3816" y="11232"/>
                </a:cubicBezTo>
                <a:close/>
                <a:moveTo>
                  <a:pt x="18501" y="10870"/>
                </a:moveTo>
                <a:cubicBezTo>
                  <a:pt x="18470" y="10870"/>
                  <a:pt x="18446" y="10920"/>
                  <a:pt x="18446" y="10981"/>
                </a:cubicBezTo>
                <a:cubicBezTo>
                  <a:pt x="18446" y="11042"/>
                  <a:pt x="18470" y="11092"/>
                  <a:pt x="18501" y="11092"/>
                </a:cubicBezTo>
                <a:cubicBezTo>
                  <a:pt x="18531" y="11092"/>
                  <a:pt x="18555" y="11042"/>
                  <a:pt x="18555" y="10981"/>
                </a:cubicBezTo>
                <a:cubicBezTo>
                  <a:pt x="18555" y="10920"/>
                  <a:pt x="18531" y="10870"/>
                  <a:pt x="18501" y="10870"/>
                </a:cubicBezTo>
                <a:close/>
                <a:moveTo>
                  <a:pt x="18321" y="10870"/>
                </a:moveTo>
                <a:cubicBezTo>
                  <a:pt x="18291" y="10870"/>
                  <a:pt x="18267" y="10920"/>
                  <a:pt x="18267" y="10981"/>
                </a:cubicBezTo>
                <a:cubicBezTo>
                  <a:pt x="18267" y="11042"/>
                  <a:pt x="18291" y="11092"/>
                  <a:pt x="18321" y="11092"/>
                </a:cubicBezTo>
                <a:cubicBezTo>
                  <a:pt x="18352" y="11092"/>
                  <a:pt x="18376" y="11042"/>
                  <a:pt x="18376" y="10981"/>
                </a:cubicBezTo>
                <a:cubicBezTo>
                  <a:pt x="18376" y="10920"/>
                  <a:pt x="18352" y="10870"/>
                  <a:pt x="18321" y="10870"/>
                </a:cubicBezTo>
                <a:close/>
                <a:moveTo>
                  <a:pt x="18142" y="10870"/>
                </a:moveTo>
                <a:cubicBezTo>
                  <a:pt x="18112" y="10870"/>
                  <a:pt x="18088" y="10920"/>
                  <a:pt x="18088" y="10981"/>
                </a:cubicBezTo>
                <a:cubicBezTo>
                  <a:pt x="18088" y="11042"/>
                  <a:pt x="18112" y="11092"/>
                  <a:pt x="18142" y="11092"/>
                </a:cubicBezTo>
                <a:cubicBezTo>
                  <a:pt x="18173" y="11092"/>
                  <a:pt x="18197" y="11042"/>
                  <a:pt x="18197" y="10981"/>
                </a:cubicBezTo>
                <a:cubicBezTo>
                  <a:pt x="18197" y="10920"/>
                  <a:pt x="18173" y="10870"/>
                  <a:pt x="18142" y="10870"/>
                </a:cubicBezTo>
                <a:close/>
                <a:moveTo>
                  <a:pt x="17426" y="10870"/>
                </a:moveTo>
                <a:cubicBezTo>
                  <a:pt x="17396" y="10870"/>
                  <a:pt x="17371" y="10920"/>
                  <a:pt x="17371" y="10981"/>
                </a:cubicBezTo>
                <a:cubicBezTo>
                  <a:pt x="17371" y="11042"/>
                  <a:pt x="17396" y="11092"/>
                  <a:pt x="17426" y="11092"/>
                </a:cubicBezTo>
                <a:cubicBezTo>
                  <a:pt x="17456" y="11092"/>
                  <a:pt x="17481" y="11042"/>
                  <a:pt x="17481" y="10981"/>
                </a:cubicBezTo>
                <a:cubicBezTo>
                  <a:pt x="17481" y="10920"/>
                  <a:pt x="17456" y="10870"/>
                  <a:pt x="17426" y="10870"/>
                </a:cubicBezTo>
                <a:close/>
                <a:moveTo>
                  <a:pt x="17247" y="10870"/>
                </a:moveTo>
                <a:cubicBezTo>
                  <a:pt x="17217" y="10870"/>
                  <a:pt x="17192" y="10920"/>
                  <a:pt x="17192" y="10981"/>
                </a:cubicBezTo>
                <a:cubicBezTo>
                  <a:pt x="17192" y="11042"/>
                  <a:pt x="17217" y="11092"/>
                  <a:pt x="17247" y="11092"/>
                </a:cubicBezTo>
                <a:cubicBezTo>
                  <a:pt x="17277" y="11092"/>
                  <a:pt x="17302" y="11042"/>
                  <a:pt x="17302" y="10981"/>
                </a:cubicBezTo>
                <a:cubicBezTo>
                  <a:pt x="17302" y="10920"/>
                  <a:pt x="17277" y="10870"/>
                  <a:pt x="17247" y="10870"/>
                </a:cubicBezTo>
                <a:close/>
                <a:moveTo>
                  <a:pt x="17068" y="10870"/>
                </a:moveTo>
                <a:cubicBezTo>
                  <a:pt x="17038" y="10870"/>
                  <a:pt x="17013" y="10920"/>
                  <a:pt x="17013" y="10981"/>
                </a:cubicBezTo>
                <a:cubicBezTo>
                  <a:pt x="17013" y="11042"/>
                  <a:pt x="17038" y="11092"/>
                  <a:pt x="17068" y="11092"/>
                </a:cubicBezTo>
                <a:cubicBezTo>
                  <a:pt x="17098" y="11092"/>
                  <a:pt x="17123" y="11042"/>
                  <a:pt x="17123" y="10981"/>
                </a:cubicBezTo>
                <a:cubicBezTo>
                  <a:pt x="17123" y="10920"/>
                  <a:pt x="17098" y="10870"/>
                  <a:pt x="17068" y="10870"/>
                </a:cubicBezTo>
                <a:close/>
                <a:moveTo>
                  <a:pt x="16710" y="10870"/>
                </a:moveTo>
                <a:cubicBezTo>
                  <a:pt x="16679" y="10870"/>
                  <a:pt x="16655" y="10920"/>
                  <a:pt x="16655" y="10981"/>
                </a:cubicBezTo>
                <a:cubicBezTo>
                  <a:pt x="16655" y="11042"/>
                  <a:pt x="16679" y="11092"/>
                  <a:pt x="16710" y="11092"/>
                </a:cubicBezTo>
                <a:cubicBezTo>
                  <a:pt x="16740" y="11092"/>
                  <a:pt x="16765" y="11042"/>
                  <a:pt x="16765" y="10981"/>
                </a:cubicBezTo>
                <a:cubicBezTo>
                  <a:pt x="16765" y="10920"/>
                  <a:pt x="16740" y="10870"/>
                  <a:pt x="16710" y="10870"/>
                </a:cubicBezTo>
                <a:close/>
                <a:moveTo>
                  <a:pt x="15277" y="10870"/>
                </a:moveTo>
                <a:cubicBezTo>
                  <a:pt x="15247" y="10870"/>
                  <a:pt x="15222" y="10920"/>
                  <a:pt x="15222" y="10981"/>
                </a:cubicBezTo>
                <a:cubicBezTo>
                  <a:pt x="15222" y="11042"/>
                  <a:pt x="15247" y="11092"/>
                  <a:pt x="15277" y="11092"/>
                </a:cubicBezTo>
                <a:cubicBezTo>
                  <a:pt x="15307" y="11092"/>
                  <a:pt x="15332" y="11042"/>
                  <a:pt x="15332" y="10981"/>
                </a:cubicBezTo>
                <a:cubicBezTo>
                  <a:pt x="15332" y="10920"/>
                  <a:pt x="15307" y="10870"/>
                  <a:pt x="15277" y="10870"/>
                </a:cubicBezTo>
                <a:close/>
                <a:moveTo>
                  <a:pt x="15098" y="10870"/>
                </a:moveTo>
                <a:cubicBezTo>
                  <a:pt x="15068" y="10870"/>
                  <a:pt x="15043" y="10920"/>
                  <a:pt x="15043" y="10981"/>
                </a:cubicBezTo>
                <a:cubicBezTo>
                  <a:pt x="15043" y="11042"/>
                  <a:pt x="15068" y="11092"/>
                  <a:pt x="15098" y="11092"/>
                </a:cubicBezTo>
                <a:cubicBezTo>
                  <a:pt x="15128" y="11092"/>
                  <a:pt x="15153" y="11042"/>
                  <a:pt x="15153" y="10981"/>
                </a:cubicBezTo>
                <a:cubicBezTo>
                  <a:pt x="15153" y="10920"/>
                  <a:pt x="15128" y="10870"/>
                  <a:pt x="15098" y="10870"/>
                </a:cubicBezTo>
                <a:close/>
                <a:moveTo>
                  <a:pt x="13307" y="10870"/>
                </a:moveTo>
                <a:cubicBezTo>
                  <a:pt x="13277" y="10870"/>
                  <a:pt x="13252" y="10920"/>
                  <a:pt x="13252" y="10981"/>
                </a:cubicBezTo>
                <a:cubicBezTo>
                  <a:pt x="13252" y="11042"/>
                  <a:pt x="13277" y="11092"/>
                  <a:pt x="13307" y="11092"/>
                </a:cubicBezTo>
                <a:cubicBezTo>
                  <a:pt x="13337" y="11092"/>
                  <a:pt x="13362" y="11042"/>
                  <a:pt x="13362" y="10981"/>
                </a:cubicBezTo>
                <a:cubicBezTo>
                  <a:pt x="13362" y="10920"/>
                  <a:pt x="13337" y="10870"/>
                  <a:pt x="13307" y="10870"/>
                </a:cubicBezTo>
                <a:close/>
                <a:moveTo>
                  <a:pt x="13128" y="10870"/>
                </a:moveTo>
                <a:cubicBezTo>
                  <a:pt x="13098" y="10870"/>
                  <a:pt x="13073" y="10920"/>
                  <a:pt x="13073" y="10981"/>
                </a:cubicBezTo>
                <a:cubicBezTo>
                  <a:pt x="13073" y="11042"/>
                  <a:pt x="13098" y="11092"/>
                  <a:pt x="13128" y="11092"/>
                </a:cubicBezTo>
                <a:cubicBezTo>
                  <a:pt x="13158" y="11092"/>
                  <a:pt x="13183" y="11042"/>
                  <a:pt x="13183" y="10981"/>
                </a:cubicBezTo>
                <a:cubicBezTo>
                  <a:pt x="13183" y="10920"/>
                  <a:pt x="13158" y="10870"/>
                  <a:pt x="13128" y="10870"/>
                </a:cubicBezTo>
                <a:close/>
                <a:moveTo>
                  <a:pt x="12949" y="10870"/>
                </a:moveTo>
                <a:cubicBezTo>
                  <a:pt x="12919" y="10870"/>
                  <a:pt x="12894" y="10920"/>
                  <a:pt x="12894" y="10981"/>
                </a:cubicBezTo>
                <a:cubicBezTo>
                  <a:pt x="12894" y="11042"/>
                  <a:pt x="12919" y="11092"/>
                  <a:pt x="12949" y="11092"/>
                </a:cubicBezTo>
                <a:cubicBezTo>
                  <a:pt x="12979" y="11092"/>
                  <a:pt x="13004" y="11042"/>
                  <a:pt x="13004" y="10981"/>
                </a:cubicBezTo>
                <a:cubicBezTo>
                  <a:pt x="13004" y="10920"/>
                  <a:pt x="12979" y="10870"/>
                  <a:pt x="12949" y="10870"/>
                </a:cubicBezTo>
                <a:close/>
                <a:moveTo>
                  <a:pt x="12770" y="10870"/>
                </a:moveTo>
                <a:cubicBezTo>
                  <a:pt x="12740" y="10870"/>
                  <a:pt x="12715" y="10920"/>
                  <a:pt x="12715" y="10981"/>
                </a:cubicBezTo>
                <a:cubicBezTo>
                  <a:pt x="12715" y="11042"/>
                  <a:pt x="12740" y="11092"/>
                  <a:pt x="12770" y="11092"/>
                </a:cubicBezTo>
                <a:cubicBezTo>
                  <a:pt x="12800" y="11092"/>
                  <a:pt x="12825" y="11042"/>
                  <a:pt x="12825" y="10981"/>
                </a:cubicBezTo>
                <a:cubicBezTo>
                  <a:pt x="12825" y="10920"/>
                  <a:pt x="12800" y="10870"/>
                  <a:pt x="12770" y="10870"/>
                </a:cubicBezTo>
                <a:close/>
                <a:moveTo>
                  <a:pt x="12591" y="10870"/>
                </a:moveTo>
                <a:cubicBezTo>
                  <a:pt x="12560" y="10870"/>
                  <a:pt x="12536" y="10920"/>
                  <a:pt x="12536" y="10981"/>
                </a:cubicBezTo>
                <a:cubicBezTo>
                  <a:pt x="12536" y="11042"/>
                  <a:pt x="12560" y="11092"/>
                  <a:pt x="12591" y="11092"/>
                </a:cubicBezTo>
                <a:cubicBezTo>
                  <a:pt x="12621" y="11092"/>
                  <a:pt x="12646" y="11042"/>
                  <a:pt x="12646" y="10981"/>
                </a:cubicBezTo>
                <a:cubicBezTo>
                  <a:pt x="12646" y="10920"/>
                  <a:pt x="12621" y="10870"/>
                  <a:pt x="12591" y="10870"/>
                </a:cubicBezTo>
                <a:close/>
                <a:moveTo>
                  <a:pt x="12412" y="10870"/>
                </a:moveTo>
                <a:cubicBezTo>
                  <a:pt x="12381" y="10870"/>
                  <a:pt x="12357" y="10920"/>
                  <a:pt x="12357" y="10981"/>
                </a:cubicBezTo>
                <a:cubicBezTo>
                  <a:pt x="12357" y="11042"/>
                  <a:pt x="12381" y="11092"/>
                  <a:pt x="12412" y="11092"/>
                </a:cubicBezTo>
                <a:cubicBezTo>
                  <a:pt x="12442" y="11092"/>
                  <a:pt x="12466" y="11042"/>
                  <a:pt x="12466" y="10981"/>
                </a:cubicBezTo>
                <a:cubicBezTo>
                  <a:pt x="12466" y="10920"/>
                  <a:pt x="12442" y="10870"/>
                  <a:pt x="12412" y="10870"/>
                </a:cubicBezTo>
                <a:close/>
                <a:moveTo>
                  <a:pt x="12233" y="10870"/>
                </a:moveTo>
                <a:cubicBezTo>
                  <a:pt x="12202" y="10870"/>
                  <a:pt x="12178" y="10920"/>
                  <a:pt x="12178" y="10981"/>
                </a:cubicBezTo>
                <a:cubicBezTo>
                  <a:pt x="12178" y="11042"/>
                  <a:pt x="12202" y="11092"/>
                  <a:pt x="12233" y="11092"/>
                </a:cubicBezTo>
                <a:cubicBezTo>
                  <a:pt x="12263" y="11092"/>
                  <a:pt x="12287" y="11042"/>
                  <a:pt x="12287" y="10981"/>
                </a:cubicBezTo>
                <a:cubicBezTo>
                  <a:pt x="12287" y="10920"/>
                  <a:pt x="12263" y="10870"/>
                  <a:pt x="12233" y="10870"/>
                </a:cubicBezTo>
                <a:close/>
                <a:moveTo>
                  <a:pt x="12053" y="10870"/>
                </a:moveTo>
                <a:cubicBezTo>
                  <a:pt x="12023" y="10870"/>
                  <a:pt x="11999" y="10920"/>
                  <a:pt x="11999" y="10981"/>
                </a:cubicBezTo>
                <a:cubicBezTo>
                  <a:pt x="11999" y="11042"/>
                  <a:pt x="12023" y="11092"/>
                  <a:pt x="12053" y="11092"/>
                </a:cubicBezTo>
                <a:cubicBezTo>
                  <a:pt x="12084" y="11092"/>
                  <a:pt x="12108" y="11042"/>
                  <a:pt x="12108" y="10981"/>
                </a:cubicBezTo>
                <a:cubicBezTo>
                  <a:pt x="12108" y="10920"/>
                  <a:pt x="12084" y="10870"/>
                  <a:pt x="12053" y="10870"/>
                </a:cubicBezTo>
                <a:close/>
                <a:moveTo>
                  <a:pt x="11874" y="10870"/>
                </a:moveTo>
                <a:cubicBezTo>
                  <a:pt x="11844" y="10870"/>
                  <a:pt x="11819" y="10920"/>
                  <a:pt x="11819" y="10981"/>
                </a:cubicBezTo>
                <a:cubicBezTo>
                  <a:pt x="11819" y="11042"/>
                  <a:pt x="11844" y="11092"/>
                  <a:pt x="11874" y="11092"/>
                </a:cubicBezTo>
                <a:cubicBezTo>
                  <a:pt x="11905" y="11092"/>
                  <a:pt x="11929" y="11042"/>
                  <a:pt x="11929" y="10981"/>
                </a:cubicBezTo>
                <a:cubicBezTo>
                  <a:pt x="11929" y="10920"/>
                  <a:pt x="11905" y="10870"/>
                  <a:pt x="11874" y="10870"/>
                </a:cubicBezTo>
                <a:close/>
                <a:moveTo>
                  <a:pt x="11695" y="10870"/>
                </a:moveTo>
                <a:cubicBezTo>
                  <a:pt x="11665" y="10870"/>
                  <a:pt x="11640" y="10920"/>
                  <a:pt x="11640" y="10981"/>
                </a:cubicBezTo>
                <a:cubicBezTo>
                  <a:pt x="11640" y="11042"/>
                  <a:pt x="11665" y="11092"/>
                  <a:pt x="11695" y="11092"/>
                </a:cubicBezTo>
                <a:cubicBezTo>
                  <a:pt x="11726" y="11092"/>
                  <a:pt x="11750" y="11042"/>
                  <a:pt x="11750" y="10981"/>
                </a:cubicBezTo>
                <a:cubicBezTo>
                  <a:pt x="11750" y="10920"/>
                  <a:pt x="11726" y="10870"/>
                  <a:pt x="11695" y="10870"/>
                </a:cubicBezTo>
                <a:close/>
                <a:moveTo>
                  <a:pt x="11516" y="10870"/>
                </a:moveTo>
                <a:cubicBezTo>
                  <a:pt x="11486" y="10870"/>
                  <a:pt x="11461" y="10920"/>
                  <a:pt x="11461" y="10981"/>
                </a:cubicBezTo>
                <a:cubicBezTo>
                  <a:pt x="11461" y="11042"/>
                  <a:pt x="11486" y="11092"/>
                  <a:pt x="11516" y="11092"/>
                </a:cubicBezTo>
                <a:cubicBezTo>
                  <a:pt x="11546" y="11092"/>
                  <a:pt x="11571" y="11042"/>
                  <a:pt x="11571" y="10981"/>
                </a:cubicBezTo>
                <a:cubicBezTo>
                  <a:pt x="11571" y="10920"/>
                  <a:pt x="11546" y="10870"/>
                  <a:pt x="11516" y="10870"/>
                </a:cubicBezTo>
                <a:close/>
                <a:moveTo>
                  <a:pt x="11337" y="10870"/>
                </a:moveTo>
                <a:cubicBezTo>
                  <a:pt x="11307" y="10870"/>
                  <a:pt x="11282" y="10920"/>
                  <a:pt x="11282" y="10981"/>
                </a:cubicBezTo>
                <a:cubicBezTo>
                  <a:pt x="11282" y="11042"/>
                  <a:pt x="11307" y="11092"/>
                  <a:pt x="11337" y="11092"/>
                </a:cubicBezTo>
                <a:cubicBezTo>
                  <a:pt x="11367" y="11092"/>
                  <a:pt x="11392" y="11042"/>
                  <a:pt x="11392" y="10981"/>
                </a:cubicBezTo>
                <a:cubicBezTo>
                  <a:pt x="11392" y="10920"/>
                  <a:pt x="11367" y="10870"/>
                  <a:pt x="11337" y="10870"/>
                </a:cubicBezTo>
                <a:close/>
                <a:moveTo>
                  <a:pt x="11158" y="10870"/>
                </a:moveTo>
                <a:cubicBezTo>
                  <a:pt x="11128" y="10870"/>
                  <a:pt x="11103" y="10920"/>
                  <a:pt x="11103" y="10981"/>
                </a:cubicBezTo>
                <a:cubicBezTo>
                  <a:pt x="11103" y="11042"/>
                  <a:pt x="11128" y="11092"/>
                  <a:pt x="11158" y="11092"/>
                </a:cubicBezTo>
                <a:cubicBezTo>
                  <a:pt x="11188" y="11092"/>
                  <a:pt x="11213" y="11042"/>
                  <a:pt x="11213" y="10981"/>
                </a:cubicBezTo>
                <a:cubicBezTo>
                  <a:pt x="11213" y="10920"/>
                  <a:pt x="11188" y="10870"/>
                  <a:pt x="11158" y="10870"/>
                </a:cubicBezTo>
                <a:close/>
                <a:moveTo>
                  <a:pt x="10979" y="10870"/>
                </a:moveTo>
                <a:cubicBezTo>
                  <a:pt x="10949" y="10870"/>
                  <a:pt x="10924" y="10920"/>
                  <a:pt x="10924" y="10981"/>
                </a:cubicBezTo>
                <a:cubicBezTo>
                  <a:pt x="10924" y="11042"/>
                  <a:pt x="10949" y="11092"/>
                  <a:pt x="10979" y="11092"/>
                </a:cubicBezTo>
                <a:cubicBezTo>
                  <a:pt x="11009" y="11092"/>
                  <a:pt x="11034" y="11042"/>
                  <a:pt x="11034" y="10981"/>
                </a:cubicBezTo>
                <a:cubicBezTo>
                  <a:pt x="11034" y="10920"/>
                  <a:pt x="11009" y="10870"/>
                  <a:pt x="10979" y="10870"/>
                </a:cubicBezTo>
                <a:close/>
                <a:moveTo>
                  <a:pt x="10800" y="10870"/>
                </a:moveTo>
                <a:cubicBezTo>
                  <a:pt x="10770" y="10870"/>
                  <a:pt x="10745" y="10920"/>
                  <a:pt x="10745" y="10981"/>
                </a:cubicBezTo>
                <a:cubicBezTo>
                  <a:pt x="10745" y="11042"/>
                  <a:pt x="10770" y="11092"/>
                  <a:pt x="10800" y="11092"/>
                </a:cubicBezTo>
                <a:cubicBezTo>
                  <a:pt x="10830" y="11092"/>
                  <a:pt x="10855" y="11042"/>
                  <a:pt x="10855" y="10981"/>
                </a:cubicBezTo>
                <a:cubicBezTo>
                  <a:pt x="10855" y="10920"/>
                  <a:pt x="10830" y="10870"/>
                  <a:pt x="10800" y="10870"/>
                </a:cubicBezTo>
                <a:close/>
                <a:moveTo>
                  <a:pt x="10621" y="10870"/>
                </a:moveTo>
                <a:cubicBezTo>
                  <a:pt x="10590" y="10870"/>
                  <a:pt x="10566" y="10920"/>
                  <a:pt x="10566" y="10981"/>
                </a:cubicBezTo>
                <a:cubicBezTo>
                  <a:pt x="10566" y="11042"/>
                  <a:pt x="10590" y="11092"/>
                  <a:pt x="10621" y="11092"/>
                </a:cubicBezTo>
                <a:cubicBezTo>
                  <a:pt x="10651" y="11092"/>
                  <a:pt x="10676" y="11042"/>
                  <a:pt x="10676" y="10981"/>
                </a:cubicBezTo>
                <a:cubicBezTo>
                  <a:pt x="10676" y="10920"/>
                  <a:pt x="10651" y="10870"/>
                  <a:pt x="10621" y="10870"/>
                </a:cubicBezTo>
                <a:close/>
                <a:moveTo>
                  <a:pt x="10442" y="10870"/>
                </a:moveTo>
                <a:cubicBezTo>
                  <a:pt x="10411" y="10870"/>
                  <a:pt x="10387" y="10920"/>
                  <a:pt x="10387" y="10981"/>
                </a:cubicBezTo>
                <a:cubicBezTo>
                  <a:pt x="10387" y="11042"/>
                  <a:pt x="10411" y="11092"/>
                  <a:pt x="10442" y="11092"/>
                </a:cubicBezTo>
                <a:cubicBezTo>
                  <a:pt x="10472" y="11092"/>
                  <a:pt x="10497" y="11042"/>
                  <a:pt x="10497" y="10981"/>
                </a:cubicBezTo>
                <a:cubicBezTo>
                  <a:pt x="10497" y="10920"/>
                  <a:pt x="10472" y="10870"/>
                  <a:pt x="10442" y="10870"/>
                </a:cubicBezTo>
                <a:close/>
                <a:moveTo>
                  <a:pt x="10263" y="10870"/>
                </a:moveTo>
                <a:cubicBezTo>
                  <a:pt x="10232" y="10870"/>
                  <a:pt x="10208" y="10920"/>
                  <a:pt x="10208" y="10981"/>
                </a:cubicBezTo>
                <a:cubicBezTo>
                  <a:pt x="10208" y="11042"/>
                  <a:pt x="10232" y="11092"/>
                  <a:pt x="10263" y="11092"/>
                </a:cubicBezTo>
                <a:cubicBezTo>
                  <a:pt x="10293" y="11092"/>
                  <a:pt x="10317" y="11042"/>
                  <a:pt x="10317" y="10981"/>
                </a:cubicBezTo>
                <a:cubicBezTo>
                  <a:pt x="10317" y="10920"/>
                  <a:pt x="10293" y="10870"/>
                  <a:pt x="10263" y="10870"/>
                </a:cubicBezTo>
                <a:close/>
                <a:moveTo>
                  <a:pt x="10083" y="10870"/>
                </a:moveTo>
                <a:cubicBezTo>
                  <a:pt x="10053" y="10870"/>
                  <a:pt x="10029" y="10920"/>
                  <a:pt x="10029" y="10981"/>
                </a:cubicBezTo>
                <a:cubicBezTo>
                  <a:pt x="10029" y="11042"/>
                  <a:pt x="10053" y="11092"/>
                  <a:pt x="10083" y="11092"/>
                </a:cubicBezTo>
                <a:cubicBezTo>
                  <a:pt x="10114" y="11092"/>
                  <a:pt x="10138" y="11042"/>
                  <a:pt x="10138" y="10981"/>
                </a:cubicBezTo>
                <a:cubicBezTo>
                  <a:pt x="10138" y="10920"/>
                  <a:pt x="10114" y="10870"/>
                  <a:pt x="10083" y="10870"/>
                </a:cubicBezTo>
                <a:close/>
                <a:moveTo>
                  <a:pt x="9904" y="10870"/>
                </a:moveTo>
                <a:cubicBezTo>
                  <a:pt x="9874" y="10870"/>
                  <a:pt x="9850" y="10920"/>
                  <a:pt x="9850" y="10981"/>
                </a:cubicBezTo>
                <a:cubicBezTo>
                  <a:pt x="9850" y="11042"/>
                  <a:pt x="9874" y="11092"/>
                  <a:pt x="9904" y="11092"/>
                </a:cubicBezTo>
                <a:cubicBezTo>
                  <a:pt x="9935" y="11092"/>
                  <a:pt x="9959" y="11042"/>
                  <a:pt x="9959" y="10981"/>
                </a:cubicBezTo>
                <a:cubicBezTo>
                  <a:pt x="9959" y="10920"/>
                  <a:pt x="9935" y="10870"/>
                  <a:pt x="9904" y="10870"/>
                </a:cubicBezTo>
                <a:close/>
                <a:moveTo>
                  <a:pt x="9725" y="10870"/>
                </a:moveTo>
                <a:cubicBezTo>
                  <a:pt x="9695" y="10870"/>
                  <a:pt x="9670" y="10920"/>
                  <a:pt x="9670" y="10981"/>
                </a:cubicBezTo>
                <a:cubicBezTo>
                  <a:pt x="9670" y="11042"/>
                  <a:pt x="9695" y="11092"/>
                  <a:pt x="9725" y="11092"/>
                </a:cubicBezTo>
                <a:cubicBezTo>
                  <a:pt x="9756" y="11092"/>
                  <a:pt x="9780" y="11042"/>
                  <a:pt x="9780" y="10981"/>
                </a:cubicBezTo>
                <a:cubicBezTo>
                  <a:pt x="9780" y="10920"/>
                  <a:pt x="9756" y="10870"/>
                  <a:pt x="9725" y="10870"/>
                </a:cubicBezTo>
                <a:close/>
                <a:moveTo>
                  <a:pt x="9546" y="10870"/>
                </a:moveTo>
                <a:cubicBezTo>
                  <a:pt x="9516" y="10870"/>
                  <a:pt x="9491" y="10920"/>
                  <a:pt x="9491" y="10981"/>
                </a:cubicBezTo>
                <a:cubicBezTo>
                  <a:pt x="9491" y="11042"/>
                  <a:pt x="9516" y="11092"/>
                  <a:pt x="9546" y="11092"/>
                </a:cubicBezTo>
                <a:cubicBezTo>
                  <a:pt x="9577" y="11092"/>
                  <a:pt x="9601" y="11042"/>
                  <a:pt x="9601" y="10981"/>
                </a:cubicBezTo>
                <a:cubicBezTo>
                  <a:pt x="9601" y="10920"/>
                  <a:pt x="9577" y="10870"/>
                  <a:pt x="9546" y="10870"/>
                </a:cubicBezTo>
                <a:close/>
                <a:moveTo>
                  <a:pt x="9367" y="10870"/>
                </a:moveTo>
                <a:cubicBezTo>
                  <a:pt x="9337" y="10870"/>
                  <a:pt x="9312" y="10920"/>
                  <a:pt x="9312" y="10981"/>
                </a:cubicBezTo>
                <a:cubicBezTo>
                  <a:pt x="9312" y="11042"/>
                  <a:pt x="9337" y="11092"/>
                  <a:pt x="9367" y="11092"/>
                </a:cubicBezTo>
                <a:cubicBezTo>
                  <a:pt x="9397" y="11092"/>
                  <a:pt x="9422" y="11042"/>
                  <a:pt x="9422" y="10981"/>
                </a:cubicBezTo>
                <a:cubicBezTo>
                  <a:pt x="9422" y="10920"/>
                  <a:pt x="9397" y="10870"/>
                  <a:pt x="9367" y="10870"/>
                </a:cubicBezTo>
                <a:close/>
                <a:moveTo>
                  <a:pt x="9188" y="10870"/>
                </a:moveTo>
                <a:cubicBezTo>
                  <a:pt x="9158" y="10870"/>
                  <a:pt x="9133" y="10920"/>
                  <a:pt x="9133" y="10981"/>
                </a:cubicBezTo>
                <a:cubicBezTo>
                  <a:pt x="9133" y="11042"/>
                  <a:pt x="9158" y="11092"/>
                  <a:pt x="9188" y="11092"/>
                </a:cubicBezTo>
                <a:cubicBezTo>
                  <a:pt x="9218" y="11092"/>
                  <a:pt x="9243" y="11042"/>
                  <a:pt x="9243" y="10981"/>
                </a:cubicBezTo>
                <a:cubicBezTo>
                  <a:pt x="9243" y="10920"/>
                  <a:pt x="9218" y="10870"/>
                  <a:pt x="9188" y="10870"/>
                </a:cubicBezTo>
                <a:close/>
                <a:moveTo>
                  <a:pt x="9009" y="10870"/>
                </a:moveTo>
                <a:cubicBezTo>
                  <a:pt x="8979" y="10870"/>
                  <a:pt x="8954" y="10920"/>
                  <a:pt x="8954" y="10981"/>
                </a:cubicBezTo>
                <a:cubicBezTo>
                  <a:pt x="8954" y="11042"/>
                  <a:pt x="8979" y="11092"/>
                  <a:pt x="9009" y="11092"/>
                </a:cubicBezTo>
                <a:cubicBezTo>
                  <a:pt x="9039" y="11092"/>
                  <a:pt x="9064" y="11042"/>
                  <a:pt x="9064" y="10981"/>
                </a:cubicBezTo>
                <a:cubicBezTo>
                  <a:pt x="9064" y="10920"/>
                  <a:pt x="9039" y="10870"/>
                  <a:pt x="9009" y="10870"/>
                </a:cubicBezTo>
                <a:close/>
                <a:moveTo>
                  <a:pt x="8830" y="10870"/>
                </a:moveTo>
                <a:cubicBezTo>
                  <a:pt x="8800" y="10870"/>
                  <a:pt x="8775" y="10920"/>
                  <a:pt x="8775" y="10981"/>
                </a:cubicBezTo>
                <a:cubicBezTo>
                  <a:pt x="8775" y="11042"/>
                  <a:pt x="8800" y="11092"/>
                  <a:pt x="8830" y="11092"/>
                </a:cubicBezTo>
                <a:cubicBezTo>
                  <a:pt x="8860" y="11092"/>
                  <a:pt x="8885" y="11042"/>
                  <a:pt x="8885" y="10981"/>
                </a:cubicBezTo>
                <a:cubicBezTo>
                  <a:pt x="8885" y="10920"/>
                  <a:pt x="8860" y="10870"/>
                  <a:pt x="8830" y="10870"/>
                </a:cubicBezTo>
                <a:close/>
                <a:moveTo>
                  <a:pt x="8651" y="10870"/>
                </a:moveTo>
                <a:cubicBezTo>
                  <a:pt x="8621" y="10870"/>
                  <a:pt x="8596" y="10920"/>
                  <a:pt x="8596" y="10981"/>
                </a:cubicBezTo>
                <a:cubicBezTo>
                  <a:pt x="8596" y="11042"/>
                  <a:pt x="8621" y="11092"/>
                  <a:pt x="8651" y="11092"/>
                </a:cubicBezTo>
                <a:cubicBezTo>
                  <a:pt x="8681" y="11092"/>
                  <a:pt x="8706" y="11042"/>
                  <a:pt x="8706" y="10981"/>
                </a:cubicBezTo>
                <a:cubicBezTo>
                  <a:pt x="8706" y="10920"/>
                  <a:pt x="8681" y="10870"/>
                  <a:pt x="8651" y="10870"/>
                </a:cubicBezTo>
                <a:close/>
                <a:moveTo>
                  <a:pt x="5427" y="10870"/>
                </a:moveTo>
                <a:cubicBezTo>
                  <a:pt x="5397" y="10870"/>
                  <a:pt x="5372" y="10920"/>
                  <a:pt x="5372" y="10981"/>
                </a:cubicBezTo>
                <a:cubicBezTo>
                  <a:pt x="5372" y="11042"/>
                  <a:pt x="5397" y="11092"/>
                  <a:pt x="5427" y="11092"/>
                </a:cubicBezTo>
                <a:cubicBezTo>
                  <a:pt x="5458" y="11092"/>
                  <a:pt x="5482" y="11042"/>
                  <a:pt x="5482" y="10981"/>
                </a:cubicBezTo>
                <a:cubicBezTo>
                  <a:pt x="5482" y="10920"/>
                  <a:pt x="5458" y="10870"/>
                  <a:pt x="5427" y="10870"/>
                </a:cubicBezTo>
                <a:close/>
                <a:moveTo>
                  <a:pt x="5248" y="10870"/>
                </a:moveTo>
                <a:cubicBezTo>
                  <a:pt x="5218" y="10870"/>
                  <a:pt x="5193" y="10920"/>
                  <a:pt x="5193" y="10981"/>
                </a:cubicBezTo>
                <a:cubicBezTo>
                  <a:pt x="5193" y="11042"/>
                  <a:pt x="5218" y="11092"/>
                  <a:pt x="5248" y="11092"/>
                </a:cubicBezTo>
                <a:cubicBezTo>
                  <a:pt x="5279" y="11092"/>
                  <a:pt x="5303" y="11042"/>
                  <a:pt x="5303" y="10981"/>
                </a:cubicBezTo>
                <a:cubicBezTo>
                  <a:pt x="5303" y="10920"/>
                  <a:pt x="5279" y="10870"/>
                  <a:pt x="5248" y="10870"/>
                </a:cubicBezTo>
                <a:close/>
                <a:moveTo>
                  <a:pt x="5069" y="10870"/>
                </a:moveTo>
                <a:cubicBezTo>
                  <a:pt x="5039" y="10870"/>
                  <a:pt x="5014" y="10920"/>
                  <a:pt x="5014" y="10981"/>
                </a:cubicBezTo>
                <a:cubicBezTo>
                  <a:pt x="5014" y="11042"/>
                  <a:pt x="5039" y="11092"/>
                  <a:pt x="5069" y="11092"/>
                </a:cubicBezTo>
                <a:cubicBezTo>
                  <a:pt x="5099" y="11092"/>
                  <a:pt x="5124" y="11042"/>
                  <a:pt x="5124" y="10981"/>
                </a:cubicBezTo>
                <a:cubicBezTo>
                  <a:pt x="5124" y="10920"/>
                  <a:pt x="5099" y="10870"/>
                  <a:pt x="5069" y="10870"/>
                </a:cubicBezTo>
                <a:close/>
                <a:moveTo>
                  <a:pt x="4890" y="10870"/>
                </a:moveTo>
                <a:cubicBezTo>
                  <a:pt x="4860" y="10870"/>
                  <a:pt x="4835" y="10920"/>
                  <a:pt x="4835" y="10981"/>
                </a:cubicBezTo>
                <a:cubicBezTo>
                  <a:pt x="4835" y="11042"/>
                  <a:pt x="4860" y="11092"/>
                  <a:pt x="4890" y="11092"/>
                </a:cubicBezTo>
                <a:cubicBezTo>
                  <a:pt x="4920" y="11092"/>
                  <a:pt x="4945" y="11042"/>
                  <a:pt x="4945" y="10981"/>
                </a:cubicBezTo>
                <a:cubicBezTo>
                  <a:pt x="4945" y="10920"/>
                  <a:pt x="4920" y="10870"/>
                  <a:pt x="4890" y="10870"/>
                </a:cubicBezTo>
                <a:close/>
                <a:moveTo>
                  <a:pt x="4711" y="10870"/>
                </a:moveTo>
                <a:cubicBezTo>
                  <a:pt x="4681" y="10870"/>
                  <a:pt x="4656" y="10920"/>
                  <a:pt x="4656" y="10981"/>
                </a:cubicBezTo>
                <a:cubicBezTo>
                  <a:pt x="4656" y="11042"/>
                  <a:pt x="4681" y="11092"/>
                  <a:pt x="4711" y="11092"/>
                </a:cubicBezTo>
                <a:cubicBezTo>
                  <a:pt x="4741" y="11092"/>
                  <a:pt x="4766" y="11042"/>
                  <a:pt x="4766" y="10981"/>
                </a:cubicBezTo>
                <a:cubicBezTo>
                  <a:pt x="4766" y="10920"/>
                  <a:pt x="4741" y="10870"/>
                  <a:pt x="4711" y="10870"/>
                </a:cubicBezTo>
                <a:close/>
                <a:moveTo>
                  <a:pt x="4532" y="10870"/>
                </a:moveTo>
                <a:cubicBezTo>
                  <a:pt x="4502" y="10870"/>
                  <a:pt x="4477" y="10920"/>
                  <a:pt x="4477" y="10981"/>
                </a:cubicBezTo>
                <a:cubicBezTo>
                  <a:pt x="4477" y="11042"/>
                  <a:pt x="4502" y="11092"/>
                  <a:pt x="4532" y="11092"/>
                </a:cubicBezTo>
                <a:cubicBezTo>
                  <a:pt x="4562" y="11092"/>
                  <a:pt x="4587" y="11042"/>
                  <a:pt x="4587" y="10981"/>
                </a:cubicBezTo>
                <a:cubicBezTo>
                  <a:pt x="4587" y="10920"/>
                  <a:pt x="4562" y="10870"/>
                  <a:pt x="4532" y="10870"/>
                </a:cubicBezTo>
                <a:close/>
                <a:moveTo>
                  <a:pt x="4353" y="10870"/>
                </a:moveTo>
                <a:cubicBezTo>
                  <a:pt x="4323" y="10870"/>
                  <a:pt x="4298" y="10920"/>
                  <a:pt x="4298" y="10981"/>
                </a:cubicBezTo>
                <a:cubicBezTo>
                  <a:pt x="4298" y="11042"/>
                  <a:pt x="4323" y="11092"/>
                  <a:pt x="4353" y="11092"/>
                </a:cubicBezTo>
                <a:cubicBezTo>
                  <a:pt x="4383" y="11092"/>
                  <a:pt x="4408" y="11042"/>
                  <a:pt x="4408" y="10981"/>
                </a:cubicBezTo>
                <a:cubicBezTo>
                  <a:pt x="4408" y="10920"/>
                  <a:pt x="4383" y="10870"/>
                  <a:pt x="4353" y="10870"/>
                </a:cubicBezTo>
                <a:close/>
                <a:moveTo>
                  <a:pt x="4174" y="10870"/>
                </a:moveTo>
                <a:cubicBezTo>
                  <a:pt x="4143" y="10870"/>
                  <a:pt x="4119" y="10920"/>
                  <a:pt x="4119" y="10981"/>
                </a:cubicBezTo>
                <a:cubicBezTo>
                  <a:pt x="4119" y="11042"/>
                  <a:pt x="4143" y="11092"/>
                  <a:pt x="4174" y="11092"/>
                </a:cubicBezTo>
                <a:cubicBezTo>
                  <a:pt x="4204" y="11092"/>
                  <a:pt x="4229" y="11042"/>
                  <a:pt x="4229" y="10981"/>
                </a:cubicBezTo>
                <a:cubicBezTo>
                  <a:pt x="4229" y="10920"/>
                  <a:pt x="4204" y="10870"/>
                  <a:pt x="4174" y="10870"/>
                </a:cubicBezTo>
                <a:close/>
                <a:moveTo>
                  <a:pt x="3995" y="10870"/>
                </a:moveTo>
                <a:cubicBezTo>
                  <a:pt x="3964" y="10870"/>
                  <a:pt x="3940" y="10920"/>
                  <a:pt x="3940" y="10981"/>
                </a:cubicBezTo>
                <a:cubicBezTo>
                  <a:pt x="3940" y="11042"/>
                  <a:pt x="3964" y="11092"/>
                  <a:pt x="3995" y="11092"/>
                </a:cubicBezTo>
                <a:cubicBezTo>
                  <a:pt x="4025" y="11092"/>
                  <a:pt x="4050" y="11042"/>
                  <a:pt x="4050" y="10981"/>
                </a:cubicBezTo>
                <a:cubicBezTo>
                  <a:pt x="4050" y="10920"/>
                  <a:pt x="4025" y="10870"/>
                  <a:pt x="3995" y="10870"/>
                </a:cubicBezTo>
                <a:close/>
                <a:moveTo>
                  <a:pt x="3816" y="10870"/>
                </a:moveTo>
                <a:cubicBezTo>
                  <a:pt x="3785" y="10870"/>
                  <a:pt x="3761" y="10920"/>
                  <a:pt x="3761" y="10981"/>
                </a:cubicBezTo>
                <a:cubicBezTo>
                  <a:pt x="3761" y="11042"/>
                  <a:pt x="3785" y="11092"/>
                  <a:pt x="3816" y="11092"/>
                </a:cubicBezTo>
                <a:cubicBezTo>
                  <a:pt x="3846" y="11092"/>
                  <a:pt x="3870" y="11042"/>
                  <a:pt x="3870" y="10981"/>
                </a:cubicBezTo>
                <a:cubicBezTo>
                  <a:pt x="3870" y="10920"/>
                  <a:pt x="3846" y="10870"/>
                  <a:pt x="3816" y="10870"/>
                </a:cubicBezTo>
                <a:close/>
                <a:moveTo>
                  <a:pt x="3637" y="10870"/>
                </a:moveTo>
                <a:cubicBezTo>
                  <a:pt x="3606" y="10870"/>
                  <a:pt x="3582" y="10920"/>
                  <a:pt x="3582" y="10981"/>
                </a:cubicBezTo>
                <a:cubicBezTo>
                  <a:pt x="3582" y="11042"/>
                  <a:pt x="3606" y="11092"/>
                  <a:pt x="3637" y="11092"/>
                </a:cubicBezTo>
                <a:cubicBezTo>
                  <a:pt x="3667" y="11092"/>
                  <a:pt x="3691" y="11042"/>
                  <a:pt x="3691" y="10981"/>
                </a:cubicBezTo>
                <a:cubicBezTo>
                  <a:pt x="3691" y="10920"/>
                  <a:pt x="3667" y="10870"/>
                  <a:pt x="3637" y="10870"/>
                </a:cubicBezTo>
                <a:close/>
                <a:moveTo>
                  <a:pt x="18501" y="10508"/>
                </a:moveTo>
                <a:cubicBezTo>
                  <a:pt x="18470" y="10508"/>
                  <a:pt x="18446" y="10558"/>
                  <a:pt x="18446" y="10619"/>
                </a:cubicBezTo>
                <a:cubicBezTo>
                  <a:pt x="18446" y="10680"/>
                  <a:pt x="18470" y="10730"/>
                  <a:pt x="18501" y="10730"/>
                </a:cubicBezTo>
                <a:cubicBezTo>
                  <a:pt x="18531" y="10730"/>
                  <a:pt x="18555" y="10680"/>
                  <a:pt x="18555" y="10619"/>
                </a:cubicBezTo>
                <a:cubicBezTo>
                  <a:pt x="18555" y="10558"/>
                  <a:pt x="18531" y="10508"/>
                  <a:pt x="18501" y="10508"/>
                </a:cubicBezTo>
                <a:close/>
                <a:moveTo>
                  <a:pt x="18321" y="10508"/>
                </a:moveTo>
                <a:cubicBezTo>
                  <a:pt x="18291" y="10508"/>
                  <a:pt x="18267" y="10558"/>
                  <a:pt x="18267" y="10619"/>
                </a:cubicBezTo>
                <a:cubicBezTo>
                  <a:pt x="18267" y="10680"/>
                  <a:pt x="18291" y="10730"/>
                  <a:pt x="18321" y="10730"/>
                </a:cubicBezTo>
                <a:cubicBezTo>
                  <a:pt x="18352" y="10730"/>
                  <a:pt x="18376" y="10680"/>
                  <a:pt x="18376" y="10619"/>
                </a:cubicBezTo>
                <a:cubicBezTo>
                  <a:pt x="18376" y="10558"/>
                  <a:pt x="18352" y="10508"/>
                  <a:pt x="18321" y="10508"/>
                </a:cubicBezTo>
                <a:close/>
                <a:moveTo>
                  <a:pt x="17426" y="10508"/>
                </a:moveTo>
                <a:cubicBezTo>
                  <a:pt x="17396" y="10508"/>
                  <a:pt x="17371" y="10558"/>
                  <a:pt x="17371" y="10619"/>
                </a:cubicBezTo>
                <a:cubicBezTo>
                  <a:pt x="17371" y="10680"/>
                  <a:pt x="17396" y="10730"/>
                  <a:pt x="17426" y="10730"/>
                </a:cubicBezTo>
                <a:cubicBezTo>
                  <a:pt x="17456" y="10730"/>
                  <a:pt x="17481" y="10680"/>
                  <a:pt x="17481" y="10619"/>
                </a:cubicBezTo>
                <a:cubicBezTo>
                  <a:pt x="17481" y="10558"/>
                  <a:pt x="17456" y="10508"/>
                  <a:pt x="17426" y="10508"/>
                </a:cubicBezTo>
                <a:close/>
                <a:moveTo>
                  <a:pt x="17247" y="10508"/>
                </a:moveTo>
                <a:cubicBezTo>
                  <a:pt x="17217" y="10508"/>
                  <a:pt x="17192" y="10558"/>
                  <a:pt x="17192" y="10619"/>
                </a:cubicBezTo>
                <a:cubicBezTo>
                  <a:pt x="17192" y="10680"/>
                  <a:pt x="17217" y="10730"/>
                  <a:pt x="17247" y="10730"/>
                </a:cubicBezTo>
                <a:cubicBezTo>
                  <a:pt x="17277" y="10730"/>
                  <a:pt x="17302" y="10680"/>
                  <a:pt x="17302" y="10619"/>
                </a:cubicBezTo>
                <a:cubicBezTo>
                  <a:pt x="17302" y="10558"/>
                  <a:pt x="17277" y="10508"/>
                  <a:pt x="17247" y="10508"/>
                </a:cubicBezTo>
                <a:close/>
                <a:moveTo>
                  <a:pt x="17068" y="10508"/>
                </a:moveTo>
                <a:cubicBezTo>
                  <a:pt x="17038" y="10508"/>
                  <a:pt x="17013" y="10558"/>
                  <a:pt x="17013" y="10619"/>
                </a:cubicBezTo>
                <a:cubicBezTo>
                  <a:pt x="17013" y="10680"/>
                  <a:pt x="17038" y="10730"/>
                  <a:pt x="17068" y="10730"/>
                </a:cubicBezTo>
                <a:cubicBezTo>
                  <a:pt x="17098" y="10730"/>
                  <a:pt x="17123" y="10680"/>
                  <a:pt x="17123" y="10619"/>
                </a:cubicBezTo>
                <a:cubicBezTo>
                  <a:pt x="17123" y="10558"/>
                  <a:pt x="17098" y="10508"/>
                  <a:pt x="17068" y="10508"/>
                </a:cubicBezTo>
                <a:close/>
                <a:moveTo>
                  <a:pt x="16889" y="10508"/>
                </a:moveTo>
                <a:cubicBezTo>
                  <a:pt x="16859" y="10508"/>
                  <a:pt x="16834" y="10558"/>
                  <a:pt x="16834" y="10619"/>
                </a:cubicBezTo>
                <a:cubicBezTo>
                  <a:pt x="16834" y="10680"/>
                  <a:pt x="16859" y="10730"/>
                  <a:pt x="16889" y="10730"/>
                </a:cubicBezTo>
                <a:cubicBezTo>
                  <a:pt x="16919" y="10730"/>
                  <a:pt x="16944" y="10680"/>
                  <a:pt x="16944" y="10619"/>
                </a:cubicBezTo>
                <a:cubicBezTo>
                  <a:pt x="16944" y="10558"/>
                  <a:pt x="16919" y="10508"/>
                  <a:pt x="16889" y="10508"/>
                </a:cubicBezTo>
                <a:close/>
                <a:moveTo>
                  <a:pt x="16710" y="10508"/>
                </a:moveTo>
                <a:cubicBezTo>
                  <a:pt x="16679" y="10508"/>
                  <a:pt x="16655" y="10558"/>
                  <a:pt x="16655" y="10619"/>
                </a:cubicBezTo>
                <a:cubicBezTo>
                  <a:pt x="16655" y="10680"/>
                  <a:pt x="16679" y="10730"/>
                  <a:pt x="16710" y="10730"/>
                </a:cubicBezTo>
                <a:cubicBezTo>
                  <a:pt x="16740" y="10730"/>
                  <a:pt x="16765" y="10680"/>
                  <a:pt x="16765" y="10619"/>
                </a:cubicBezTo>
                <a:cubicBezTo>
                  <a:pt x="16765" y="10558"/>
                  <a:pt x="16740" y="10508"/>
                  <a:pt x="16710" y="10508"/>
                </a:cubicBezTo>
                <a:close/>
                <a:moveTo>
                  <a:pt x="15277" y="10508"/>
                </a:moveTo>
                <a:cubicBezTo>
                  <a:pt x="15247" y="10508"/>
                  <a:pt x="15222" y="10558"/>
                  <a:pt x="15222" y="10619"/>
                </a:cubicBezTo>
                <a:cubicBezTo>
                  <a:pt x="15222" y="10680"/>
                  <a:pt x="15247" y="10730"/>
                  <a:pt x="15277" y="10730"/>
                </a:cubicBezTo>
                <a:cubicBezTo>
                  <a:pt x="15307" y="10730"/>
                  <a:pt x="15332" y="10680"/>
                  <a:pt x="15332" y="10619"/>
                </a:cubicBezTo>
                <a:cubicBezTo>
                  <a:pt x="15332" y="10558"/>
                  <a:pt x="15307" y="10508"/>
                  <a:pt x="15277" y="10508"/>
                </a:cubicBezTo>
                <a:close/>
                <a:moveTo>
                  <a:pt x="15098" y="10508"/>
                </a:moveTo>
                <a:cubicBezTo>
                  <a:pt x="15068" y="10508"/>
                  <a:pt x="15043" y="10558"/>
                  <a:pt x="15043" y="10619"/>
                </a:cubicBezTo>
                <a:cubicBezTo>
                  <a:pt x="15043" y="10680"/>
                  <a:pt x="15068" y="10730"/>
                  <a:pt x="15098" y="10730"/>
                </a:cubicBezTo>
                <a:cubicBezTo>
                  <a:pt x="15128" y="10730"/>
                  <a:pt x="15153" y="10680"/>
                  <a:pt x="15153" y="10619"/>
                </a:cubicBezTo>
                <a:cubicBezTo>
                  <a:pt x="15153" y="10558"/>
                  <a:pt x="15128" y="10508"/>
                  <a:pt x="15098" y="10508"/>
                </a:cubicBezTo>
                <a:close/>
                <a:moveTo>
                  <a:pt x="14919" y="10508"/>
                </a:moveTo>
                <a:cubicBezTo>
                  <a:pt x="14889" y="10508"/>
                  <a:pt x="14864" y="10558"/>
                  <a:pt x="14864" y="10619"/>
                </a:cubicBezTo>
                <a:cubicBezTo>
                  <a:pt x="14864" y="10680"/>
                  <a:pt x="14889" y="10730"/>
                  <a:pt x="14919" y="10730"/>
                </a:cubicBezTo>
                <a:cubicBezTo>
                  <a:pt x="14949" y="10730"/>
                  <a:pt x="14974" y="10680"/>
                  <a:pt x="14974" y="10619"/>
                </a:cubicBezTo>
                <a:cubicBezTo>
                  <a:pt x="14974" y="10558"/>
                  <a:pt x="14949" y="10508"/>
                  <a:pt x="14919" y="10508"/>
                </a:cubicBezTo>
                <a:close/>
                <a:moveTo>
                  <a:pt x="12949" y="10508"/>
                </a:moveTo>
                <a:cubicBezTo>
                  <a:pt x="12919" y="10508"/>
                  <a:pt x="12894" y="10558"/>
                  <a:pt x="12894" y="10619"/>
                </a:cubicBezTo>
                <a:cubicBezTo>
                  <a:pt x="12894" y="10680"/>
                  <a:pt x="12919" y="10730"/>
                  <a:pt x="12949" y="10730"/>
                </a:cubicBezTo>
                <a:cubicBezTo>
                  <a:pt x="12979" y="10730"/>
                  <a:pt x="13004" y="10680"/>
                  <a:pt x="13004" y="10619"/>
                </a:cubicBezTo>
                <a:cubicBezTo>
                  <a:pt x="13004" y="10558"/>
                  <a:pt x="12979" y="10508"/>
                  <a:pt x="12949" y="10508"/>
                </a:cubicBezTo>
                <a:close/>
                <a:moveTo>
                  <a:pt x="12770" y="10508"/>
                </a:moveTo>
                <a:cubicBezTo>
                  <a:pt x="12740" y="10508"/>
                  <a:pt x="12715" y="10558"/>
                  <a:pt x="12715" y="10619"/>
                </a:cubicBezTo>
                <a:cubicBezTo>
                  <a:pt x="12715" y="10680"/>
                  <a:pt x="12740" y="10730"/>
                  <a:pt x="12770" y="10730"/>
                </a:cubicBezTo>
                <a:cubicBezTo>
                  <a:pt x="12800" y="10730"/>
                  <a:pt x="12825" y="10680"/>
                  <a:pt x="12825" y="10619"/>
                </a:cubicBezTo>
                <a:cubicBezTo>
                  <a:pt x="12825" y="10558"/>
                  <a:pt x="12800" y="10508"/>
                  <a:pt x="12770" y="10508"/>
                </a:cubicBezTo>
                <a:close/>
                <a:moveTo>
                  <a:pt x="12591" y="10508"/>
                </a:moveTo>
                <a:cubicBezTo>
                  <a:pt x="12560" y="10508"/>
                  <a:pt x="12536" y="10558"/>
                  <a:pt x="12536" y="10619"/>
                </a:cubicBezTo>
                <a:cubicBezTo>
                  <a:pt x="12536" y="10680"/>
                  <a:pt x="12560" y="10730"/>
                  <a:pt x="12591" y="10730"/>
                </a:cubicBezTo>
                <a:cubicBezTo>
                  <a:pt x="12621" y="10730"/>
                  <a:pt x="12646" y="10680"/>
                  <a:pt x="12646" y="10619"/>
                </a:cubicBezTo>
                <a:cubicBezTo>
                  <a:pt x="12646" y="10558"/>
                  <a:pt x="12621" y="10508"/>
                  <a:pt x="12591" y="10508"/>
                </a:cubicBezTo>
                <a:close/>
                <a:moveTo>
                  <a:pt x="12412" y="10508"/>
                </a:moveTo>
                <a:cubicBezTo>
                  <a:pt x="12381" y="10508"/>
                  <a:pt x="12357" y="10558"/>
                  <a:pt x="12357" y="10619"/>
                </a:cubicBezTo>
                <a:cubicBezTo>
                  <a:pt x="12357" y="10680"/>
                  <a:pt x="12381" y="10730"/>
                  <a:pt x="12412" y="10730"/>
                </a:cubicBezTo>
                <a:cubicBezTo>
                  <a:pt x="12442" y="10730"/>
                  <a:pt x="12466" y="10680"/>
                  <a:pt x="12466" y="10619"/>
                </a:cubicBezTo>
                <a:cubicBezTo>
                  <a:pt x="12466" y="10558"/>
                  <a:pt x="12442" y="10508"/>
                  <a:pt x="12412" y="10508"/>
                </a:cubicBezTo>
                <a:close/>
                <a:moveTo>
                  <a:pt x="12233" y="10508"/>
                </a:moveTo>
                <a:cubicBezTo>
                  <a:pt x="12202" y="10508"/>
                  <a:pt x="12178" y="10558"/>
                  <a:pt x="12178" y="10619"/>
                </a:cubicBezTo>
                <a:cubicBezTo>
                  <a:pt x="12178" y="10680"/>
                  <a:pt x="12202" y="10730"/>
                  <a:pt x="12233" y="10730"/>
                </a:cubicBezTo>
                <a:cubicBezTo>
                  <a:pt x="12263" y="10730"/>
                  <a:pt x="12287" y="10680"/>
                  <a:pt x="12287" y="10619"/>
                </a:cubicBezTo>
                <a:cubicBezTo>
                  <a:pt x="12287" y="10558"/>
                  <a:pt x="12263" y="10508"/>
                  <a:pt x="12233" y="10508"/>
                </a:cubicBezTo>
                <a:close/>
                <a:moveTo>
                  <a:pt x="12053" y="10508"/>
                </a:moveTo>
                <a:cubicBezTo>
                  <a:pt x="12023" y="10508"/>
                  <a:pt x="11999" y="10558"/>
                  <a:pt x="11999" y="10619"/>
                </a:cubicBezTo>
                <a:cubicBezTo>
                  <a:pt x="11999" y="10680"/>
                  <a:pt x="12023" y="10730"/>
                  <a:pt x="12053" y="10730"/>
                </a:cubicBezTo>
                <a:cubicBezTo>
                  <a:pt x="12084" y="10730"/>
                  <a:pt x="12108" y="10680"/>
                  <a:pt x="12108" y="10619"/>
                </a:cubicBezTo>
                <a:cubicBezTo>
                  <a:pt x="12108" y="10558"/>
                  <a:pt x="12084" y="10508"/>
                  <a:pt x="12053" y="10508"/>
                </a:cubicBezTo>
                <a:close/>
                <a:moveTo>
                  <a:pt x="11874" y="10508"/>
                </a:moveTo>
                <a:cubicBezTo>
                  <a:pt x="11844" y="10508"/>
                  <a:pt x="11819" y="10558"/>
                  <a:pt x="11819" y="10619"/>
                </a:cubicBezTo>
                <a:cubicBezTo>
                  <a:pt x="11819" y="10680"/>
                  <a:pt x="11844" y="10730"/>
                  <a:pt x="11874" y="10730"/>
                </a:cubicBezTo>
                <a:cubicBezTo>
                  <a:pt x="11905" y="10730"/>
                  <a:pt x="11929" y="10680"/>
                  <a:pt x="11929" y="10619"/>
                </a:cubicBezTo>
                <a:cubicBezTo>
                  <a:pt x="11929" y="10558"/>
                  <a:pt x="11905" y="10508"/>
                  <a:pt x="11874" y="10508"/>
                </a:cubicBezTo>
                <a:close/>
                <a:moveTo>
                  <a:pt x="11695" y="10508"/>
                </a:moveTo>
                <a:cubicBezTo>
                  <a:pt x="11665" y="10508"/>
                  <a:pt x="11640" y="10558"/>
                  <a:pt x="11640" y="10619"/>
                </a:cubicBezTo>
                <a:cubicBezTo>
                  <a:pt x="11640" y="10680"/>
                  <a:pt x="11665" y="10730"/>
                  <a:pt x="11695" y="10730"/>
                </a:cubicBezTo>
                <a:cubicBezTo>
                  <a:pt x="11726" y="10730"/>
                  <a:pt x="11750" y="10680"/>
                  <a:pt x="11750" y="10619"/>
                </a:cubicBezTo>
                <a:cubicBezTo>
                  <a:pt x="11750" y="10558"/>
                  <a:pt x="11726" y="10508"/>
                  <a:pt x="11695" y="10508"/>
                </a:cubicBezTo>
                <a:close/>
                <a:moveTo>
                  <a:pt x="11516" y="10508"/>
                </a:moveTo>
                <a:cubicBezTo>
                  <a:pt x="11486" y="10508"/>
                  <a:pt x="11461" y="10558"/>
                  <a:pt x="11461" y="10619"/>
                </a:cubicBezTo>
                <a:cubicBezTo>
                  <a:pt x="11461" y="10680"/>
                  <a:pt x="11486" y="10730"/>
                  <a:pt x="11516" y="10730"/>
                </a:cubicBezTo>
                <a:cubicBezTo>
                  <a:pt x="11546" y="10730"/>
                  <a:pt x="11571" y="10680"/>
                  <a:pt x="11571" y="10619"/>
                </a:cubicBezTo>
                <a:cubicBezTo>
                  <a:pt x="11571" y="10558"/>
                  <a:pt x="11546" y="10508"/>
                  <a:pt x="11516" y="10508"/>
                </a:cubicBezTo>
                <a:close/>
                <a:moveTo>
                  <a:pt x="11337" y="10508"/>
                </a:moveTo>
                <a:cubicBezTo>
                  <a:pt x="11307" y="10508"/>
                  <a:pt x="11282" y="10558"/>
                  <a:pt x="11282" y="10619"/>
                </a:cubicBezTo>
                <a:cubicBezTo>
                  <a:pt x="11282" y="10680"/>
                  <a:pt x="11307" y="10730"/>
                  <a:pt x="11337" y="10730"/>
                </a:cubicBezTo>
                <a:cubicBezTo>
                  <a:pt x="11367" y="10730"/>
                  <a:pt x="11392" y="10680"/>
                  <a:pt x="11392" y="10619"/>
                </a:cubicBezTo>
                <a:cubicBezTo>
                  <a:pt x="11392" y="10558"/>
                  <a:pt x="11367" y="10508"/>
                  <a:pt x="11337" y="10508"/>
                </a:cubicBezTo>
                <a:close/>
                <a:moveTo>
                  <a:pt x="11158" y="10508"/>
                </a:moveTo>
                <a:cubicBezTo>
                  <a:pt x="11128" y="10508"/>
                  <a:pt x="11103" y="10558"/>
                  <a:pt x="11103" y="10619"/>
                </a:cubicBezTo>
                <a:cubicBezTo>
                  <a:pt x="11103" y="10680"/>
                  <a:pt x="11128" y="10730"/>
                  <a:pt x="11158" y="10730"/>
                </a:cubicBezTo>
                <a:cubicBezTo>
                  <a:pt x="11188" y="10730"/>
                  <a:pt x="11213" y="10680"/>
                  <a:pt x="11213" y="10619"/>
                </a:cubicBezTo>
                <a:cubicBezTo>
                  <a:pt x="11213" y="10558"/>
                  <a:pt x="11188" y="10508"/>
                  <a:pt x="11158" y="10508"/>
                </a:cubicBezTo>
                <a:close/>
                <a:moveTo>
                  <a:pt x="10979" y="10508"/>
                </a:moveTo>
                <a:cubicBezTo>
                  <a:pt x="10949" y="10508"/>
                  <a:pt x="10924" y="10558"/>
                  <a:pt x="10924" y="10619"/>
                </a:cubicBezTo>
                <a:cubicBezTo>
                  <a:pt x="10924" y="10680"/>
                  <a:pt x="10949" y="10730"/>
                  <a:pt x="10979" y="10730"/>
                </a:cubicBezTo>
                <a:cubicBezTo>
                  <a:pt x="11009" y="10730"/>
                  <a:pt x="11034" y="10680"/>
                  <a:pt x="11034" y="10619"/>
                </a:cubicBezTo>
                <a:cubicBezTo>
                  <a:pt x="11034" y="10558"/>
                  <a:pt x="11009" y="10508"/>
                  <a:pt x="10979" y="10508"/>
                </a:cubicBezTo>
                <a:close/>
                <a:moveTo>
                  <a:pt x="10800" y="10508"/>
                </a:moveTo>
                <a:cubicBezTo>
                  <a:pt x="10770" y="10508"/>
                  <a:pt x="10745" y="10558"/>
                  <a:pt x="10745" y="10619"/>
                </a:cubicBezTo>
                <a:cubicBezTo>
                  <a:pt x="10745" y="10680"/>
                  <a:pt x="10770" y="10730"/>
                  <a:pt x="10800" y="10730"/>
                </a:cubicBezTo>
                <a:cubicBezTo>
                  <a:pt x="10830" y="10730"/>
                  <a:pt x="10855" y="10680"/>
                  <a:pt x="10855" y="10619"/>
                </a:cubicBezTo>
                <a:cubicBezTo>
                  <a:pt x="10855" y="10558"/>
                  <a:pt x="10830" y="10508"/>
                  <a:pt x="10800" y="10508"/>
                </a:cubicBezTo>
                <a:close/>
                <a:moveTo>
                  <a:pt x="10621" y="10508"/>
                </a:moveTo>
                <a:cubicBezTo>
                  <a:pt x="10590" y="10508"/>
                  <a:pt x="10566" y="10558"/>
                  <a:pt x="10566" y="10619"/>
                </a:cubicBezTo>
                <a:cubicBezTo>
                  <a:pt x="10566" y="10680"/>
                  <a:pt x="10590" y="10730"/>
                  <a:pt x="10621" y="10730"/>
                </a:cubicBezTo>
                <a:cubicBezTo>
                  <a:pt x="10651" y="10730"/>
                  <a:pt x="10676" y="10680"/>
                  <a:pt x="10676" y="10619"/>
                </a:cubicBezTo>
                <a:cubicBezTo>
                  <a:pt x="10676" y="10558"/>
                  <a:pt x="10651" y="10508"/>
                  <a:pt x="10621" y="10508"/>
                </a:cubicBezTo>
                <a:close/>
                <a:moveTo>
                  <a:pt x="10442" y="10508"/>
                </a:moveTo>
                <a:cubicBezTo>
                  <a:pt x="10411" y="10508"/>
                  <a:pt x="10387" y="10558"/>
                  <a:pt x="10387" y="10619"/>
                </a:cubicBezTo>
                <a:cubicBezTo>
                  <a:pt x="10387" y="10680"/>
                  <a:pt x="10411" y="10730"/>
                  <a:pt x="10442" y="10730"/>
                </a:cubicBezTo>
                <a:cubicBezTo>
                  <a:pt x="10472" y="10730"/>
                  <a:pt x="10497" y="10680"/>
                  <a:pt x="10497" y="10619"/>
                </a:cubicBezTo>
                <a:cubicBezTo>
                  <a:pt x="10497" y="10558"/>
                  <a:pt x="10472" y="10508"/>
                  <a:pt x="10442" y="10508"/>
                </a:cubicBezTo>
                <a:close/>
                <a:moveTo>
                  <a:pt x="10263" y="10508"/>
                </a:moveTo>
                <a:cubicBezTo>
                  <a:pt x="10232" y="10508"/>
                  <a:pt x="10208" y="10558"/>
                  <a:pt x="10208" y="10619"/>
                </a:cubicBezTo>
                <a:cubicBezTo>
                  <a:pt x="10208" y="10680"/>
                  <a:pt x="10232" y="10730"/>
                  <a:pt x="10263" y="10730"/>
                </a:cubicBezTo>
                <a:cubicBezTo>
                  <a:pt x="10293" y="10730"/>
                  <a:pt x="10317" y="10680"/>
                  <a:pt x="10317" y="10619"/>
                </a:cubicBezTo>
                <a:cubicBezTo>
                  <a:pt x="10317" y="10558"/>
                  <a:pt x="10293" y="10508"/>
                  <a:pt x="10263" y="10508"/>
                </a:cubicBezTo>
                <a:close/>
                <a:moveTo>
                  <a:pt x="10083" y="10508"/>
                </a:moveTo>
                <a:cubicBezTo>
                  <a:pt x="10053" y="10508"/>
                  <a:pt x="10029" y="10558"/>
                  <a:pt x="10029" y="10619"/>
                </a:cubicBezTo>
                <a:cubicBezTo>
                  <a:pt x="10029" y="10680"/>
                  <a:pt x="10053" y="10730"/>
                  <a:pt x="10083" y="10730"/>
                </a:cubicBezTo>
                <a:cubicBezTo>
                  <a:pt x="10114" y="10730"/>
                  <a:pt x="10138" y="10680"/>
                  <a:pt x="10138" y="10619"/>
                </a:cubicBezTo>
                <a:cubicBezTo>
                  <a:pt x="10138" y="10558"/>
                  <a:pt x="10114" y="10508"/>
                  <a:pt x="10083" y="10508"/>
                </a:cubicBezTo>
                <a:close/>
                <a:moveTo>
                  <a:pt x="9904" y="10508"/>
                </a:moveTo>
                <a:cubicBezTo>
                  <a:pt x="9874" y="10508"/>
                  <a:pt x="9850" y="10558"/>
                  <a:pt x="9850" y="10619"/>
                </a:cubicBezTo>
                <a:cubicBezTo>
                  <a:pt x="9850" y="10680"/>
                  <a:pt x="9874" y="10730"/>
                  <a:pt x="9904" y="10730"/>
                </a:cubicBezTo>
                <a:cubicBezTo>
                  <a:pt x="9935" y="10730"/>
                  <a:pt x="9959" y="10680"/>
                  <a:pt x="9959" y="10619"/>
                </a:cubicBezTo>
                <a:cubicBezTo>
                  <a:pt x="9959" y="10558"/>
                  <a:pt x="9935" y="10508"/>
                  <a:pt x="9904" y="10508"/>
                </a:cubicBezTo>
                <a:close/>
                <a:moveTo>
                  <a:pt x="9725" y="10508"/>
                </a:moveTo>
                <a:cubicBezTo>
                  <a:pt x="9695" y="10508"/>
                  <a:pt x="9670" y="10558"/>
                  <a:pt x="9670" y="10619"/>
                </a:cubicBezTo>
                <a:cubicBezTo>
                  <a:pt x="9670" y="10680"/>
                  <a:pt x="9695" y="10730"/>
                  <a:pt x="9725" y="10730"/>
                </a:cubicBezTo>
                <a:cubicBezTo>
                  <a:pt x="9756" y="10730"/>
                  <a:pt x="9780" y="10680"/>
                  <a:pt x="9780" y="10619"/>
                </a:cubicBezTo>
                <a:cubicBezTo>
                  <a:pt x="9780" y="10558"/>
                  <a:pt x="9756" y="10508"/>
                  <a:pt x="9725" y="10508"/>
                </a:cubicBezTo>
                <a:close/>
                <a:moveTo>
                  <a:pt x="9546" y="10508"/>
                </a:moveTo>
                <a:cubicBezTo>
                  <a:pt x="9516" y="10508"/>
                  <a:pt x="9491" y="10558"/>
                  <a:pt x="9491" y="10619"/>
                </a:cubicBezTo>
                <a:cubicBezTo>
                  <a:pt x="9491" y="10680"/>
                  <a:pt x="9516" y="10730"/>
                  <a:pt x="9546" y="10730"/>
                </a:cubicBezTo>
                <a:cubicBezTo>
                  <a:pt x="9577" y="10730"/>
                  <a:pt x="9601" y="10680"/>
                  <a:pt x="9601" y="10619"/>
                </a:cubicBezTo>
                <a:cubicBezTo>
                  <a:pt x="9601" y="10558"/>
                  <a:pt x="9577" y="10508"/>
                  <a:pt x="9546" y="10508"/>
                </a:cubicBezTo>
                <a:close/>
                <a:moveTo>
                  <a:pt x="9367" y="10508"/>
                </a:moveTo>
                <a:cubicBezTo>
                  <a:pt x="9337" y="10508"/>
                  <a:pt x="9312" y="10558"/>
                  <a:pt x="9312" y="10619"/>
                </a:cubicBezTo>
                <a:cubicBezTo>
                  <a:pt x="9312" y="10680"/>
                  <a:pt x="9337" y="10730"/>
                  <a:pt x="9367" y="10730"/>
                </a:cubicBezTo>
                <a:cubicBezTo>
                  <a:pt x="9397" y="10730"/>
                  <a:pt x="9422" y="10680"/>
                  <a:pt x="9422" y="10619"/>
                </a:cubicBezTo>
                <a:cubicBezTo>
                  <a:pt x="9422" y="10558"/>
                  <a:pt x="9397" y="10508"/>
                  <a:pt x="9367" y="10508"/>
                </a:cubicBezTo>
                <a:close/>
                <a:moveTo>
                  <a:pt x="9188" y="10508"/>
                </a:moveTo>
                <a:cubicBezTo>
                  <a:pt x="9158" y="10508"/>
                  <a:pt x="9133" y="10558"/>
                  <a:pt x="9133" y="10619"/>
                </a:cubicBezTo>
                <a:cubicBezTo>
                  <a:pt x="9133" y="10680"/>
                  <a:pt x="9158" y="10730"/>
                  <a:pt x="9188" y="10730"/>
                </a:cubicBezTo>
                <a:cubicBezTo>
                  <a:pt x="9218" y="10730"/>
                  <a:pt x="9243" y="10680"/>
                  <a:pt x="9243" y="10619"/>
                </a:cubicBezTo>
                <a:cubicBezTo>
                  <a:pt x="9243" y="10558"/>
                  <a:pt x="9218" y="10508"/>
                  <a:pt x="9188" y="10508"/>
                </a:cubicBezTo>
                <a:close/>
                <a:moveTo>
                  <a:pt x="9009" y="10508"/>
                </a:moveTo>
                <a:cubicBezTo>
                  <a:pt x="8979" y="10508"/>
                  <a:pt x="8954" y="10558"/>
                  <a:pt x="8954" y="10619"/>
                </a:cubicBezTo>
                <a:cubicBezTo>
                  <a:pt x="8954" y="10680"/>
                  <a:pt x="8979" y="10730"/>
                  <a:pt x="9009" y="10730"/>
                </a:cubicBezTo>
                <a:cubicBezTo>
                  <a:pt x="9039" y="10730"/>
                  <a:pt x="9064" y="10680"/>
                  <a:pt x="9064" y="10619"/>
                </a:cubicBezTo>
                <a:cubicBezTo>
                  <a:pt x="9064" y="10558"/>
                  <a:pt x="9039" y="10508"/>
                  <a:pt x="9009" y="10508"/>
                </a:cubicBezTo>
                <a:close/>
                <a:moveTo>
                  <a:pt x="8830" y="10508"/>
                </a:moveTo>
                <a:cubicBezTo>
                  <a:pt x="8800" y="10508"/>
                  <a:pt x="8775" y="10558"/>
                  <a:pt x="8775" y="10619"/>
                </a:cubicBezTo>
                <a:cubicBezTo>
                  <a:pt x="8775" y="10680"/>
                  <a:pt x="8800" y="10730"/>
                  <a:pt x="8830" y="10730"/>
                </a:cubicBezTo>
                <a:cubicBezTo>
                  <a:pt x="8860" y="10730"/>
                  <a:pt x="8885" y="10680"/>
                  <a:pt x="8885" y="10619"/>
                </a:cubicBezTo>
                <a:cubicBezTo>
                  <a:pt x="8885" y="10558"/>
                  <a:pt x="8860" y="10508"/>
                  <a:pt x="8830" y="10508"/>
                </a:cubicBezTo>
                <a:close/>
                <a:moveTo>
                  <a:pt x="8651" y="10508"/>
                </a:moveTo>
                <a:cubicBezTo>
                  <a:pt x="8621" y="10508"/>
                  <a:pt x="8596" y="10558"/>
                  <a:pt x="8596" y="10619"/>
                </a:cubicBezTo>
                <a:cubicBezTo>
                  <a:pt x="8596" y="10680"/>
                  <a:pt x="8621" y="10730"/>
                  <a:pt x="8651" y="10730"/>
                </a:cubicBezTo>
                <a:cubicBezTo>
                  <a:pt x="8681" y="10730"/>
                  <a:pt x="8706" y="10680"/>
                  <a:pt x="8706" y="10619"/>
                </a:cubicBezTo>
                <a:cubicBezTo>
                  <a:pt x="8706" y="10558"/>
                  <a:pt x="8681" y="10508"/>
                  <a:pt x="8651" y="10508"/>
                </a:cubicBezTo>
                <a:close/>
                <a:moveTo>
                  <a:pt x="8472" y="10508"/>
                </a:moveTo>
                <a:cubicBezTo>
                  <a:pt x="8441" y="10508"/>
                  <a:pt x="8417" y="10558"/>
                  <a:pt x="8417" y="10619"/>
                </a:cubicBezTo>
                <a:cubicBezTo>
                  <a:pt x="8417" y="10680"/>
                  <a:pt x="8441" y="10730"/>
                  <a:pt x="8472" y="10730"/>
                </a:cubicBezTo>
                <a:cubicBezTo>
                  <a:pt x="8502" y="10730"/>
                  <a:pt x="8527" y="10680"/>
                  <a:pt x="8527" y="10619"/>
                </a:cubicBezTo>
                <a:cubicBezTo>
                  <a:pt x="8527" y="10558"/>
                  <a:pt x="8502" y="10508"/>
                  <a:pt x="8472" y="10508"/>
                </a:cubicBezTo>
                <a:close/>
                <a:moveTo>
                  <a:pt x="4711" y="10508"/>
                </a:moveTo>
                <a:cubicBezTo>
                  <a:pt x="4681" y="10508"/>
                  <a:pt x="4656" y="10558"/>
                  <a:pt x="4656" y="10619"/>
                </a:cubicBezTo>
                <a:cubicBezTo>
                  <a:pt x="4656" y="10680"/>
                  <a:pt x="4681" y="10730"/>
                  <a:pt x="4711" y="10730"/>
                </a:cubicBezTo>
                <a:cubicBezTo>
                  <a:pt x="4741" y="10730"/>
                  <a:pt x="4766" y="10680"/>
                  <a:pt x="4766" y="10619"/>
                </a:cubicBezTo>
                <a:cubicBezTo>
                  <a:pt x="4766" y="10558"/>
                  <a:pt x="4741" y="10508"/>
                  <a:pt x="4711" y="10508"/>
                </a:cubicBezTo>
                <a:close/>
                <a:moveTo>
                  <a:pt x="3816" y="10508"/>
                </a:moveTo>
                <a:cubicBezTo>
                  <a:pt x="3785" y="10508"/>
                  <a:pt x="3761" y="10558"/>
                  <a:pt x="3761" y="10619"/>
                </a:cubicBezTo>
                <a:cubicBezTo>
                  <a:pt x="3761" y="10680"/>
                  <a:pt x="3785" y="10730"/>
                  <a:pt x="3816" y="10730"/>
                </a:cubicBezTo>
                <a:cubicBezTo>
                  <a:pt x="3846" y="10730"/>
                  <a:pt x="3870" y="10680"/>
                  <a:pt x="3870" y="10619"/>
                </a:cubicBezTo>
                <a:cubicBezTo>
                  <a:pt x="3870" y="10558"/>
                  <a:pt x="3846" y="10508"/>
                  <a:pt x="3816" y="10508"/>
                </a:cubicBezTo>
                <a:close/>
                <a:moveTo>
                  <a:pt x="3637" y="10508"/>
                </a:moveTo>
                <a:cubicBezTo>
                  <a:pt x="3606" y="10508"/>
                  <a:pt x="3582" y="10558"/>
                  <a:pt x="3582" y="10619"/>
                </a:cubicBezTo>
                <a:cubicBezTo>
                  <a:pt x="3582" y="10680"/>
                  <a:pt x="3606" y="10730"/>
                  <a:pt x="3637" y="10730"/>
                </a:cubicBezTo>
                <a:cubicBezTo>
                  <a:pt x="3667" y="10730"/>
                  <a:pt x="3691" y="10680"/>
                  <a:pt x="3691" y="10619"/>
                </a:cubicBezTo>
                <a:cubicBezTo>
                  <a:pt x="3691" y="10558"/>
                  <a:pt x="3667" y="10508"/>
                  <a:pt x="3637" y="10508"/>
                </a:cubicBezTo>
                <a:close/>
                <a:moveTo>
                  <a:pt x="3457" y="10508"/>
                </a:moveTo>
                <a:cubicBezTo>
                  <a:pt x="3427" y="10508"/>
                  <a:pt x="3403" y="10558"/>
                  <a:pt x="3403" y="10619"/>
                </a:cubicBezTo>
                <a:cubicBezTo>
                  <a:pt x="3403" y="10680"/>
                  <a:pt x="3427" y="10730"/>
                  <a:pt x="3457" y="10730"/>
                </a:cubicBezTo>
                <a:cubicBezTo>
                  <a:pt x="3488" y="10730"/>
                  <a:pt x="3512" y="10680"/>
                  <a:pt x="3512" y="10619"/>
                </a:cubicBezTo>
                <a:cubicBezTo>
                  <a:pt x="3512" y="10558"/>
                  <a:pt x="3488" y="10508"/>
                  <a:pt x="3457" y="10508"/>
                </a:cubicBezTo>
                <a:close/>
                <a:moveTo>
                  <a:pt x="18321" y="10145"/>
                </a:moveTo>
                <a:cubicBezTo>
                  <a:pt x="18291" y="10145"/>
                  <a:pt x="18267" y="10195"/>
                  <a:pt x="18267" y="10257"/>
                </a:cubicBezTo>
                <a:cubicBezTo>
                  <a:pt x="18267" y="10318"/>
                  <a:pt x="18291" y="10367"/>
                  <a:pt x="18321" y="10367"/>
                </a:cubicBezTo>
                <a:cubicBezTo>
                  <a:pt x="18352" y="10367"/>
                  <a:pt x="18376" y="10318"/>
                  <a:pt x="18376" y="10257"/>
                </a:cubicBezTo>
                <a:cubicBezTo>
                  <a:pt x="18376" y="10195"/>
                  <a:pt x="18352" y="10145"/>
                  <a:pt x="18321" y="10145"/>
                </a:cubicBezTo>
                <a:close/>
                <a:moveTo>
                  <a:pt x="18142" y="10145"/>
                </a:moveTo>
                <a:cubicBezTo>
                  <a:pt x="18112" y="10145"/>
                  <a:pt x="18088" y="10195"/>
                  <a:pt x="18088" y="10257"/>
                </a:cubicBezTo>
                <a:cubicBezTo>
                  <a:pt x="18088" y="10318"/>
                  <a:pt x="18112" y="10367"/>
                  <a:pt x="18142" y="10367"/>
                </a:cubicBezTo>
                <a:cubicBezTo>
                  <a:pt x="18173" y="10367"/>
                  <a:pt x="18197" y="10318"/>
                  <a:pt x="18197" y="10257"/>
                </a:cubicBezTo>
                <a:cubicBezTo>
                  <a:pt x="18197" y="10195"/>
                  <a:pt x="18173" y="10145"/>
                  <a:pt x="18142" y="10145"/>
                </a:cubicBezTo>
                <a:close/>
                <a:moveTo>
                  <a:pt x="17426" y="10145"/>
                </a:moveTo>
                <a:cubicBezTo>
                  <a:pt x="17396" y="10145"/>
                  <a:pt x="17371" y="10195"/>
                  <a:pt x="17371" y="10257"/>
                </a:cubicBezTo>
                <a:cubicBezTo>
                  <a:pt x="17371" y="10318"/>
                  <a:pt x="17396" y="10367"/>
                  <a:pt x="17426" y="10367"/>
                </a:cubicBezTo>
                <a:cubicBezTo>
                  <a:pt x="17456" y="10367"/>
                  <a:pt x="17481" y="10318"/>
                  <a:pt x="17481" y="10257"/>
                </a:cubicBezTo>
                <a:cubicBezTo>
                  <a:pt x="17481" y="10195"/>
                  <a:pt x="17456" y="10145"/>
                  <a:pt x="17426" y="10145"/>
                </a:cubicBezTo>
                <a:close/>
                <a:moveTo>
                  <a:pt x="17247" y="10145"/>
                </a:moveTo>
                <a:cubicBezTo>
                  <a:pt x="17217" y="10145"/>
                  <a:pt x="17192" y="10195"/>
                  <a:pt x="17192" y="10257"/>
                </a:cubicBezTo>
                <a:cubicBezTo>
                  <a:pt x="17192" y="10318"/>
                  <a:pt x="17217" y="10367"/>
                  <a:pt x="17247" y="10367"/>
                </a:cubicBezTo>
                <a:cubicBezTo>
                  <a:pt x="17277" y="10367"/>
                  <a:pt x="17302" y="10318"/>
                  <a:pt x="17302" y="10257"/>
                </a:cubicBezTo>
                <a:cubicBezTo>
                  <a:pt x="17302" y="10195"/>
                  <a:pt x="17277" y="10145"/>
                  <a:pt x="17247" y="10145"/>
                </a:cubicBezTo>
                <a:close/>
                <a:moveTo>
                  <a:pt x="17068" y="10145"/>
                </a:moveTo>
                <a:cubicBezTo>
                  <a:pt x="17038" y="10145"/>
                  <a:pt x="17013" y="10195"/>
                  <a:pt x="17013" y="10257"/>
                </a:cubicBezTo>
                <a:cubicBezTo>
                  <a:pt x="17013" y="10318"/>
                  <a:pt x="17038" y="10367"/>
                  <a:pt x="17068" y="10367"/>
                </a:cubicBezTo>
                <a:cubicBezTo>
                  <a:pt x="17098" y="10367"/>
                  <a:pt x="17123" y="10318"/>
                  <a:pt x="17123" y="10257"/>
                </a:cubicBezTo>
                <a:cubicBezTo>
                  <a:pt x="17123" y="10195"/>
                  <a:pt x="17098" y="10145"/>
                  <a:pt x="17068" y="10145"/>
                </a:cubicBezTo>
                <a:close/>
                <a:moveTo>
                  <a:pt x="16889" y="10145"/>
                </a:moveTo>
                <a:cubicBezTo>
                  <a:pt x="16859" y="10145"/>
                  <a:pt x="16834" y="10195"/>
                  <a:pt x="16834" y="10257"/>
                </a:cubicBezTo>
                <a:cubicBezTo>
                  <a:pt x="16834" y="10318"/>
                  <a:pt x="16859" y="10367"/>
                  <a:pt x="16889" y="10367"/>
                </a:cubicBezTo>
                <a:cubicBezTo>
                  <a:pt x="16919" y="10367"/>
                  <a:pt x="16944" y="10318"/>
                  <a:pt x="16944" y="10257"/>
                </a:cubicBezTo>
                <a:cubicBezTo>
                  <a:pt x="16944" y="10195"/>
                  <a:pt x="16919" y="10145"/>
                  <a:pt x="16889" y="10145"/>
                </a:cubicBezTo>
                <a:close/>
                <a:moveTo>
                  <a:pt x="16710" y="10145"/>
                </a:moveTo>
                <a:cubicBezTo>
                  <a:pt x="16679" y="10145"/>
                  <a:pt x="16655" y="10195"/>
                  <a:pt x="16655" y="10257"/>
                </a:cubicBezTo>
                <a:cubicBezTo>
                  <a:pt x="16655" y="10318"/>
                  <a:pt x="16679" y="10367"/>
                  <a:pt x="16710" y="10367"/>
                </a:cubicBezTo>
                <a:cubicBezTo>
                  <a:pt x="16740" y="10367"/>
                  <a:pt x="16765" y="10318"/>
                  <a:pt x="16765" y="10257"/>
                </a:cubicBezTo>
                <a:cubicBezTo>
                  <a:pt x="16765" y="10195"/>
                  <a:pt x="16740" y="10145"/>
                  <a:pt x="16710" y="10145"/>
                </a:cubicBezTo>
                <a:close/>
                <a:moveTo>
                  <a:pt x="16531" y="10145"/>
                </a:moveTo>
                <a:cubicBezTo>
                  <a:pt x="16500" y="10145"/>
                  <a:pt x="16476" y="10195"/>
                  <a:pt x="16476" y="10257"/>
                </a:cubicBezTo>
                <a:cubicBezTo>
                  <a:pt x="16476" y="10318"/>
                  <a:pt x="16500" y="10367"/>
                  <a:pt x="16531" y="10367"/>
                </a:cubicBezTo>
                <a:cubicBezTo>
                  <a:pt x="16561" y="10367"/>
                  <a:pt x="16585" y="10318"/>
                  <a:pt x="16585" y="10257"/>
                </a:cubicBezTo>
                <a:cubicBezTo>
                  <a:pt x="16585" y="10195"/>
                  <a:pt x="16561" y="10145"/>
                  <a:pt x="16531" y="10145"/>
                </a:cubicBezTo>
                <a:close/>
                <a:moveTo>
                  <a:pt x="16352" y="10145"/>
                </a:moveTo>
                <a:cubicBezTo>
                  <a:pt x="16321" y="10145"/>
                  <a:pt x="16297" y="10195"/>
                  <a:pt x="16297" y="10257"/>
                </a:cubicBezTo>
                <a:cubicBezTo>
                  <a:pt x="16297" y="10318"/>
                  <a:pt x="16321" y="10367"/>
                  <a:pt x="16352" y="10367"/>
                </a:cubicBezTo>
                <a:cubicBezTo>
                  <a:pt x="16382" y="10367"/>
                  <a:pt x="16406" y="10318"/>
                  <a:pt x="16406" y="10257"/>
                </a:cubicBezTo>
                <a:cubicBezTo>
                  <a:pt x="16406" y="10195"/>
                  <a:pt x="16382" y="10145"/>
                  <a:pt x="16352" y="10145"/>
                </a:cubicBezTo>
                <a:close/>
                <a:moveTo>
                  <a:pt x="15277" y="10145"/>
                </a:moveTo>
                <a:cubicBezTo>
                  <a:pt x="15247" y="10145"/>
                  <a:pt x="15222" y="10195"/>
                  <a:pt x="15222" y="10257"/>
                </a:cubicBezTo>
                <a:cubicBezTo>
                  <a:pt x="15222" y="10318"/>
                  <a:pt x="15247" y="10367"/>
                  <a:pt x="15277" y="10367"/>
                </a:cubicBezTo>
                <a:cubicBezTo>
                  <a:pt x="15307" y="10367"/>
                  <a:pt x="15332" y="10318"/>
                  <a:pt x="15332" y="10257"/>
                </a:cubicBezTo>
                <a:cubicBezTo>
                  <a:pt x="15332" y="10195"/>
                  <a:pt x="15307" y="10145"/>
                  <a:pt x="15277" y="10145"/>
                </a:cubicBezTo>
                <a:close/>
                <a:moveTo>
                  <a:pt x="15098" y="10145"/>
                </a:moveTo>
                <a:cubicBezTo>
                  <a:pt x="15068" y="10145"/>
                  <a:pt x="15043" y="10195"/>
                  <a:pt x="15043" y="10257"/>
                </a:cubicBezTo>
                <a:cubicBezTo>
                  <a:pt x="15043" y="10318"/>
                  <a:pt x="15068" y="10367"/>
                  <a:pt x="15098" y="10367"/>
                </a:cubicBezTo>
                <a:cubicBezTo>
                  <a:pt x="15128" y="10367"/>
                  <a:pt x="15153" y="10318"/>
                  <a:pt x="15153" y="10257"/>
                </a:cubicBezTo>
                <a:cubicBezTo>
                  <a:pt x="15153" y="10195"/>
                  <a:pt x="15128" y="10145"/>
                  <a:pt x="15098" y="10145"/>
                </a:cubicBezTo>
                <a:close/>
                <a:moveTo>
                  <a:pt x="14919" y="10145"/>
                </a:moveTo>
                <a:cubicBezTo>
                  <a:pt x="14889" y="10145"/>
                  <a:pt x="14864" y="10195"/>
                  <a:pt x="14864" y="10257"/>
                </a:cubicBezTo>
                <a:cubicBezTo>
                  <a:pt x="14864" y="10318"/>
                  <a:pt x="14889" y="10367"/>
                  <a:pt x="14919" y="10367"/>
                </a:cubicBezTo>
                <a:cubicBezTo>
                  <a:pt x="14949" y="10367"/>
                  <a:pt x="14974" y="10318"/>
                  <a:pt x="14974" y="10257"/>
                </a:cubicBezTo>
                <a:cubicBezTo>
                  <a:pt x="14974" y="10195"/>
                  <a:pt x="14949" y="10145"/>
                  <a:pt x="14919" y="10145"/>
                </a:cubicBezTo>
                <a:close/>
                <a:moveTo>
                  <a:pt x="13307" y="10145"/>
                </a:moveTo>
                <a:cubicBezTo>
                  <a:pt x="13277" y="10145"/>
                  <a:pt x="13252" y="10195"/>
                  <a:pt x="13252" y="10257"/>
                </a:cubicBezTo>
                <a:cubicBezTo>
                  <a:pt x="13252" y="10318"/>
                  <a:pt x="13277" y="10367"/>
                  <a:pt x="13307" y="10367"/>
                </a:cubicBezTo>
                <a:cubicBezTo>
                  <a:pt x="13337" y="10367"/>
                  <a:pt x="13362" y="10318"/>
                  <a:pt x="13362" y="10257"/>
                </a:cubicBezTo>
                <a:cubicBezTo>
                  <a:pt x="13362" y="10195"/>
                  <a:pt x="13337" y="10145"/>
                  <a:pt x="13307" y="10145"/>
                </a:cubicBezTo>
                <a:close/>
                <a:moveTo>
                  <a:pt x="13128" y="10145"/>
                </a:moveTo>
                <a:cubicBezTo>
                  <a:pt x="13098" y="10145"/>
                  <a:pt x="13073" y="10195"/>
                  <a:pt x="13073" y="10257"/>
                </a:cubicBezTo>
                <a:cubicBezTo>
                  <a:pt x="13073" y="10318"/>
                  <a:pt x="13098" y="10367"/>
                  <a:pt x="13128" y="10367"/>
                </a:cubicBezTo>
                <a:cubicBezTo>
                  <a:pt x="13158" y="10367"/>
                  <a:pt x="13183" y="10318"/>
                  <a:pt x="13183" y="10257"/>
                </a:cubicBezTo>
                <a:cubicBezTo>
                  <a:pt x="13183" y="10195"/>
                  <a:pt x="13158" y="10145"/>
                  <a:pt x="13128" y="10145"/>
                </a:cubicBezTo>
                <a:close/>
                <a:moveTo>
                  <a:pt x="12949" y="10145"/>
                </a:moveTo>
                <a:cubicBezTo>
                  <a:pt x="12919" y="10145"/>
                  <a:pt x="12894" y="10195"/>
                  <a:pt x="12894" y="10257"/>
                </a:cubicBezTo>
                <a:cubicBezTo>
                  <a:pt x="12894" y="10318"/>
                  <a:pt x="12919" y="10367"/>
                  <a:pt x="12949" y="10367"/>
                </a:cubicBezTo>
                <a:cubicBezTo>
                  <a:pt x="12979" y="10367"/>
                  <a:pt x="13004" y="10318"/>
                  <a:pt x="13004" y="10257"/>
                </a:cubicBezTo>
                <a:cubicBezTo>
                  <a:pt x="13004" y="10195"/>
                  <a:pt x="12979" y="10145"/>
                  <a:pt x="12949" y="10145"/>
                </a:cubicBezTo>
                <a:close/>
                <a:moveTo>
                  <a:pt x="12770" y="10145"/>
                </a:moveTo>
                <a:cubicBezTo>
                  <a:pt x="12740" y="10145"/>
                  <a:pt x="12715" y="10195"/>
                  <a:pt x="12715" y="10257"/>
                </a:cubicBezTo>
                <a:cubicBezTo>
                  <a:pt x="12715" y="10318"/>
                  <a:pt x="12740" y="10367"/>
                  <a:pt x="12770" y="10367"/>
                </a:cubicBezTo>
                <a:cubicBezTo>
                  <a:pt x="12800" y="10367"/>
                  <a:pt x="12825" y="10318"/>
                  <a:pt x="12825" y="10257"/>
                </a:cubicBezTo>
                <a:cubicBezTo>
                  <a:pt x="12825" y="10195"/>
                  <a:pt x="12800" y="10145"/>
                  <a:pt x="12770" y="10145"/>
                </a:cubicBezTo>
                <a:close/>
                <a:moveTo>
                  <a:pt x="12591" y="10145"/>
                </a:moveTo>
                <a:cubicBezTo>
                  <a:pt x="12560" y="10145"/>
                  <a:pt x="12536" y="10195"/>
                  <a:pt x="12536" y="10257"/>
                </a:cubicBezTo>
                <a:cubicBezTo>
                  <a:pt x="12536" y="10318"/>
                  <a:pt x="12560" y="10367"/>
                  <a:pt x="12591" y="10367"/>
                </a:cubicBezTo>
                <a:cubicBezTo>
                  <a:pt x="12621" y="10367"/>
                  <a:pt x="12646" y="10318"/>
                  <a:pt x="12646" y="10257"/>
                </a:cubicBezTo>
                <a:cubicBezTo>
                  <a:pt x="12646" y="10195"/>
                  <a:pt x="12621" y="10145"/>
                  <a:pt x="12591" y="10145"/>
                </a:cubicBezTo>
                <a:close/>
                <a:moveTo>
                  <a:pt x="12412" y="10145"/>
                </a:moveTo>
                <a:cubicBezTo>
                  <a:pt x="12381" y="10145"/>
                  <a:pt x="12357" y="10195"/>
                  <a:pt x="12357" y="10257"/>
                </a:cubicBezTo>
                <a:cubicBezTo>
                  <a:pt x="12357" y="10318"/>
                  <a:pt x="12381" y="10367"/>
                  <a:pt x="12412" y="10367"/>
                </a:cubicBezTo>
                <a:cubicBezTo>
                  <a:pt x="12442" y="10367"/>
                  <a:pt x="12466" y="10318"/>
                  <a:pt x="12466" y="10257"/>
                </a:cubicBezTo>
                <a:cubicBezTo>
                  <a:pt x="12466" y="10195"/>
                  <a:pt x="12442" y="10145"/>
                  <a:pt x="12412" y="10145"/>
                </a:cubicBezTo>
                <a:close/>
                <a:moveTo>
                  <a:pt x="12233" y="10145"/>
                </a:moveTo>
                <a:cubicBezTo>
                  <a:pt x="12202" y="10145"/>
                  <a:pt x="12178" y="10195"/>
                  <a:pt x="12178" y="10257"/>
                </a:cubicBezTo>
                <a:cubicBezTo>
                  <a:pt x="12178" y="10318"/>
                  <a:pt x="12202" y="10367"/>
                  <a:pt x="12233" y="10367"/>
                </a:cubicBezTo>
                <a:cubicBezTo>
                  <a:pt x="12263" y="10367"/>
                  <a:pt x="12287" y="10318"/>
                  <a:pt x="12287" y="10257"/>
                </a:cubicBezTo>
                <a:cubicBezTo>
                  <a:pt x="12287" y="10195"/>
                  <a:pt x="12263" y="10145"/>
                  <a:pt x="12233" y="10145"/>
                </a:cubicBezTo>
                <a:close/>
                <a:moveTo>
                  <a:pt x="12053" y="10145"/>
                </a:moveTo>
                <a:cubicBezTo>
                  <a:pt x="12023" y="10145"/>
                  <a:pt x="11999" y="10195"/>
                  <a:pt x="11999" y="10257"/>
                </a:cubicBezTo>
                <a:cubicBezTo>
                  <a:pt x="11999" y="10318"/>
                  <a:pt x="12023" y="10367"/>
                  <a:pt x="12053" y="10367"/>
                </a:cubicBezTo>
                <a:cubicBezTo>
                  <a:pt x="12084" y="10367"/>
                  <a:pt x="12108" y="10318"/>
                  <a:pt x="12108" y="10257"/>
                </a:cubicBezTo>
                <a:cubicBezTo>
                  <a:pt x="12108" y="10195"/>
                  <a:pt x="12084" y="10145"/>
                  <a:pt x="12053" y="10145"/>
                </a:cubicBezTo>
                <a:close/>
                <a:moveTo>
                  <a:pt x="11874" y="10145"/>
                </a:moveTo>
                <a:cubicBezTo>
                  <a:pt x="11844" y="10145"/>
                  <a:pt x="11819" y="10195"/>
                  <a:pt x="11819" y="10257"/>
                </a:cubicBezTo>
                <a:cubicBezTo>
                  <a:pt x="11819" y="10318"/>
                  <a:pt x="11844" y="10367"/>
                  <a:pt x="11874" y="10367"/>
                </a:cubicBezTo>
                <a:cubicBezTo>
                  <a:pt x="11905" y="10367"/>
                  <a:pt x="11929" y="10318"/>
                  <a:pt x="11929" y="10257"/>
                </a:cubicBezTo>
                <a:cubicBezTo>
                  <a:pt x="11929" y="10195"/>
                  <a:pt x="11905" y="10145"/>
                  <a:pt x="11874" y="10145"/>
                </a:cubicBezTo>
                <a:close/>
                <a:moveTo>
                  <a:pt x="11695" y="10145"/>
                </a:moveTo>
                <a:cubicBezTo>
                  <a:pt x="11665" y="10145"/>
                  <a:pt x="11640" y="10195"/>
                  <a:pt x="11640" y="10257"/>
                </a:cubicBezTo>
                <a:cubicBezTo>
                  <a:pt x="11640" y="10318"/>
                  <a:pt x="11665" y="10367"/>
                  <a:pt x="11695" y="10367"/>
                </a:cubicBezTo>
                <a:cubicBezTo>
                  <a:pt x="11726" y="10367"/>
                  <a:pt x="11750" y="10318"/>
                  <a:pt x="11750" y="10257"/>
                </a:cubicBezTo>
                <a:cubicBezTo>
                  <a:pt x="11750" y="10195"/>
                  <a:pt x="11726" y="10145"/>
                  <a:pt x="11695" y="10145"/>
                </a:cubicBezTo>
                <a:close/>
                <a:moveTo>
                  <a:pt x="11516" y="10145"/>
                </a:moveTo>
                <a:cubicBezTo>
                  <a:pt x="11486" y="10145"/>
                  <a:pt x="11461" y="10195"/>
                  <a:pt x="11461" y="10257"/>
                </a:cubicBezTo>
                <a:cubicBezTo>
                  <a:pt x="11461" y="10318"/>
                  <a:pt x="11486" y="10367"/>
                  <a:pt x="11516" y="10367"/>
                </a:cubicBezTo>
                <a:cubicBezTo>
                  <a:pt x="11546" y="10367"/>
                  <a:pt x="11571" y="10318"/>
                  <a:pt x="11571" y="10257"/>
                </a:cubicBezTo>
                <a:cubicBezTo>
                  <a:pt x="11571" y="10195"/>
                  <a:pt x="11546" y="10145"/>
                  <a:pt x="11516" y="10145"/>
                </a:cubicBezTo>
                <a:close/>
                <a:moveTo>
                  <a:pt x="11337" y="10145"/>
                </a:moveTo>
                <a:cubicBezTo>
                  <a:pt x="11307" y="10145"/>
                  <a:pt x="11282" y="10195"/>
                  <a:pt x="11282" y="10257"/>
                </a:cubicBezTo>
                <a:cubicBezTo>
                  <a:pt x="11282" y="10318"/>
                  <a:pt x="11307" y="10367"/>
                  <a:pt x="11337" y="10367"/>
                </a:cubicBezTo>
                <a:cubicBezTo>
                  <a:pt x="11367" y="10367"/>
                  <a:pt x="11392" y="10318"/>
                  <a:pt x="11392" y="10257"/>
                </a:cubicBezTo>
                <a:cubicBezTo>
                  <a:pt x="11392" y="10195"/>
                  <a:pt x="11367" y="10145"/>
                  <a:pt x="11337" y="10145"/>
                </a:cubicBezTo>
                <a:close/>
                <a:moveTo>
                  <a:pt x="11158" y="10145"/>
                </a:moveTo>
                <a:cubicBezTo>
                  <a:pt x="11128" y="10145"/>
                  <a:pt x="11103" y="10195"/>
                  <a:pt x="11103" y="10257"/>
                </a:cubicBezTo>
                <a:cubicBezTo>
                  <a:pt x="11103" y="10318"/>
                  <a:pt x="11128" y="10367"/>
                  <a:pt x="11158" y="10367"/>
                </a:cubicBezTo>
                <a:cubicBezTo>
                  <a:pt x="11188" y="10367"/>
                  <a:pt x="11213" y="10318"/>
                  <a:pt x="11213" y="10257"/>
                </a:cubicBezTo>
                <a:cubicBezTo>
                  <a:pt x="11213" y="10195"/>
                  <a:pt x="11188" y="10145"/>
                  <a:pt x="11158" y="10145"/>
                </a:cubicBezTo>
                <a:close/>
                <a:moveTo>
                  <a:pt x="10979" y="10145"/>
                </a:moveTo>
                <a:cubicBezTo>
                  <a:pt x="10949" y="10145"/>
                  <a:pt x="10924" y="10195"/>
                  <a:pt x="10924" y="10257"/>
                </a:cubicBezTo>
                <a:cubicBezTo>
                  <a:pt x="10924" y="10318"/>
                  <a:pt x="10949" y="10367"/>
                  <a:pt x="10979" y="10367"/>
                </a:cubicBezTo>
                <a:cubicBezTo>
                  <a:pt x="11009" y="10367"/>
                  <a:pt x="11034" y="10318"/>
                  <a:pt x="11034" y="10257"/>
                </a:cubicBezTo>
                <a:cubicBezTo>
                  <a:pt x="11034" y="10195"/>
                  <a:pt x="11009" y="10145"/>
                  <a:pt x="10979" y="10145"/>
                </a:cubicBezTo>
                <a:close/>
                <a:moveTo>
                  <a:pt x="10800" y="10145"/>
                </a:moveTo>
                <a:cubicBezTo>
                  <a:pt x="10770" y="10145"/>
                  <a:pt x="10745" y="10195"/>
                  <a:pt x="10745" y="10257"/>
                </a:cubicBezTo>
                <a:cubicBezTo>
                  <a:pt x="10745" y="10318"/>
                  <a:pt x="10770" y="10367"/>
                  <a:pt x="10800" y="10367"/>
                </a:cubicBezTo>
                <a:cubicBezTo>
                  <a:pt x="10830" y="10367"/>
                  <a:pt x="10855" y="10318"/>
                  <a:pt x="10855" y="10257"/>
                </a:cubicBezTo>
                <a:cubicBezTo>
                  <a:pt x="10855" y="10195"/>
                  <a:pt x="10830" y="10145"/>
                  <a:pt x="10800" y="10145"/>
                </a:cubicBezTo>
                <a:close/>
                <a:moveTo>
                  <a:pt x="10621" y="10145"/>
                </a:moveTo>
                <a:cubicBezTo>
                  <a:pt x="10590" y="10145"/>
                  <a:pt x="10566" y="10195"/>
                  <a:pt x="10566" y="10257"/>
                </a:cubicBezTo>
                <a:cubicBezTo>
                  <a:pt x="10566" y="10318"/>
                  <a:pt x="10590" y="10367"/>
                  <a:pt x="10621" y="10367"/>
                </a:cubicBezTo>
                <a:cubicBezTo>
                  <a:pt x="10651" y="10367"/>
                  <a:pt x="10676" y="10318"/>
                  <a:pt x="10676" y="10257"/>
                </a:cubicBezTo>
                <a:cubicBezTo>
                  <a:pt x="10676" y="10195"/>
                  <a:pt x="10651" y="10145"/>
                  <a:pt x="10621" y="10145"/>
                </a:cubicBezTo>
                <a:close/>
                <a:moveTo>
                  <a:pt x="10442" y="10145"/>
                </a:moveTo>
                <a:cubicBezTo>
                  <a:pt x="10411" y="10145"/>
                  <a:pt x="10387" y="10195"/>
                  <a:pt x="10387" y="10257"/>
                </a:cubicBezTo>
                <a:cubicBezTo>
                  <a:pt x="10387" y="10318"/>
                  <a:pt x="10411" y="10367"/>
                  <a:pt x="10442" y="10367"/>
                </a:cubicBezTo>
                <a:cubicBezTo>
                  <a:pt x="10472" y="10367"/>
                  <a:pt x="10497" y="10318"/>
                  <a:pt x="10497" y="10257"/>
                </a:cubicBezTo>
                <a:cubicBezTo>
                  <a:pt x="10497" y="10195"/>
                  <a:pt x="10472" y="10145"/>
                  <a:pt x="10442" y="10145"/>
                </a:cubicBezTo>
                <a:close/>
                <a:moveTo>
                  <a:pt x="10263" y="10145"/>
                </a:moveTo>
                <a:cubicBezTo>
                  <a:pt x="10232" y="10145"/>
                  <a:pt x="10208" y="10195"/>
                  <a:pt x="10208" y="10257"/>
                </a:cubicBezTo>
                <a:cubicBezTo>
                  <a:pt x="10208" y="10318"/>
                  <a:pt x="10232" y="10367"/>
                  <a:pt x="10263" y="10367"/>
                </a:cubicBezTo>
                <a:cubicBezTo>
                  <a:pt x="10293" y="10367"/>
                  <a:pt x="10317" y="10318"/>
                  <a:pt x="10317" y="10257"/>
                </a:cubicBezTo>
                <a:cubicBezTo>
                  <a:pt x="10317" y="10195"/>
                  <a:pt x="10293" y="10145"/>
                  <a:pt x="10263" y="10145"/>
                </a:cubicBezTo>
                <a:close/>
                <a:moveTo>
                  <a:pt x="10083" y="10145"/>
                </a:moveTo>
                <a:cubicBezTo>
                  <a:pt x="10053" y="10145"/>
                  <a:pt x="10029" y="10195"/>
                  <a:pt x="10029" y="10257"/>
                </a:cubicBezTo>
                <a:cubicBezTo>
                  <a:pt x="10029" y="10318"/>
                  <a:pt x="10053" y="10367"/>
                  <a:pt x="10083" y="10367"/>
                </a:cubicBezTo>
                <a:cubicBezTo>
                  <a:pt x="10114" y="10367"/>
                  <a:pt x="10138" y="10318"/>
                  <a:pt x="10138" y="10257"/>
                </a:cubicBezTo>
                <a:cubicBezTo>
                  <a:pt x="10138" y="10195"/>
                  <a:pt x="10114" y="10145"/>
                  <a:pt x="10083" y="10145"/>
                </a:cubicBezTo>
                <a:close/>
                <a:moveTo>
                  <a:pt x="9904" y="10145"/>
                </a:moveTo>
                <a:cubicBezTo>
                  <a:pt x="9874" y="10145"/>
                  <a:pt x="9850" y="10195"/>
                  <a:pt x="9850" y="10257"/>
                </a:cubicBezTo>
                <a:cubicBezTo>
                  <a:pt x="9850" y="10318"/>
                  <a:pt x="9874" y="10367"/>
                  <a:pt x="9904" y="10367"/>
                </a:cubicBezTo>
                <a:cubicBezTo>
                  <a:pt x="9935" y="10367"/>
                  <a:pt x="9959" y="10318"/>
                  <a:pt x="9959" y="10257"/>
                </a:cubicBezTo>
                <a:cubicBezTo>
                  <a:pt x="9959" y="10195"/>
                  <a:pt x="9935" y="10145"/>
                  <a:pt x="9904" y="10145"/>
                </a:cubicBezTo>
                <a:close/>
                <a:moveTo>
                  <a:pt x="9725" y="10145"/>
                </a:moveTo>
                <a:cubicBezTo>
                  <a:pt x="9695" y="10145"/>
                  <a:pt x="9670" y="10195"/>
                  <a:pt x="9670" y="10257"/>
                </a:cubicBezTo>
                <a:cubicBezTo>
                  <a:pt x="9670" y="10318"/>
                  <a:pt x="9695" y="10367"/>
                  <a:pt x="9725" y="10367"/>
                </a:cubicBezTo>
                <a:cubicBezTo>
                  <a:pt x="9756" y="10367"/>
                  <a:pt x="9780" y="10318"/>
                  <a:pt x="9780" y="10257"/>
                </a:cubicBezTo>
                <a:cubicBezTo>
                  <a:pt x="9780" y="10195"/>
                  <a:pt x="9756" y="10145"/>
                  <a:pt x="9725" y="10145"/>
                </a:cubicBezTo>
                <a:close/>
                <a:moveTo>
                  <a:pt x="9546" y="10145"/>
                </a:moveTo>
                <a:cubicBezTo>
                  <a:pt x="9516" y="10145"/>
                  <a:pt x="9491" y="10195"/>
                  <a:pt x="9491" y="10257"/>
                </a:cubicBezTo>
                <a:cubicBezTo>
                  <a:pt x="9491" y="10318"/>
                  <a:pt x="9516" y="10367"/>
                  <a:pt x="9546" y="10367"/>
                </a:cubicBezTo>
                <a:cubicBezTo>
                  <a:pt x="9577" y="10367"/>
                  <a:pt x="9601" y="10318"/>
                  <a:pt x="9601" y="10257"/>
                </a:cubicBezTo>
                <a:cubicBezTo>
                  <a:pt x="9601" y="10195"/>
                  <a:pt x="9577" y="10145"/>
                  <a:pt x="9546" y="10145"/>
                </a:cubicBezTo>
                <a:close/>
                <a:moveTo>
                  <a:pt x="9367" y="10145"/>
                </a:moveTo>
                <a:cubicBezTo>
                  <a:pt x="9337" y="10145"/>
                  <a:pt x="9312" y="10195"/>
                  <a:pt x="9312" y="10257"/>
                </a:cubicBezTo>
                <a:cubicBezTo>
                  <a:pt x="9312" y="10318"/>
                  <a:pt x="9337" y="10367"/>
                  <a:pt x="9367" y="10367"/>
                </a:cubicBezTo>
                <a:cubicBezTo>
                  <a:pt x="9397" y="10367"/>
                  <a:pt x="9422" y="10318"/>
                  <a:pt x="9422" y="10257"/>
                </a:cubicBezTo>
                <a:cubicBezTo>
                  <a:pt x="9422" y="10195"/>
                  <a:pt x="9397" y="10145"/>
                  <a:pt x="9367" y="10145"/>
                </a:cubicBezTo>
                <a:close/>
                <a:moveTo>
                  <a:pt x="9188" y="10145"/>
                </a:moveTo>
                <a:cubicBezTo>
                  <a:pt x="9158" y="10145"/>
                  <a:pt x="9133" y="10195"/>
                  <a:pt x="9133" y="10257"/>
                </a:cubicBezTo>
                <a:cubicBezTo>
                  <a:pt x="9133" y="10318"/>
                  <a:pt x="9158" y="10367"/>
                  <a:pt x="9188" y="10367"/>
                </a:cubicBezTo>
                <a:cubicBezTo>
                  <a:pt x="9218" y="10367"/>
                  <a:pt x="9243" y="10318"/>
                  <a:pt x="9243" y="10257"/>
                </a:cubicBezTo>
                <a:cubicBezTo>
                  <a:pt x="9243" y="10195"/>
                  <a:pt x="9218" y="10145"/>
                  <a:pt x="9188" y="10145"/>
                </a:cubicBezTo>
                <a:close/>
                <a:moveTo>
                  <a:pt x="9009" y="10145"/>
                </a:moveTo>
                <a:cubicBezTo>
                  <a:pt x="8979" y="10145"/>
                  <a:pt x="8954" y="10195"/>
                  <a:pt x="8954" y="10257"/>
                </a:cubicBezTo>
                <a:cubicBezTo>
                  <a:pt x="8954" y="10318"/>
                  <a:pt x="8979" y="10367"/>
                  <a:pt x="9009" y="10367"/>
                </a:cubicBezTo>
                <a:cubicBezTo>
                  <a:pt x="9039" y="10367"/>
                  <a:pt x="9064" y="10318"/>
                  <a:pt x="9064" y="10257"/>
                </a:cubicBezTo>
                <a:cubicBezTo>
                  <a:pt x="9064" y="10195"/>
                  <a:pt x="9039" y="10145"/>
                  <a:pt x="9009" y="10145"/>
                </a:cubicBezTo>
                <a:close/>
                <a:moveTo>
                  <a:pt x="8830" y="10145"/>
                </a:moveTo>
                <a:cubicBezTo>
                  <a:pt x="8800" y="10145"/>
                  <a:pt x="8775" y="10195"/>
                  <a:pt x="8775" y="10257"/>
                </a:cubicBezTo>
                <a:cubicBezTo>
                  <a:pt x="8775" y="10318"/>
                  <a:pt x="8800" y="10367"/>
                  <a:pt x="8830" y="10367"/>
                </a:cubicBezTo>
                <a:cubicBezTo>
                  <a:pt x="8860" y="10367"/>
                  <a:pt x="8885" y="10318"/>
                  <a:pt x="8885" y="10257"/>
                </a:cubicBezTo>
                <a:cubicBezTo>
                  <a:pt x="8885" y="10195"/>
                  <a:pt x="8860" y="10145"/>
                  <a:pt x="8830" y="10145"/>
                </a:cubicBezTo>
                <a:close/>
                <a:moveTo>
                  <a:pt x="8651" y="10145"/>
                </a:moveTo>
                <a:cubicBezTo>
                  <a:pt x="8621" y="10145"/>
                  <a:pt x="8596" y="10195"/>
                  <a:pt x="8596" y="10257"/>
                </a:cubicBezTo>
                <a:cubicBezTo>
                  <a:pt x="8596" y="10318"/>
                  <a:pt x="8621" y="10367"/>
                  <a:pt x="8651" y="10367"/>
                </a:cubicBezTo>
                <a:cubicBezTo>
                  <a:pt x="8681" y="10367"/>
                  <a:pt x="8706" y="10318"/>
                  <a:pt x="8706" y="10257"/>
                </a:cubicBezTo>
                <a:cubicBezTo>
                  <a:pt x="8706" y="10195"/>
                  <a:pt x="8681" y="10145"/>
                  <a:pt x="8651" y="10145"/>
                </a:cubicBezTo>
                <a:close/>
                <a:moveTo>
                  <a:pt x="8472" y="10145"/>
                </a:moveTo>
                <a:cubicBezTo>
                  <a:pt x="8441" y="10145"/>
                  <a:pt x="8417" y="10195"/>
                  <a:pt x="8417" y="10257"/>
                </a:cubicBezTo>
                <a:cubicBezTo>
                  <a:pt x="8417" y="10318"/>
                  <a:pt x="8441" y="10367"/>
                  <a:pt x="8472" y="10367"/>
                </a:cubicBezTo>
                <a:cubicBezTo>
                  <a:pt x="8502" y="10367"/>
                  <a:pt x="8527" y="10318"/>
                  <a:pt x="8527" y="10257"/>
                </a:cubicBezTo>
                <a:cubicBezTo>
                  <a:pt x="8527" y="10195"/>
                  <a:pt x="8502" y="10145"/>
                  <a:pt x="8472" y="10145"/>
                </a:cubicBezTo>
                <a:close/>
                <a:moveTo>
                  <a:pt x="3816" y="10145"/>
                </a:moveTo>
                <a:cubicBezTo>
                  <a:pt x="3785" y="10145"/>
                  <a:pt x="3761" y="10195"/>
                  <a:pt x="3761" y="10257"/>
                </a:cubicBezTo>
                <a:cubicBezTo>
                  <a:pt x="3761" y="10318"/>
                  <a:pt x="3785" y="10367"/>
                  <a:pt x="3816" y="10367"/>
                </a:cubicBezTo>
                <a:cubicBezTo>
                  <a:pt x="3846" y="10367"/>
                  <a:pt x="3870" y="10318"/>
                  <a:pt x="3870" y="10257"/>
                </a:cubicBezTo>
                <a:cubicBezTo>
                  <a:pt x="3870" y="10195"/>
                  <a:pt x="3846" y="10145"/>
                  <a:pt x="3816" y="10145"/>
                </a:cubicBezTo>
                <a:close/>
                <a:moveTo>
                  <a:pt x="3637" y="10145"/>
                </a:moveTo>
                <a:cubicBezTo>
                  <a:pt x="3606" y="10145"/>
                  <a:pt x="3582" y="10195"/>
                  <a:pt x="3582" y="10257"/>
                </a:cubicBezTo>
                <a:cubicBezTo>
                  <a:pt x="3582" y="10318"/>
                  <a:pt x="3606" y="10367"/>
                  <a:pt x="3637" y="10367"/>
                </a:cubicBezTo>
                <a:cubicBezTo>
                  <a:pt x="3667" y="10367"/>
                  <a:pt x="3691" y="10318"/>
                  <a:pt x="3691" y="10257"/>
                </a:cubicBezTo>
                <a:cubicBezTo>
                  <a:pt x="3691" y="10195"/>
                  <a:pt x="3667" y="10145"/>
                  <a:pt x="3637" y="10145"/>
                </a:cubicBezTo>
                <a:close/>
                <a:moveTo>
                  <a:pt x="3457" y="10145"/>
                </a:moveTo>
                <a:cubicBezTo>
                  <a:pt x="3427" y="10145"/>
                  <a:pt x="3403" y="10195"/>
                  <a:pt x="3403" y="10257"/>
                </a:cubicBezTo>
                <a:cubicBezTo>
                  <a:pt x="3403" y="10318"/>
                  <a:pt x="3427" y="10367"/>
                  <a:pt x="3457" y="10367"/>
                </a:cubicBezTo>
                <a:cubicBezTo>
                  <a:pt x="3488" y="10367"/>
                  <a:pt x="3512" y="10318"/>
                  <a:pt x="3512" y="10257"/>
                </a:cubicBezTo>
                <a:cubicBezTo>
                  <a:pt x="3512" y="10195"/>
                  <a:pt x="3488" y="10145"/>
                  <a:pt x="3457" y="10145"/>
                </a:cubicBezTo>
                <a:close/>
                <a:moveTo>
                  <a:pt x="3278" y="10145"/>
                </a:moveTo>
                <a:cubicBezTo>
                  <a:pt x="3248" y="10145"/>
                  <a:pt x="3223" y="10195"/>
                  <a:pt x="3223" y="10257"/>
                </a:cubicBezTo>
                <a:cubicBezTo>
                  <a:pt x="3223" y="10318"/>
                  <a:pt x="3248" y="10367"/>
                  <a:pt x="3278" y="10367"/>
                </a:cubicBezTo>
                <a:cubicBezTo>
                  <a:pt x="3309" y="10367"/>
                  <a:pt x="3333" y="10318"/>
                  <a:pt x="3333" y="10257"/>
                </a:cubicBezTo>
                <a:cubicBezTo>
                  <a:pt x="3333" y="10195"/>
                  <a:pt x="3309" y="10145"/>
                  <a:pt x="3278" y="10145"/>
                </a:cubicBezTo>
                <a:close/>
                <a:moveTo>
                  <a:pt x="18321" y="9783"/>
                </a:moveTo>
                <a:cubicBezTo>
                  <a:pt x="18291" y="9783"/>
                  <a:pt x="18267" y="9833"/>
                  <a:pt x="18267" y="9894"/>
                </a:cubicBezTo>
                <a:cubicBezTo>
                  <a:pt x="18267" y="9955"/>
                  <a:pt x="18291" y="10005"/>
                  <a:pt x="18321" y="10005"/>
                </a:cubicBezTo>
                <a:cubicBezTo>
                  <a:pt x="18352" y="10005"/>
                  <a:pt x="18376" y="9955"/>
                  <a:pt x="18376" y="9894"/>
                </a:cubicBezTo>
                <a:cubicBezTo>
                  <a:pt x="18376" y="9833"/>
                  <a:pt x="18352" y="9783"/>
                  <a:pt x="18321" y="9783"/>
                </a:cubicBezTo>
                <a:close/>
                <a:moveTo>
                  <a:pt x="18142" y="9783"/>
                </a:moveTo>
                <a:cubicBezTo>
                  <a:pt x="18112" y="9783"/>
                  <a:pt x="18088" y="9833"/>
                  <a:pt x="18088" y="9894"/>
                </a:cubicBezTo>
                <a:cubicBezTo>
                  <a:pt x="18088" y="9955"/>
                  <a:pt x="18112" y="10005"/>
                  <a:pt x="18142" y="10005"/>
                </a:cubicBezTo>
                <a:cubicBezTo>
                  <a:pt x="18173" y="10005"/>
                  <a:pt x="18197" y="9955"/>
                  <a:pt x="18197" y="9894"/>
                </a:cubicBezTo>
                <a:cubicBezTo>
                  <a:pt x="18197" y="9833"/>
                  <a:pt x="18173" y="9783"/>
                  <a:pt x="18142" y="9783"/>
                </a:cubicBezTo>
                <a:close/>
                <a:moveTo>
                  <a:pt x="17247" y="9783"/>
                </a:moveTo>
                <a:cubicBezTo>
                  <a:pt x="17217" y="9783"/>
                  <a:pt x="17192" y="9833"/>
                  <a:pt x="17192" y="9894"/>
                </a:cubicBezTo>
                <a:cubicBezTo>
                  <a:pt x="17192" y="9955"/>
                  <a:pt x="17217" y="10005"/>
                  <a:pt x="17247" y="10005"/>
                </a:cubicBezTo>
                <a:cubicBezTo>
                  <a:pt x="17277" y="10005"/>
                  <a:pt x="17302" y="9955"/>
                  <a:pt x="17302" y="9894"/>
                </a:cubicBezTo>
                <a:cubicBezTo>
                  <a:pt x="17302" y="9833"/>
                  <a:pt x="17277" y="9783"/>
                  <a:pt x="17247" y="9783"/>
                </a:cubicBezTo>
                <a:close/>
                <a:moveTo>
                  <a:pt x="17068" y="9783"/>
                </a:moveTo>
                <a:cubicBezTo>
                  <a:pt x="17038" y="9783"/>
                  <a:pt x="17013" y="9833"/>
                  <a:pt x="17013" y="9894"/>
                </a:cubicBezTo>
                <a:cubicBezTo>
                  <a:pt x="17013" y="9955"/>
                  <a:pt x="17038" y="10005"/>
                  <a:pt x="17068" y="10005"/>
                </a:cubicBezTo>
                <a:cubicBezTo>
                  <a:pt x="17098" y="10005"/>
                  <a:pt x="17123" y="9955"/>
                  <a:pt x="17123" y="9894"/>
                </a:cubicBezTo>
                <a:cubicBezTo>
                  <a:pt x="17123" y="9833"/>
                  <a:pt x="17098" y="9783"/>
                  <a:pt x="17068" y="9783"/>
                </a:cubicBezTo>
                <a:close/>
                <a:moveTo>
                  <a:pt x="16889" y="9783"/>
                </a:moveTo>
                <a:cubicBezTo>
                  <a:pt x="16859" y="9783"/>
                  <a:pt x="16834" y="9833"/>
                  <a:pt x="16834" y="9894"/>
                </a:cubicBezTo>
                <a:cubicBezTo>
                  <a:pt x="16834" y="9955"/>
                  <a:pt x="16859" y="10005"/>
                  <a:pt x="16889" y="10005"/>
                </a:cubicBezTo>
                <a:cubicBezTo>
                  <a:pt x="16919" y="10005"/>
                  <a:pt x="16944" y="9955"/>
                  <a:pt x="16944" y="9894"/>
                </a:cubicBezTo>
                <a:cubicBezTo>
                  <a:pt x="16944" y="9833"/>
                  <a:pt x="16919" y="9783"/>
                  <a:pt x="16889" y="9783"/>
                </a:cubicBezTo>
                <a:close/>
                <a:moveTo>
                  <a:pt x="16710" y="9783"/>
                </a:moveTo>
                <a:cubicBezTo>
                  <a:pt x="16679" y="9783"/>
                  <a:pt x="16655" y="9833"/>
                  <a:pt x="16655" y="9894"/>
                </a:cubicBezTo>
                <a:cubicBezTo>
                  <a:pt x="16655" y="9955"/>
                  <a:pt x="16679" y="10005"/>
                  <a:pt x="16710" y="10005"/>
                </a:cubicBezTo>
                <a:cubicBezTo>
                  <a:pt x="16740" y="10005"/>
                  <a:pt x="16765" y="9955"/>
                  <a:pt x="16765" y="9894"/>
                </a:cubicBezTo>
                <a:cubicBezTo>
                  <a:pt x="16765" y="9833"/>
                  <a:pt x="16740" y="9783"/>
                  <a:pt x="16710" y="9783"/>
                </a:cubicBezTo>
                <a:close/>
                <a:moveTo>
                  <a:pt x="16531" y="9783"/>
                </a:moveTo>
                <a:cubicBezTo>
                  <a:pt x="16500" y="9783"/>
                  <a:pt x="16476" y="9833"/>
                  <a:pt x="16476" y="9894"/>
                </a:cubicBezTo>
                <a:cubicBezTo>
                  <a:pt x="16476" y="9955"/>
                  <a:pt x="16500" y="10005"/>
                  <a:pt x="16531" y="10005"/>
                </a:cubicBezTo>
                <a:cubicBezTo>
                  <a:pt x="16561" y="10005"/>
                  <a:pt x="16585" y="9955"/>
                  <a:pt x="16585" y="9894"/>
                </a:cubicBezTo>
                <a:cubicBezTo>
                  <a:pt x="16585" y="9833"/>
                  <a:pt x="16561" y="9783"/>
                  <a:pt x="16531" y="9783"/>
                </a:cubicBezTo>
                <a:close/>
                <a:moveTo>
                  <a:pt x="16352" y="9783"/>
                </a:moveTo>
                <a:cubicBezTo>
                  <a:pt x="16321" y="9783"/>
                  <a:pt x="16297" y="9833"/>
                  <a:pt x="16297" y="9894"/>
                </a:cubicBezTo>
                <a:cubicBezTo>
                  <a:pt x="16297" y="9955"/>
                  <a:pt x="16321" y="10005"/>
                  <a:pt x="16352" y="10005"/>
                </a:cubicBezTo>
                <a:cubicBezTo>
                  <a:pt x="16382" y="10005"/>
                  <a:pt x="16406" y="9955"/>
                  <a:pt x="16406" y="9894"/>
                </a:cubicBezTo>
                <a:cubicBezTo>
                  <a:pt x="16406" y="9833"/>
                  <a:pt x="16382" y="9783"/>
                  <a:pt x="16352" y="9783"/>
                </a:cubicBezTo>
                <a:close/>
                <a:moveTo>
                  <a:pt x="15456" y="9783"/>
                </a:moveTo>
                <a:cubicBezTo>
                  <a:pt x="15426" y="9783"/>
                  <a:pt x="15401" y="9833"/>
                  <a:pt x="15401" y="9894"/>
                </a:cubicBezTo>
                <a:cubicBezTo>
                  <a:pt x="15401" y="9955"/>
                  <a:pt x="15426" y="10005"/>
                  <a:pt x="15456" y="10005"/>
                </a:cubicBezTo>
                <a:cubicBezTo>
                  <a:pt x="15486" y="10005"/>
                  <a:pt x="15511" y="9955"/>
                  <a:pt x="15511" y="9894"/>
                </a:cubicBezTo>
                <a:cubicBezTo>
                  <a:pt x="15511" y="9833"/>
                  <a:pt x="15486" y="9783"/>
                  <a:pt x="15456" y="9783"/>
                </a:cubicBezTo>
                <a:close/>
                <a:moveTo>
                  <a:pt x="15277" y="9783"/>
                </a:moveTo>
                <a:cubicBezTo>
                  <a:pt x="15247" y="9783"/>
                  <a:pt x="15222" y="9833"/>
                  <a:pt x="15222" y="9894"/>
                </a:cubicBezTo>
                <a:cubicBezTo>
                  <a:pt x="15222" y="9955"/>
                  <a:pt x="15247" y="10005"/>
                  <a:pt x="15277" y="10005"/>
                </a:cubicBezTo>
                <a:cubicBezTo>
                  <a:pt x="15307" y="10005"/>
                  <a:pt x="15332" y="9955"/>
                  <a:pt x="15332" y="9894"/>
                </a:cubicBezTo>
                <a:cubicBezTo>
                  <a:pt x="15332" y="9833"/>
                  <a:pt x="15307" y="9783"/>
                  <a:pt x="15277" y="9783"/>
                </a:cubicBezTo>
                <a:close/>
                <a:moveTo>
                  <a:pt x="15098" y="9783"/>
                </a:moveTo>
                <a:cubicBezTo>
                  <a:pt x="15068" y="9783"/>
                  <a:pt x="15043" y="9833"/>
                  <a:pt x="15043" y="9894"/>
                </a:cubicBezTo>
                <a:cubicBezTo>
                  <a:pt x="15043" y="9955"/>
                  <a:pt x="15068" y="10005"/>
                  <a:pt x="15098" y="10005"/>
                </a:cubicBezTo>
                <a:cubicBezTo>
                  <a:pt x="15128" y="10005"/>
                  <a:pt x="15153" y="9955"/>
                  <a:pt x="15153" y="9894"/>
                </a:cubicBezTo>
                <a:cubicBezTo>
                  <a:pt x="15153" y="9833"/>
                  <a:pt x="15128" y="9783"/>
                  <a:pt x="15098" y="9783"/>
                </a:cubicBezTo>
                <a:close/>
                <a:moveTo>
                  <a:pt x="14919" y="9783"/>
                </a:moveTo>
                <a:cubicBezTo>
                  <a:pt x="14889" y="9783"/>
                  <a:pt x="14864" y="9833"/>
                  <a:pt x="14864" y="9894"/>
                </a:cubicBezTo>
                <a:cubicBezTo>
                  <a:pt x="14864" y="9955"/>
                  <a:pt x="14889" y="10005"/>
                  <a:pt x="14919" y="10005"/>
                </a:cubicBezTo>
                <a:cubicBezTo>
                  <a:pt x="14949" y="10005"/>
                  <a:pt x="14974" y="9955"/>
                  <a:pt x="14974" y="9894"/>
                </a:cubicBezTo>
                <a:cubicBezTo>
                  <a:pt x="14974" y="9833"/>
                  <a:pt x="14949" y="9783"/>
                  <a:pt x="14919" y="9783"/>
                </a:cubicBezTo>
                <a:close/>
                <a:moveTo>
                  <a:pt x="13665" y="9783"/>
                </a:moveTo>
                <a:cubicBezTo>
                  <a:pt x="13635" y="9783"/>
                  <a:pt x="13610" y="9833"/>
                  <a:pt x="13610" y="9894"/>
                </a:cubicBezTo>
                <a:cubicBezTo>
                  <a:pt x="13610" y="9955"/>
                  <a:pt x="13635" y="10005"/>
                  <a:pt x="13665" y="10005"/>
                </a:cubicBezTo>
                <a:cubicBezTo>
                  <a:pt x="13696" y="10005"/>
                  <a:pt x="13720" y="9955"/>
                  <a:pt x="13720" y="9894"/>
                </a:cubicBezTo>
                <a:cubicBezTo>
                  <a:pt x="13720" y="9833"/>
                  <a:pt x="13696" y="9783"/>
                  <a:pt x="13665" y="9783"/>
                </a:cubicBezTo>
                <a:close/>
                <a:moveTo>
                  <a:pt x="13486" y="9783"/>
                </a:moveTo>
                <a:cubicBezTo>
                  <a:pt x="13456" y="9783"/>
                  <a:pt x="13431" y="9833"/>
                  <a:pt x="13431" y="9894"/>
                </a:cubicBezTo>
                <a:cubicBezTo>
                  <a:pt x="13431" y="9955"/>
                  <a:pt x="13456" y="10005"/>
                  <a:pt x="13486" y="10005"/>
                </a:cubicBezTo>
                <a:cubicBezTo>
                  <a:pt x="13516" y="10005"/>
                  <a:pt x="13541" y="9955"/>
                  <a:pt x="13541" y="9894"/>
                </a:cubicBezTo>
                <a:cubicBezTo>
                  <a:pt x="13541" y="9833"/>
                  <a:pt x="13516" y="9783"/>
                  <a:pt x="13486" y="9783"/>
                </a:cubicBezTo>
                <a:close/>
                <a:moveTo>
                  <a:pt x="13307" y="9783"/>
                </a:moveTo>
                <a:cubicBezTo>
                  <a:pt x="13277" y="9783"/>
                  <a:pt x="13252" y="9833"/>
                  <a:pt x="13252" y="9894"/>
                </a:cubicBezTo>
                <a:cubicBezTo>
                  <a:pt x="13252" y="9955"/>
                  <a:pt x="13277" y="10005"/>
                  <a:pt x="13307" y="10005"/>
                </a:cubicBezTo>
                <a:cubicBezTo>
                  <a:pt x="13337" y="10005"/>
                  <a:pt x="13362" y="9955"/>
                  <a:pt x="13362" y="9894"/>
                </a:cubicBezTo>
                <a:cubicBezTo>
                  <a:pt x="13362" y="9833"/>
                  <a:pt x="13337" y="9783"/>
                  <a:pt x="13307" y="9783"/>
                </a:cubicBezTo>
                <a:close/>
                <a:moveTo>
                  <a:pt x="13128" y="9783"/>
                </a:moveTo>
                <a:cubicBezTo>
                  <a:pt x="13098" y="9783"/>
                  <a:pt x="13073" y="9833"/>
                  <a:pt x="13073" y="9894"/>
                </a:cubicBezTo>
                <a:cubicBezTo>
                  <a:pt x="13073" y="9955"/>
                  <a:pt x="13098" y="10005"/>
                  <a:pt x="13128" y="10005"/>
                </a:cubicBezTo>
                <a:cubicBezTo>
                  <a:pt x="13158" y="10005"/>
                  <a:pt x="13183" y="9955"/>
                  <a:pt x="13183" y="9894"/>
                </a:cubicBezTo>
                <a:cubicBezTo>
                  <a:pt x="13183" y="9833"/>
                  <a:pt x="13158" y="9783"/>
                  <a:pt x="13128" y="9783"/>
                </a:cubicBezTo>
                <a:close/>
                <a:moveTo>
                  <a:pt x="12949" y="9783"/>
                </a:moveTo>
                <a:cubicBezTo>
                  <a:pt x="12919" y="9783"/>
                  <a:pt x="12894" y="9833"/>
                  <a:pt x="12894" y="9894"/>
                </a:cubicBezTo>
                <a:cubicBezTo>
                  <a:pt x="12894" y="9955"/>
                  <a:pt x="12919" y="10005"/>
                  <a:pt x="12949" y="10005"/>
                </a:cubicBezTo>
                <a:cubicBezTo>
                  <a:pt x="12979" y="10005"/>
                  <a:pt x="13004" y="9955"/>
                  <a:pt x="13004" y="9894"/>
                </a:cubicBezTo>
                <a:cubicBezTo>
                  <a:pt x="13004" y="9833"/>
                  <a:pt x="12979" y="9783"/>
                  <a:pt x="12949" y="9783"/>
                </a:cubicBezTo>
                <a:close/>
                <a:moveTo>
                  <a:pt x="12770" y="9783"/>
                </a:moveTo>
                <a:cubicBezTo>
                  <a:pt x="12740" y="9783"/>
                  <a:pt x="12715" y="9833"/>
                  <a:pt x="12715" y="9894"/>
                </a:cubicBezTo>
                <a:cubicBezTo>
                  <a:pt x="12715" y="9955"/>
                  <a:pt x="12740" y="10005"/>
                  <a:pt x="12770" y="10005"/>
                </a:cubicBezTo>
                <a:cubicBezTo>
                  <a:pt x="12800" y="10005"/>
                  <a:pt x="12825" y="9955"/>
                  <a:pt x="12825" y="9894"/>
                </a:cubicBezTo>
                <a:cubicBezTo>
                  <a:pt x="12825" y="9833"/>
                  <a:pt x="12800" y="9783"/>
                  <a:pt x="12770" y="9783"/>
                </a:cubicBezTo>
                <a:close/>
                <a:moveTo>
                  <a:pt x="12591" y="9783"/>
                </a:moveTo>
                <a:cubicBezTo>
                  <a:pt x="12560" y="9783"/>
                  <a:pt x="12536" y="9833"/>
                  <a:pt x="12536" y="9894"/>
                </a:cubicBezTo>
                <a:cubicBezTo>
                  <a:pt x="12536" y="9955"/>
                  <a:pt x="12560" y="10005"/>
                  <a:pt x="12591" y="10005"/>
                </a:cubicBezTo>
                <a:cubicBezTo>
                  <a:pt x="12621" y="10005"/>
                  <a:pt x="12646" y="9955"/>
                  <a:pt x="12646" y="9894"/>
                </a:cubicBezTo>
                <a:cubicBezTo>
                  <a:pt x="12646" y="9833"/>
                  <a:pt x="12621" y="9783"/>
                  <a:pt x="12591" y="9783"/>
                </a:cubicBezTo>
                <a:close/>
                <a:moveTo>
                  <a:pt x="12412" y="9783"/>
                </a:moveTo>
                <a:cubicBezTo>
                  <a:pt x="12381" y="9783"/>
                  <a:pt x="12357" y="9833"/>
                  <a:pt x="12357" y="9894"/>
                </a:cubicBezTo>
                <a:cubicBezTo>
                  <a:pt x="12357" y="9955"/>
                  <a:pt x="12381" y="10005"/>
                  <a:pt x="12412" y="10005"/>
                </a:cubicBezTo>
                <a:cubicBezTo>
                  <a:pt x="12442" y="10005"/>
                  <a:pt x="12466" y="9955"/>
                  <a:pt x="12466" y="9894"/>
                </a:cubicBezTo>
                <a:cubicBezTo>
                  <a:pt x="12466" y="9833"/>
                  <a:pt x="12442" y="9783"/>
                  <a:pt x="12412" y="9783"/>
                </a:cubicBezTo>
                <a:close/>
                <a:moveTo>
                  <a:pt x="12233" y="9783"/>
                </a:moveTo>
                <a:cubicBezTo>
                  <a:pt x="12202" y="9783"/>
                  <a:pt x="12178" y="9833"/>
                  <a:pt x="12178" y="9894"/>
                </a:cubicBezTo>
                <a:cubicBezTo>
                  <a:pt x="12178" y="9955"/>
                  <a:pt x="12202" y="10005"/>
                  <a:pt x="12233" y="10005"/>
                </a:cubicBezTo>
                <a:cubicBezTo>
                  <a:pt x="12263" y="10005"/>
                  <a:pt x="12287" y="9955"/>
                  <a:pt x="12287" y="9894"/>
                </a:cubicBezTo>
                <a:cubicBezTo>
                  <a:pt x="12287" y="9833"/>
                  <a:pt x="12263" y="9783"/>
                  <a:pt x="12233" y="9783"/>
                </a:cubicBezTo>
                <a:close/>
                <a:moveTo>
                  <a:pt x="12053" y="9783"/>
                </a:moveTo>
                <a:cubicBezTo>
                  <a:pt x="12023" y="9783"/>
                  <a:pt x="11999" y="9833"/>
                  <a:pt x="11999" y="9894"/>
                </a:cubicBezTo>
                <a:cubicBezTo>
                  <a:pt x="11999" y="9955"/>
                  <a:pt x="12023" y="10005"/>
                  <a:pt x="12053" y="10005"/>
                </a:cubicBezTo>
                <a:cubicBezTo>
                  <a:pt x="12084" y="10005"/>
                  <a:pt x="12108" y="9955"/>
                  <a:pt x="12108" y="9894"/>
                </a:cubicBezTo>
                <a:cubicBezTo>
                  <a:pt x="12108" y="9833"/>
                  <a:pt x="12084" y="9783"/>
                  <a:pt x="12053" y="9783"/>
                </a:cubicBezTo>
                <a:close/>
                <a:moveTo>
                  <a:pt x="11874" y="9783"/>
                </a:moveTo>
                <a:cubicBezTo>
                  <a:pt x="11844" y="9783"/>
                  <a:pt x="11819" y="9833"/>
                  <a:pt x="11819" y="9894"/>
                </a:cubicBezTo>
                <a:cubicBezTo>
                  <a:pt x="11819" y="9955"/>
                  <a:pt x="11844" y="10005"/>
                  <a:pt x="11874" y="10005"/>
                </a:cubicBezTo>
                <a:cubicBezTo>
                  <a:pt x="11905" y="10005"/>
                  <a:pt x="11929" y="9955"/>
                  <a:pt x="11929" y="9894"/>
                </a:cubicBezTo>
                <a:cubicBezTo>
                  <a:pt x="11929" y="9833"/>
                  <a:pt x="11905" y="9783"/>
                  <a:pt x="11874" y="9783"/>
                </a:cubicBezTo>
                <a:close/>
                <a:moveTo>
                  <a:pt x="11695" y="9783"/>
                </a:moveTo>
                <a:cubicBezTo>
                  <a:pt x="11665" y="9783"/>
                  <a:pt x="11640" y="9833"/>
                  <a:pt x="11640" y="9894"/>
                </a:cubicBezTo>
                <a:cubicBezTo>
                  <a:pt x="11640" y="9955"/>
                  <a:pt x="11665" y="10005"/>
                  <a:pt x="11695" y="10005"/>
                </a:cubicBezTo>
                <a:cubicBezTo>
                  <a:pt x="11726" y="10005"/>
                  <a:pt x="11750" y="9955"/>
                  <a:pt x="11750" y="9894"/>
                </a:cubicBezTo>
                <a:cubicBezTo>
                  <a:pt x="11750" y="9833"/>
                  <a:pt x="11726" y="9783"/>
                  <a:pt x="11695" y="9783"/>
                </a:cubicBezTo>
                <a:close/>
                <a:moveTo>
                  <a:pt x="11516" y="9783"/>
                </a:moveTo>
                <a:cubicBezTo>
                  <a:pt x="11486" y="9783"/>
                  <a:pt x="11461" y="9833"/>
                  <a:pt x="11461" y="9894"/>
                </a:cubicBezTo>
                <a:cubicBezTo>
                  <a:pt x="11461" y="9955"/>
                  <a:pt x="11486" y="10005"/>
                  <a:pt x="11516" y="10005"/>
                </a:cubicBezTo>
                <a:cubicBezTo>
                  <a:pt x="11546" y="10005"/>
                  <a:pt x="11571" y="9955"/>
                  <a:pt x="11571" y="9894"/>
                </a:cubicBezTo>
                <a:cubicBezTo>
                  <a:pt x="11571" y="9833"/>
                  <a:pt x="11546" y="9783"/>
                  <a:pt x="11516" y="9783"/>
                </a:cubicBezTo>
                <a:close/>
                <a:moveTo>
                  <a:pt x="11337" y="9783"/>
                </a:moveTo>
                <a:cubicBezTo>
                  <a:pt x="11307" y="9783"/>
                  <a:pt x="11282" y="9833"/>
                  <a:pt x="11282" y="9894"/>
                </a:cubicBezTo>
                <a:cubicBezTo>
                  <a:pt x="11282" y="9955"/>
                  <a:pt x="11307" y="10005"/>
                  <a:pt x="11337" y="10005"/>
                </a:cubicBezTo>
                <a:cubicBezTo>
                  <a:pt x="11367" y="10005"/>
                  <a:pt x="11392" y="9955"/>
                  <a:pt x="11392" y="9894"/>
                </a:cubicBezTo>
                <a:cubicBezTo>
                  <a:pt x="11392" y="9833"/>
                  <a:pt x="11367" y="9783"/>
                  <a:pt x="11337" y="9783"/>
                </a:cubicBezTo>
                <a:close/>
                <a:moveTo>
                  <a:pt x="11158" y="9783"/>
                </a:moveTo>
                <a:cubicBezTo>
                  <a:pt x="11128" y="9783"/>
                  <a:pt x="11103" y="9833"/>
                  <a:pt x="11103" y="9894"/>
                </a:cubicBezTo>
                <a:cubicBezTo>
                  <a:pt x="11103" y="9955"/>
                  <a:pt x="11128" y="10005"/>
                  <a:pt x="11158" y="10005"/>
                </a:cubicBezTo>
                <a:cubicBezTo>
                  <a:pt x="11188" y="10005"/>
                  <a:pt x="11213" y="9955"/>
                  <a:pt x="11213" y="9894"/>
                </a:cubicBezTo>
                <a:cubicBezTo>
                  <a:pt x="11213" y="9833"/>
                  <a:pt x="11188" y="9783"/>
                  <a:pt x="11158" y="9783"/>
                </a:cubicBezTo>
                <a:close/>
                <a:moveTo>
                  <a:pt x="10979" y="9783"/>
                </a:moveTo>
                <a:cubicBezTo>
                  <a:pt x="10949" y="9783"/>
                  <a:pt x="10924" y="9833"/>
                  <a:pt x="10924" y="9894"/>
                </a:cubicBezTo>
                <a:cubicBezTo>
                  <a:pt x="10924" y="9955"/>
                  <a:pt x="10949" y="10005"/>
                  <a:pt x="10979" y="10005"/>
                </a:cubicBezTo>
                <a:cubicBezTo>
                  <a:pt x="11009" y="10005"/>
                  <a:pt x="11034" y="9955"/>
                  <a:pt x="11034" y="9894"/>
                </a:cubicBezTo>
                <a:cubicBezTo>
                  <a:pt x="11034" y="9833"/>
                  <a:pt x="11009" y="9783"/>
                  <a:pt x="10979" y="9783"/>
                </a:cubicBezTo>
                <a:close/>
                <a:moveTo>
                  <a:pt x="10800" y="9783"/>
                </a:moveTo>
                <a:cubicBezTo>
                  <a:pt x="10770" y="9783"/>
                  <a:pt x="10745" y="9833"/>
                  <a:pt x="10745" y="9894"/>
                </a:cubicBezTo>
                <a:cubicBezTo>
                  <a:pt x="10745" y="9955"/>
                  <a:pt x="10770" y="10005"/>
                  <a:pt x="10800" y="10005"/>
                </a:cubicBezTo>
                <a:cubicBezTo>
                  <a:pt x="10830" y="10005"/>
                  <a:pt x="10855" y="9955"/>
                  <a:pt x="10855" y="9894"/>
                </a:cubicBezTo>
                <a:cubicBezTo>
                  <a:pt x="10855" y="9833"/>
                  <a:pt x="10830" y="9783"/>
                  <a:pt x="10800" y="9783"/>
                </a:cubicBezTo>
                <a:close/>
                <a:moveTo>
                  <a:pt x="10621" y="9783"/>
                </a:moveTo>
                <a:cubicBezTo>
                  <a:pt x="10590" y="9783"/>
                  <a:pt x="10566" y="9833"/>
                  <a:pt x="10566" y="9894"/>
                </a:cubicBezTo>
                <a:cubicBezTo>
                  <a:pt x="10566" y="9955"/>
                  <a:pt x="10590" y="10005"/>
                  <a:pt x="10621" y="10005"/>
                </a:cubicBezTo>
                <a:cubicBezTo>
                  <a:pt x="10651" y="10005"/>
                  <a:pt x="10676" y="9955"/>
                  <a:pt x="10676" y="9894"/>
                </a:cubicBezTo>
                <a:cubicBezTo>
                  <a:pt x="10676" y="9833"/>
                  <a:pt x="10651" y="9783"/>
                  <a:pt x="10621" y="9783"/>
                </a:cubicBezTo>
                <a:close/>
                <a:moveTo>
                  <a:pt x="10442" y="9783"/>
                </a:moveTo>
                <a:cubicBezTo>
                  <a:pt x="10411" y="9783"/>
                  <a:pt x="10387" y="9833"/>
                  <a:pt x="10387" y="9894"/>
                </a:cubicBezTo>
                <a:cubicBezTo>
                  <a:pt x="10387" y="9955"/>
                  <a:pt x="10411" y="10005"/>
                  <a:pt x="10442" y="10005"/>
                </a:cubicBezTo>
                <a:cubicBezTo>
                  <a:pt x="10472" y="10005"/>
                  <a:pt x="10497" y="9955"/>
                  <a:pt x="10497" y="9894"/>
                </a:cubicBezTo>
                <a:cubicBezTo>
                  <a:pt x="10497" y="9833"/>
                  <a:pt x="10472" y="9783"/>
                  <a:pt x="10442" y="9783"/>
                </a:cubicBezTo>
                <a:close/>
                <a:moveTo>
                  <a:pt x="10263" y="9783"/>
                </a:moveTo>
                <a:cubicBezTo>
                  <a:pt x="10232" y="9783"/>
                  <a:pt x="10208" y="9833"/>
                  <a:pt x="10208" y="9894"/>
                </a:cubicBezTo>
                <a:cubicBezTo>
                  <a:pt x="10208" y="9955"/>
                  <a:pt x="10232" y="10005"/>
                  <a:pt x="10263" y="10005"/>
                </a:cubicBezTo>
                <a:cubicBezTo>
                  <a:pt x="10293" y="10005"/>
                  <a:pt x="10317" y="9955"/>
                  <a:pt x="10317" y="9894"/>
                </a:cubicBezTo>
                <a:cubicBezTo>
                  <a:pt x="10317" y="9833"/>
                  <a:pt x="10293" y="9783"/>
                  <a:pt x="10263" y="9783"/>
                </a:cubicBezTo>
                <a:close/>
                <a:moveTo>
                  <a:pt x="10083" y="9783"/>
                </a:moveTo>
                <a:cubicBezTo>
                  <a:pt x="10053" y="9783"/>
                  <a:pt x="10029" y="9833"/>
                  <a:pt x="10029" y="9894"/>
                </a:cubicBezTo>
                <a:cubicBezTo>
                  <a:pt x="10029" y="9955"/>
                  <a:pt x="10053" y="10005"/>
                  <a:pt x="10083" y="10005"/>
                </a:cubicBezTo>
                <a:cubicBezTo>
                  <a:pt x="10114" y="10005"/>
                  <a:pt x="10138" y="9955"/>
                  <a:pt x="10138" y="9894"/>
                </a:cubicBezTo>
                <a:cubicBezTo>
                  <a:pt x="10138" y="9833"/>
                  <a:pt x="10114" y="9783"/>
                  <a:pt x="10083" y="9783"/>
                </a:cubicBezTo>
                <a:close/>
                <a:moveTo>
                  <a:pt x="9904" y="9783"/>
                </a:moveTo>
                <a:cubicBezTo>
                  <a:pt x="9874" y="9783"/>
                  <a:pt x="9850" y="9833"/>
                  <a:pt x="9850" y="9894"/>
                </a:cubicBezTo>
                <a:cubicBezTo>
                  <a:pt x="9850" y="9955"/>
                  <a:pt x="9874" y="10005"/>
                  <a:pt x="9904" y="10005"/>
                </a:cubicBezTo>
                <a:cubicBezTo>
                  <a:pt x="9935" y="10005"/>
                  <a:pt x="9959" y="9955"/>
                  <a:pt x="9959" y="9894"/>
                </a:cubicBezTo>
                <a:cubicBezTo>
                  <a:pt x="9959" y="9833"/>
                  <a:pt x="9935" y="9783"/>
                  <a:pt x="9904" y="9783"/>
                </a:cubicBezTo>
                <a:close/>
                <a:moveTo>
                  <a:pt x="9725" y="9783"/>
                </a:moveTo>
                <a:cubicBezTo>
                  <a:pt x="9695" y="9783"/>
                  <a:pt x="9670" y="9833"/>
                  <a:pt x="9670" y="9894"/>
                </a:cubicBezTo>
                <a:cubicBezTo>
                  <a:pt x="9670" y="9955"/>
                  <a:pt x="9695" y="10005"/>
                  <a:pt x="9725" y="10005"/>
                </a:cubicBezTo>
                <a:cubicBezTo>
                  <a:pt x="9756" y="10005"/>
                  <a:pt x="9780" y="9955"/>
                  <a:pt x="9780" y="9894"/>
                </a:cubicBezTo>
                <a:cubicBezTo>
                  <a:pt x="9780" y="9833"/>
                  <a:pt x="9756" y="9783"/>
                  <a:pt x="9725" y="9783"/>
                </a:cubicBezTo>
                <a:close/>
                <a:moveTo>
                  <a:pt x="9546" y="9783"/>
                </a:moveTo>
                <a:cubicBezTo>
                  <a:pt x="9516" y="9783"/>
                  <a:pt x="9491" y="9833"/>
                  <a:pt x="9491" y="9894"/>
                </a:cubicBezTo>
                <a:cubicBezTo>
                  <a:pt x="9491" y="9955"/>
                  <a:pt x="9516" y="10005"/>
                  <a:pt x="9546" y="10005"/>
                </a:cubicBezTo>
                <a:cubicBezTo>
                  <a:pt x="9577" y="10005"/>
                  <a:pt x="9601" y="9955"/>
                  <a:pt x="9601" y="9894"/>
                </a:cubicBezTo>
                <a:cubicBezTo>
                  <a:pt x="9601" y="9833"/>
                  <a:pt x="9577" y="9783"/>
                  <a:pt x="9546" y="9783"/>
                </a:cubicBezTo>
                <a:close/>
                <a:moveTo>
                  <a:pt x="9367" y="9783"/>
                </a:moveTo>
                <a:cubicBezTo>
                  <a:pt x="9337" y="9783"/>
                  <a:pt x="9312" y="9833"/>
                  <a:pt x="9312" y="9894"/>
                </a:cubicBezTo>
                <a:cubicBezTo>
                  <a:pt x="9312" y="9955"/>
                  <a:pt x="9337" y="10005"/>
                  <a:pt x="9367" y="10005"/>
                </a:cubicBezTo>
                <a:cubicBezTo>
                  <a:pt x="9397" y="10005"/>
                  <a:pt x="9422" y="9955"/>
                  <a:pt x="9422" y="9894"/>
                </a:cubicBezTo>
                <a:cubicBezTo>
                  <a:pt x="9422" y="9833"/>
                  <a:pt x="9397" y="9783"/>
                  <a:pt x="9367" y="9783"/>
                </a:cubicBezTo>
                <a:close/>
                <a:moveTo>
                  <a:pt x="9188" y="9783"/>
                </a:moveTo>
                <a:cubicBezTo>
                  <a:pt x="9158" y="9783"/>
                  <a:pt x="9133" y="9833"/>
                  <a:pt x="9133" y="9894"/>
                </a:cubicBezTo>
                <a:cubicBezTo>
                  <a:pt x="9133" y="9955"/>
                  <a:pt x="9158" y="10005"/>
                  <a:pt x="9188" y="10005"/>
                </a:cubicBezTo>
                <a:cubicBezTo>
                  <a:pt x="9218" y="10005"/>
                  <a:pt x="9243" y="9955"/>
                  <a:pt x="9243" y="9894"/>
                </a:cubicBezTo>
                <a:cubicBezTo>
                  <a:pt x="9243" y="9833"/>
                  <a:pt x="9218" y="9783"/>
                  <a:pt x="9188" y="9783"/>
                </a:cubicBezTo>
                <a:close/>
                <a:moveTo>
                  <a:pt x="9009" y="9783"/>
                </a:moveTo>
                <a:cubicBezTo>
                  <a:pt x="8979" y="9783"/>
                  <a:pt x="8954" y="9833"/>
                  <a:pt x="8954" y="9894"/>
                </a:cubicBezTo>
                <a:cubicBezTo>
                  <a:pt x="8954" y="9955"/>
                  <a:pt x="8979" y="10005"/>
                  <a:pt x="9009" y="10005"/>
                </a:cubicBezTo>
                <a:cubicBezTo>
                  <a:pt x="9039" y="10005"/>
                  <a:pt x="9064" y="9955"/>
                  <a:pt x="9064" y="9894"/>
                </a:cubicBezTo>
                <a:cubicBezTo>
                  <a:pt x="9064" y="9833"/>
                  <a:pt x="9039" y="9783"/>
                  <a:pt x="9009" y="9783"/>
                </a:cubicBezTo>
                <a:close/>
                <a:moveTo>
                  <a:pt x="8830" y="9783"/>
                </a:moveTo>
                <a:cubicBezTo>
                  <a:pt x="8800" y="9783"/>
                  <a:pt x="8775" y="9833"/>
                  <a:pt x="8775" y="9894"/>
                </a:cubicBezTo>
                <a:cubicBezTo>
                  <a:pt x="8775" y="9955"/>
                  <a:pt x="8800" y="10005"/>
                  <a:pt x="8830" y="10005"/>
                </a:cubicBezTo>
                <a:cubicBezTo>
                  <a:pt x="8860" y="10005"/>
                  <a:pt x="8885" y="9955"/>
                  <a:pt x="8885" y="9894"/>
                </a:cubicBezTo>
                <a:cubicBezTo>
                  <a:pt x="8885" y="9833"/>
                  <a:pt x="8860" y="9783"/>
                  <a:pt x="8830" y="9783"/>
                </a:cubicBezTo>
                <a:close/>
                <a:moveTo>
                  <a:pt x="8651" y="9783"/>
                </a:moveTo>
                <a:cubicBezTo>
                  <a:pt x="8621" y="9783"/>
                  <a:pt x="8596" y="9833"/>
                  <a:pt x="8596" y="9894"/>
                </a:cubicBezTo>
                <a:cubicBezTo>
                  <a:pt x="8596" y="9955"/>
                  <a:pt x="8621" y="10005"/>
                  <a:pt x="8651" y="10005"/>
                </a:cubicBezTo>
                <a:cubicBezTo>
                  <a:pt x="8681" y="10005"/>
                  <a:pt x="8706" y="9955"/>
                  <a:pt x="8706" y="9894"/>
                </a:cubicBezTo>
                <a:cubicBezTo>
                  <a:pt x="8706" y="9833"/>
                  <a:pt x="8681" y="9783"/>
                  <a:pt x="8651" y="9783"/>
                </a:cubicBezTo>
                <a:close/>
                <a:moveTo>
                  <a:pt x="5094" y="9618"/>
                </a:moveTo>
                <a:cubicBezTo>
                  <a:pt x="5063" y="9618"/>
                  <a:pt x="5039" y="9668"/>
                  <a:pt x="5039" y="9729"/>
                </a:cubicBezTo>
                <a:cubicBezTo>
                  <a:pt x="5039" y="9791"/>
                  <a:pt x="5063" y="9840"/>
                  <a:pt x="5094" y="9840"/>
                </a:cubicBezTo>
                <a:cubicBezTo>
                  <a:pt x="5124" y="9840"/>
                  <a:pt x="5148" y="9791"/>
                  <a:pt x="5148" y="9729"/>
                </a:cubicBezTo>
                <a:cubicBezTo>
                  <a:pt x="5148" y="9668"/>
                  <a:pt x="5124" y="9618"/>
                  <a:pt x="5094" y="9618"/>
                </a:cubicBezTo>
                <a:close/>
                <a:moveTo>
                  <a:pt x="4711" y="9783"/>
                </a:moveTo>
                <a:cubicBezTo>
                  <a:pt x="4681" y="9783"/>
                  <a:pt x="4656" y="9833"/>
                  <a:pt x="4656" y="9894"/>
                </a:cubicBezTo>
                <a:cubicBezTo>
                  <a:pt x="4656" y="9955"/>
                  <a:pt x="4681" y="10005"/>
                  <a:pt x="4711" y="10005"/>
                </a:cubicBezTo>
                <a:cubicBezTo>
                  <a:pt x="4741" y="10005"/>
                  <a:pt x="4766" y="9955"/>
                  <a:pt x="4766" y="9894"/>
                </a:cubicBezTo>
                <a:cubicBezTo>
                  <a:pt x="4766" y="9833"/>
                  <a:pt x="4741" y="9783"/>
                  <a:pt x="4711" y="9783"/>
                </a:cubicBezTo>
                <a:close/>
                <a:moveTo>
                  <a:pt x="4353" y="9637"/>
                </a:moveTo>
                <a:cubicBezTo>
                  <a:pt x="4323" y="9637"/>
                  <a:pt x="4298" y="9686"/>
                  <a:pt x="4298" y="9748"/>
                </a:cubicBezTo>
                <a:cubicBezTo>
                  <a:pt x="4298" y="9809"/>
                  <a:pt x="4323" y="9859"/>
                  <a:pt x="4353" y="9859"/>
                </a:cubicBezTo>
                <a:cubicBezTo>
                  <a:pt x="4383" y="9859"/>
                  <a:pt x="4408" y="9809"/>
                  <a:pt x="4408" y="9748"/>
                </a:cubicBezTo>
                <a:cubicBezTo>
                  <a:pt x="4408" y="9686"/>
                  <a:pt x="4383" y="9637"/>
                  <a:pt x="4353" y="9637"/>
                </a:cubicBezTo>
                <a:close/>
                <a:moveTo>
                  <a:pt x="3457" y="9783"/>
                </a:moveTo>
                <a:cubicBezTo>
                  <a:pt x="3427" y="9783"/>
                  <a:pt x="3403" y="9833"/>
                  <a:pt x="3403" y="9894"/>
                </a:cubicBezTo>
                <a:cubicBezTo>
                  <a:pt x="3403" y="9955"/>
                  <a:pt x="3427" y="10005"/>
                  <a:pt x="3457" y="10005"/>
                </a:cubicBezTo>
                <a:cubicBezTo>
                  <a:pt x="3488" y="10005"/>
                  <a:pt x="3512" y="9955"/>
                  <a:pt x="3512" y="9894"/>
                </a:cubicBezTo>
                <a:cubicBezTo>
                  <a:pt x="3512" y="9833"/>
                  <a:pt x="3488" y="9783"/>
                  <a:pt x="3457" y="9783"/>
                </a:cubicBezTo>
                <a:close/>
                <a:moveTo>
                  <a:pt x="3278" y="9783"/>
                </a:moveTo>
                <a:cubicBezTo>
                  <a:pt x="3248" y="9783"/>
                  <a:pt x="3223" y="9833"/>
                  <a:pt x="3223" y="9894"/>
                </a:cubicBezTo>
                <a:cubicBezTo>
                  <a:pt x="3223" y="9955"/>
                  <a:pt x="3248" y="10005"/>
                  <a:pt x="3278" y="10005"/>
                </a:cubicBezTo>
                <a:cubicBezTo>
                  <a:pt x="3309" y="10005"/>
                  <a:pt x="3333" y="9955"/>
                  <a:pt x="3333" y="9894"/>
                </a:cubicBezTo>
                <a:cubicBezTo>
                  <a:pt x="3333" y="9833"/>
                  <a:pt x="3309" y="9783"/>
                  <a:pt x="3278" y="9783"/>
                </a:cubicBezTo>
                <a:close/>
                <a:moveTo>
                  <a:pt x="3099" y="9783"/>
                </a:moveTo>
                <a:cubicBezTo>
                  <a:pt x="3069" y="9783"/>
                  <a:pt x="3044" y="9833"/>
                  <a:pt x="3044" y="9894"/>
                </a:cubicBezTo>
                <a:cubicBezTo>
                  <a:pt x="3044" y="9955"/>
                  <a:pt x="3069" y="10005"/>
                  <a:pt x="3099" y="10005"/>
                </a:cubicBezTo>
                <a:cubicBezTo>
                  <a:pt x="3130" y="10005"/>
                  <a:pt x="3154" y="9955"/>
                  <a:pt x="3154" y="9894"/>
                </a:cubicBezTo>
                <a:cubicBezTo>
                  <a:pt x="3154" y="9833"/>
                  <a:pt x="3130" y="9783"/>
                  <a:pt x="3099" y="9783"/>
                </a:cubicBezTo>
                <a:close/>
                <a:moveTo>
                  <a:pt x="2920" y="9783"/>
                </a:moveTo>
                <a:cubicBezTo>
                  <a:pt x="2890" y="9783"/>
                  <a:pt x="2865" y="9833"/>
                  <a:pt x="2865" y="9894"/>
                </a:cubicBezTo>
                <a:cubicBezTo>
                  <a:pt x="2865" y="9955"/>
                  <a:pt x="2890" y="10005"/>
                  <a:pt x="2920" y="10005"/>
                </a:cubicBezTo>
                <a:cubicBezTo>
                  <a:pt x="2950" y="10005"/>
                  <a:pt x="2975" y="9955"/>
                  <a:pt x="2975" y="9894"/>
                </a:cubicBezTo>
                <a:cubicBezTo>
                  <a:pt x="2975" y="9833"/>
                  <a:pt x="2950" y="9783"/>
                  <a:pt x="2920" y="9783"/>
                </a:cubicBezTo>
                <a:close/>
                <a:moveTo>
                  <a:pt x="2741" y="9783"/>
                </a:moveTo>
                <a:cubicBezTo>
                  <a:pt x="2711" y="9783"/>
                  <a:pt x="2686" y="9833"/>
                  <a:pt x="2686" y="9894"/>
                </a:cubicBezTo>
                <a:cubicBezTo>
                  <a:pt x="2686" y="9955"/>
                  <a:pt x="2711" y="10005"/>
                  <a:pt x="2741" y="10005"/>
                </a:cubicBezTo>
                <a:cubicBezTo>
                  <a:pt x="2771" y="10005"/>
                  <a:pt x="2796" y="9955"/>
                  <a:pt x="2796" y="9894"/>
                </a:cubicBezTo>
                <a:cubicBezTo>
                  <a:pt x="2796" y="9833"/>
                  <a:pt x="2771" y="9783"/>
                  <a:pt x="2741" y="9783"/>
                </a:cubicBezTo>
                <a:close/>
                <a:moveTo>
                  <a:pt x="17426" y="9421"/>
                </a:moveTo>
                <a:cubicBezTo>
                  <a:pt x="17396" y="9421"/>
                  <a:pt x="17371" y="9471"/>
                  <a:pt x="17371" y="9532"/>
                </a:cubicBezTo>
                <a:cubicBezTo>
                  <a:pt x="17371" y="9593"/>
                  <a:pt x="17396" y="9643"/>
                  <a:pt x="17426" y="9643"/>
                </a:cubicBezTo>
                <a:cubicBezTo>
                  <a:pt x="17456" y="9643"/>
                  <a:pt x="17481" y="9593"/>
                  <a:pt x="17481" y="9532"/>
                </a:cubicBezTo>
                <a:cubicBezTo>
                  <a:pt x="17481" y="9471"/>
                  <a:pt x="17456" y="9421"/>
                  <a:pt x="17426" y="9421"/>
                </a:cubicBezTo>
                <a:close/>
                <a:moveTo>
                  <a:pt x="17247" y="9421"/>
                </a:moveTo>
                <a:cubicBezTo>
                  <a:pt x="17217" y="9421"/>
                  <a:pt x="17192" y="9471"/>
                  <a:pt x="17192" y="9532"/>
                </a:cubicBezTo>
                <a:cubicBezTo>
                  <a:pt x="17192" y="9593"/>
                  <a:pt x="17217" y="9643"/>
                  <a:pt x="17247" y="9643"/>
                </a:cubicBezTo>
                <a:cubicBezTo>
                  <a:pt x="17277" y="9643"/>
                  <a:pt x="17302" y="9593"/>
                  <a:pt x="17302" y="9532"/>
                </a:cubicBezTo>
                <a:cubicBezTo>
                  <a:pt x="17302" y="9471"/>
                  <a:pt x="17277" y="9421"/>
                  <a:pt x="17247" y="9421"/>
                </a:cubicBezTo>
                <a:close/>
                <a:moveTo>
                  <a:pt x="17068" y="9421"/>
                </a:moveTo>
                <a:cubicBezTo>
                  <a:pt x="17038" y="9421"/>
                  <a:pt x="17013" y="9471"/>
                  <a:pt x="17013" y="9532"/>
                </a:cubicBezTo>
                <a:cubicBezTo>
                  <a:pt x="17013" y="9593"/>
                  <a:pt x="17038" y="9643"/>
                  <a:pt x="17068" y="9643"/>
                </a:cubicBezTo>
                <a:cubicBezTo>
                  <a:pt x="17098" y="9643"/>
                  <a:pt x="17123" y="9593"/>
                  <a:pt x="17123" y="9532"/>
                </a:cubicBezTo>
                <a:cubicBezTo>
                  <a:pt x="17123" y="9471"/>
                  <a:pt x="17098" y="9421"/>
                  <a:pt x="17068" y="9421"/>
                </a:cubicBezTo>
                <a:close/>
                <a:moveTo>
                  <a:pt x="16889" y="9421"/>
                </a:moveTo>
                <a:cubicBezTo>
                  <a:pt x="16859" y="9421"/>
                  <a:pt x="16834" y="9471"/>
                  <a:pt x="16834" y="9532"/>
                </a:cubicBezTo>
                <a:cubicBezTo>
                  <a:pt x="16834" y="9593"/>
                  <a:pt x="16859" y="9643"/>
                  <a:pt x="16889" y="9643"/>
                </a:cubicBezTo>
                <a:cubicBezTo>
                  <a:pt x="16919" y="9643"/>
                  <a:pt x="16944" y="9593"/>
                  <a:pt x="16944" y="9532"/>
                </a:cubicBezTo>
                <a:cubicBezTo>
                  <a:pt x="16944" y="9471"/>
                  <a:pt x="16919" y="9421"/>
                  <a:pt x="16889" y="9421"/>
                </a:cubicBezTo>
                <a:close/>
                <a:moveTo>
                  <a:pt x="16710" y="9421"/>
                </a:moveTo>
                <a:cubicBezTo>
                  <a:pt x="16679" y="9421"/>
                  <a:pt x="16655" y="9471"/>
                  <a:pt x="16655" y="9532"/>
                </a:cubicBezTo>
                <a:cubicBezTo>
                  <a:pt x="16655" y="9593"/>
                  <a:pt x="16679" y="9643"/>
                  <a:pt x="16710" y="9643"/>
                </a:cubicBezTo>
                <a:cubicBezTo>
                  <a:pt x="16740" y="9643"/>
                  <a:pt x="16765" y="9593"/>
                  <a:pt x="16765" y="9532"/>
                </a:cubicBezTo>
                <a:cubicBezTo>
                  <a:pt x="16765" y="9471"/>
                  <a:pt x="16740" y="9421"/>
                  <a:pt x="16710" y="9421"/>
                </a:cubicBezTo>
                <a:close/>
                <a:moveTo>
                  <a:pt x="16531" y="9421"/>
                </a:moveTo>
                <a:cubicBezTo>
                  <a:pt x="16500" y="9421"/>
                  <a:pt x="16476" y="9471"/>
                  <a:pt x="16476" y="9532"/>
                </a:cubicBezTo>
                <a:cubicBezTo>
                  <a:pt x="16476" y="9593"/>
                  <a:pt x="16500" y="9643"/>
                  <a:pt x="16531" y="9643"/>
                </a:cubicBezTo>
                <a:cubicBezTo>
                  <a:pt x="16561" y="9643"/>
                  <a:pt x="16585" y="9593"/>
                  <a:pt x="16585" y="9532"/>
                </a:cubicBezTo>
                <a:cubicBezTo>
                  <a:pt x="16585" y="9471"/>
                  <a:pt x="16561" y="9421"/>
                  <a:pt x="16531" y="9421"/>
                </a:cubicBezTo>
                <a:close/>
                <a:moveTo>
                  <a:pt x="16352" y="9421"/>
                </a:moveTo>
                <a:cubicBezTo>
                  <a:pt x="16321" y="9421"/>
                  <a:pt x="16297" y="9471"/>
                  <a:pt x="16297" y="9532"/>
                </a:cubicBezTo>
                <a:cubicBezTo>
                  <a:pt x="16297" y="9593"/>
                  <a:pt x="16321" y="9643"/>
                  <a:pt x="16352" y="9643"/>
                </a:cubicBezTo>
                <a:cubicBezTo>
                  <a:pt x="16382" y="9643"/>
                  <a:pt x="16406" y="9593"/>
                  <a:pt x="16406" y="9532"/>
                </a:cubicBezTo>
                <a:cubicBezTo>
                  <a:pt x="16406" y="9471"/>
                  <a:pt x="16382" y="9421"/>
                  <a:pt x="16352" y="9421"/>
                </a:cubicBezTo>
                <a:close/>
                <a:moveTo>
                  <a:pt x="16172" y="9421"/>
                </a:moveTo>
                <a:cubicBezTo>
                  <a:pt x="16142" y="9421"/>
                  <a:pt x="16118" y="9471"/>
                  <a:pt x="16118" y="9532"/>
                </a:cubicBezTo>
                <a:cubicBezTo>
                  <a:pt x="16118" y="9593"/>
                  <a:pt x="16142" y="9643"/>
                  <a:pt x="16172" y="9643"/>
                </a:cubicBezTo>
                <a:cubicBezTo>
                  <a:pt x="16203" y="9643"/>
                  <a:pt x="16227" y="9593"/>
                  <a:pt x="16227" y="9532"/>
                </a:cubicBezTo>
                <a:cubicBezTo>
                  <a:pt x="16227" y="9471"/>
                  <a:pt x="16203" y="9421"/>
                  <a:pt x="16172" y="9421"/>
                </a:cubicBezTo>
                <a:close/>
                <a:moveTo>
                  <a:pt x="15635" y="9421"/>
                </a:moveTo>
                <a:cubicBezTo>
                  <a:pt x="15605" y="9421"/>
                  <a:pt x="15580" y="9471"/>
                  <a:pt x="15580" y="9532"/>
                </a:cubicBezTo>
                <a:cubicBezTo>
                  <a:pt x="15580" y="9593"/>
                  <a:pt x="15605" y="9643"/>
                  <a:pt x="15635" y="9643"/>
                </a:cubicBezTo>
                <a:cubicBezTo>
                  <a:pt x="15666" y="9643"/>
                  <a:pt x="15690" y="9593"/>
                  <a:pt x="15690" y="9532"/>
                </a:cubicBezTo>
                <a:cubicBezTo>
                  <a:pt x="15690" y="9471"/>
                  <a:pt x="15666" y="9421"/>
                  <a:pt x="15635" y="9421"/>
                </a:cubicBezTo>
                <a:close/>
                <a:moveTo>
                  <a:pt x="15456" y="9421"/>
                </a:moveTo>
                <a:cubicBezTo>
                  <a:pt x="15426" y="9421"/>
                  <a:pt x="15401" y="9471"/>
                  <a:pt x="15401" y="9532"/>
                </a:cubicBezTo>
                <a:cubicBezTo>
                  <a:pt x="15401" y="9593"/>
                  <a:pt x="15426" y="9643"/>
                  <a:pt x="15456" y="9643"/>
                </a:cubicBezTo>
                <a:cubicBezTo>
                  <a:pt x="15486" y="9643"/>
                  <a:pt x="15511" y="9593"/>
                  <a:pt x="15511" y="9532"/>
                </a:cubicBezTo>
                <a:cubicBezTo>
                  <a:pt x="15511" y="9471"/>
                  <a:pt x="15486" y="9421"/>
                  <a:pt x="15456" y="9421"/>
                </a:cubicBezTo>
                <a:close/>
                <a:moveTo>
                  <a:pt x="15277" y="9421"/>
                </a:moveTo>
                <a:cubicBezTo>
                  <a:pt x="15247" y="9421"/>
                  <a:pt x="15222" y="9471"/>
                  <a:pt x="15222" y="9532"/>
                </a:cubicBezTo>
                <a:cubicBezTo>
                  <a:pt x="15222" y="9593"/>
                  <a:pt x="15247" y="9643"/>
                  <a:pt x="15277" y="9643"/>
                </a:cubicBezTo>
                <a:cubicBezTo>
                  <a:pt x="15307" y="9643"/>
                  <a:pt x="15332" y="9593"/>
                  <a:pt x="15332" y="9532"/>
                </a:cubicBezTo>
                <a:cubicBezTo>
                  <a:pt x="15332" y="9471"/>
                  <a:pt x="15307" y="9421"/>
                  <a:pt x="15277" y="9421"/>
                </a:cubicBezTo>
                <a:close/>
                <a:moveTo>
                  <a:pt x="15098" y="9421"/>
                </a:moveTo>
                <a:cubicBezTo>
                  <a:pt x="15068" y="9421"/>
                  <a:pt x="15043" y="9471"/>
                  <a:pt x="15043" y="9532"/>
                </a:cubicBezTo>
                <a:cubicBezTo>
                  <a:pt x="15043" y="9593"/>
                  <a:pt x="15068" y="9643"/>
                  <a:pt x="15098" y="9643"/>
                </a:cubicBezTo>
                <a:cubicBezTo>
                  <a:pt x="15128" y="9643"/>
                  <a:pt x="15153" y="9593"/>
                  <a:pt x="15153" y="9532"/>
                </a:cubicBezTo>
                <a:cubicBezTo>
                  <a:pt x="15153" y="9471"/>
                  <a:pt x="15128" y="9421"/>
                  <a:pt x="15098" y="9421"/>
                </a:cubicBezTo>
                <a:close/>
                <a:moveTo>
                  <a:pt x="14919" y="9421"/>
                </a:moveTo>
                <a:cubicBezTo>
                  <a:pt x="14889" y="9421"/>
                  <a:pt x="14864" y="9471"/>
                  <a:pt x="14864" y="9532"/>
                </a:cubicBezTo>
                <a:cubicBezTo>
                  <a:pt x="14864" y="9593"/>
                  <a:pt x="14889" y="9643"/>
                  <a:pt x="14919" y="9643"/>
                </a:cubicBezTo>
                <a:cubicBezTo>
                  <a:pt x="14949" y="9643"/>
                  <a:pt x="14974" y="9593"/>
                  <a:pt x="14974" y="9532"/>
                </a:cubicBezTo>
                <a:cubicBezTo>
                  <a:pt x="14974" y="9471"/>
                  <a:pt x="14949" y="9421"/>
                  <a:pt x="14919" y="9421"/>
                </a:cubicBezTo>
                <a:close/>
                <a:moveTo>
                  <a:pt x="13665" y="9421"/>
                </a:moveTo>
                <a:cubicBezTo>
                  <a:pt x="13635" y="9421"/>
                  <a:pt x="13610" y="9471"/>
                  <a:pt x="13610" y="9532"/>
                </a:cubicBezTo>
                <a:cubicBezTo>
                  <a:pt x="13610" y="9593"/>
                  <a:pt x="13635" y="9643"/>
                  <a:pt x="13665" y="9643"/>
                </a:cubicBezTo>
                <a:cubicBezTo>
                  <a:pt x="13696" y="9643"/>
                  <a:pt x="13720" y="9593"/>
                  <a:pt x="13720" y="9532"/>
                </a:cubicBezTo>
                <a:cubicBezTo>
                  <a:pt x="13720" y="9471"/>
                  <a:pt x="13696" y="9421"/>
                  <a:pt x="13665" y="9421"/>
                </a:cubicBezTo>
                <a:close/>
                <a:moveTo>
                  <a:pt x="13486" y="9421"/>
                </a:moveTo>
                <a:cubicBezTo>
                  <a:pt x="13456" y="9421"/>
                  <a:pt x="13431" y="9471"/>
                  <a:pt x="13431" y="9532"/>
                </a:cubicBezTo>
                <a:cubicBezTo>
                  <a:pt x="13431" y="9593"/>
                  <a:pt x="13456" y="9643"/>
                  <a:pt x="13486" y="9643"/>
                </a:cubicBezTo>
                <a:cubicBezTo>
                  <a:pt x="13516" y="9643"/>
                  <a:pt x="13541" y="9593"/>
                  <a:pt x="13541" y="9532"/>
                </a:cubicBezTo>
                <a:cubicBezTo>
                  <a:pt x="13541" y="9471"/>
                  <a:pt x="13516" y="9421"/>
                  <a:pt x="13486" y="9421"/>
                </a:cubicBezTo>
                <a:close/>
                <a:moveTo>
                  <a:pt x="13307" y="9421"/>
                </a:moveTo>
                <a:cubicBezTo>
                  <a:pt x="13277" y="9421"/>
                  <a:pt x="13252" y="9471"/>
                  <a:pt x="13252" y="9532"/>
                </a:cubicBezTo>
                <a:cubicBezTo>
                  <a:pt x="13252" y="9593"/>
                  <a:pt x="13277" y="9643"/>
                  <a:pt x="13307" y="9643"/>
                </a:cubicBezTo>
                <a:cubicBezTo>
                  <a:pt x="13337" y="9643"/>
                  <a:pt x="13362" y="9593"/>
                  <a:pt x="13362" y="9532"/>
                </a:cubicBezTo>
                <a:cubicBezTo>
                  <a:pt x="13362" y="9471"/>
                  <a:pt x="13337" y="9421"/>
                  <a:pt x="13307" y="9421"/>
                </a:cubicBezTo>
                <a:close/>
                <a:moveTo>
                  <a:pt x="13128" y="9421"/>
                </a:moveTo>
                <a:cubicBezTo>
                  <a:pt x="13098" y="9421"/>
                  <a:pt x="13073" y="9471"/>
                  <a:pt x="13073" y="9532"/>
                </a:cubicBezTo>
                <a:cubicBezTo>
                  <a:pt x="13073" y="9593"/>
                  <a:pt x="13098" y="9643"/>
                  <a:pt x="13128" y="9643"/>
                </a:cubicBezTo>
                <a:cubicBezTo>
                  <a:pt x="13158" y="9643"/>
                  <a:pt x="13183" y="9593"/>
                  <a:pt x="13183" y="9532"/>
                </a:cubicBezTo>
                <a:cubicBezTo>
                  <a:pt x="13183" y="9471"/>
                  <a:pt x="13158" y="9421"/>
                  <a:pt x="13128" y="9421"/>
                </a:cubicBezTo>
                <a:close/>
                <a:moveTo>
                  <a:pt x="12949" y="9421"/>
                </a:moveTo>
                <a:cubicBezTo>
                  <a:pt x="12919" y="9421"/>
                  <a:pt x="12894" y="9471"/>
                  <a:pt x="12894" y="9532"/>
                </a:cubicBezTo>
                <a:cubicBezTo>
                  <a:pt x="12894" y="9593"/>
                  <a:pt x="12919" y="9643"/>
                  <a:pt x="12949" y="9643"/>
                </a:cubicBezTo>
                <a:cubicBezTo>
                  <a:pt x="12979" y="9643"/>
                  <a:pt x="13004" y="9593"/>
                  <a:pt x="13004" y="9532"/>
                </a:cubicBezTo>
                <a:cubicBezTo>
                  <a:pt x="13004" y="9471"/>
                  <a:pt x="12979" y="9421"/>
                  <a:pt x="12949" y="9421"/>
                </a:cubicBezTo>
                <a:close/>
                <a:moveTo>
                  <a:pt x="12770" y="9421"/>
                </a:moveTo>
                <a:cubicBezTo>
                  <a:pt x="12740" y="9421"/>
                  <a:pt x="12715" y="9471"/>
                  <a:pt x="12715" y="9532"/>
                </a:cubicBezTo>
                <a:cubicBezTo>
                  <a:pt x="12715" y="9593"/>
                  <a:pt x="12740" y="9643"/>
                  <a:pt x="12770" y="9643"/>
                </a:cubicBezTo>
                <a:cubicBezTo>
                  <a:pt x="12800" y="9643"/>
                  <a:pt x="12825" y="9593"/>
                  <a:pt x="12825" y="9532"/>
                </a:cubicBezTo>
                <a:cubicBezTo>
                  <a:pt x="12825" y="9471"/>
                  <a:pt x="12800" y="9421"/>
                  <a:pt x="12770" y="9421"/>
                </a:cubicBezTo>
                <a:close/>
                <a:moveTo>
                  <a:pt x="12591" y="9421"/>
                </a:moveTo>
                <a:cubicBezTo>
                  <a:pt x="12560" y="9421"/>
                  <a:pt x="12536" y="9471"/>
                  <a:pt x="12536" y="9532"/>
                </a:cubicBezTo>
                <a:cubicBezTo>
                  <a:pt x="12536" y="9593"/>
                  <a:pt x="12560" y="9643"/>
                  <a:pt x="12591" y="9643"/>
                </a:cubicBezTo>
                <a:cubicBezTo>
                  <a:pt x="12621" y="9643"/>
                  <a:pt x="12646" y="9593"/>
                  <a:pt x="12646" y="9532"/>
                </a:cubicBezTo>
                <a:cubicBezTo>
                  <a:pt x="12646" y="9471"/>
                  <a:pt x="12621" y="9421"/>
                  <a:pt x="12591" y="9421"/>
                </a:cubicBezTo>
                <a:close/>
                <a:moveTo>
                  <a:pt x="12412" y="9421"/>
                </a:moveTo>
                <a:cubicBezTo>
                  <a:pt x="12381" y="9421"/>
                  <a:pt x="12357" y="9471"/>
                  <a:pt x="12357" y="9532"/>
                </a:cubicBezTo>
                <a:cubicBezTo>
                  <a:pt x="12357" y="9593"/>
                  <a:pt x="12381" y="9643"/>
                  <a:pt x="12412" y="9643"/>
                </a:cubicBezTo>
                <a:cubicBezTo>
                  <a:pt x="12442" y="9643"/>
                  <a:pt x="12466" y="9593"/>
                  <a:pt x="12466" y="9532"/>
                </a:cubicBezTo>
                <a:cubicBezTo>
                  <a:pt x="12466" y="9471"/>
                  <a:pt x="12442" y="9421"/>
                  <a:pt x="12412" y="9421"/>
                </a:cubicBezTo>
                <a:close/>
                <a:moveTo>
                  <a:pt x="12233" y="9421"/>
                </a:moveTo>
                <a:cubicBezTo>
                  <a:pt x="12202" y="9421"/>
                  <a:pt x="12178" y="9471"/>
                  <a:pt x="12178" y="9532"/>
                </a:cubicBezTo>
                <a:cubicBezTo>
                  <a:pt x="12178" y="9593"/>
                  <a:pt x="12202" y="9643"/>
                  <a:pt x="12233" y="9643"/>
                </a:cubicBezTo>
                <a:cubicBezTo>
                  <a:pt x="12263" y="9643"/>
                  <a:pt x="12287" y="9593"/>
                  <a:pt x="12287" y="9532"/>
                </a:cubicBezTo>
                <a:cubicBezTo>
                  <a:pt x="12287" y="9471"/>
                  <a:pt x="12263" y="9421"/>
                  <a:pt x="12233" y="9421"/>
                </a:cubicBezTo>
                <a:close/>
                <a:moveTo>
                  <a:pt x="12053" y="9421"/>
                </a:moveTo>
                <a:cubicBezTo>
                  <a:pt x="12023" y="9421"/>
                  <a:pt x="11999" y="9471"/>
                  <a:pt x="11999" y="9532"/>
                </a:cubicBezTo>
                <a:cubicBezTo>
                  <a:pt x="11999" y="9593"/>
                  <a:pt x="12023" y="9643"/>
                  <a:pt x="12053" y="9643"/>
                </a:cubicBezTo>
                <a:cubicBezTo>
                  <a:pt x="12084" y="9643"/>
                  <a:pt x="12108" y="9593"/>
                  <a:pt x="12108" y="9532"/>
                </a:cubicBezTo>
                <a:cubicBezTo>
                  <a:pt x="12108" y="9471"/>
                  <a:pt x="12084" y="9421"/>
                  <a:pt x="12053" y="9421"/>
                </a:cubicBezTo>
                <a:close/>
                <a:moveTo>
                  <a:pt x="11874" y="9421"/>
                </a:moveTo>
                <a:cubicBezTo>
                  <a:pt x="11844" y="9421"/>
                  <a:pt x="11819" y="9471"/>
                  <a:pt x="11819" y="9532"/>
                </a:cubicBezTo>
                <a:cubicBezTo>
                  <a:pt x="11819" y="9593"/>
                  <a:pt x="11844" y="9643"/>
                  <a:pt x="11874" y="9643"/>
                </a:cubicBezTo>
                <a:cubicBezTo>
                  <a:pt x="11905" y="9643"/>
                  <a:pt x="11929" y="9593"/>
                  <a:pt x="11929" y="9532"/>
                </a:cubicBezTo>
                <a:cubicBezTo>
                  <a:pt x="11929" y="9471"/>
                  <a:pt x="11905" y="9421"/>
                  <a:pt x="11874" y="9421"/>
                </a:cubicBezTo>
                <a:close/>
                <a:moveTo>
                  <a:pt x="11695" y="9421"/>
                </a:moveTo>
                <a:cubicBezTo>
                  <a:pt x="11665" y="9421"/>
                  <a:pt x="11640" y="9471"/>
                  <a:pt x="11640" y="9532"/>
                </a:cubicBezTo>
                <a:cubicBezTo>
                  <a:pt x="11640" y="9593"/>
                  <a:pt x="11665" y="9643"/>
                  <a:pt x="11695" y="9643"/>
                </a:cubicBezTo>
                <a:cubicBezTo>
                  <a:pt x="11726" y="9643"/>
                  <a:pt x="11750" y="9593"/>
                  <a:pt x="11750" y="9532"/>
                </a:cubicBezTo>
                <a:cubicBezTo>
                  <a:pt x="11750" y="9471"/>
                  <a:pt x="11726" y="9421"/>
                  <a:pt x="11695" y="9421"/>
                </a:cubicBezTo>
                <a:close/>
                <a:moveTo>
                  <a:pt x="11516" y="9421"/>
                </a:moveTo>
                <a:cubicBezTo>
                  <a:pt x="11486" y="9421"/>
                  <a:pt x="11461" y="9471"/>
                  <a:pt x="11461" y="9532"/>
                </a:cubicBezTo>
                <a:cubicBezTo>
                  <a:pt x="11461" y="9593"/>
                  <a:pt x="11486" y="9643"/>
                  <a:pt x="11516" y="9643"/>
                </a:cubicBezTo>
                <a:cubicBezTo>
                  <a:pt x="11546" y="9643"/>
                  <a:pt x="11571" y="9593"/>
                  <a:pt x="11571" y="9532"/>
                </a:cubicBezTo>
                <a:cubicBezTo>
                  <a:pt x="11571" y="9471"/>
                  <a:pt x="11546" y="9421"/>
                  <a:pt x="11516" y="9421"/>
                </a:cubicBezTo>
                <a:close/>
                <a:moveTo>
                  <a:pt x="11337" y="9421"/>
                </a:moveTo>
                <a:cubicBezTo>
                  <a:pt x="11307" y="9421"/>
                  <a:pt x="11282" y="9471"/>
                  <a:pt x="11282" y="9532"/>
                </a:cubicBezTo>
                <a:cubicBezTo>
                  <a:pt x="11282" y="9593"/>
                  <a:pt x="11307" y="9643"/>
                  <a:pt x="11337" y="9643"/>
                </a:cubicBezTo>
                <a:cubicBezTo>
                  <a:pt x="11367" y="9643"/>
                  <a:pt x="11392" y="9593"/>
                  <a:pt x="11392" y="9532"/>
                </a:cubicBezTo>
                <a:cubicBezTo>
                  <a:pt x="11392" y="9471"/>
                  <a:pt x="11367" y="9421"/>
                  <a:pt x="11337" y="9421"/>
                </a:cubicBezTo>
                <a:close/>
                <a:moveTo>
                  <a:pt x="11158" y="9421"/>
                </a:moveTo>
                <a:cubicBezTo>
                  <a:pt x="11128" y="9421"/>
                  <a:pt x="11103" y="9471"/>
                  <a:pt x="11103" y="9532"/>
                </a:cubicBezTo>
                <a:cubicBezTo>
                  <a:pt x="11103" y="9593"/>
                  <a:pt x="11128" y="9643"/>
                  <a:pt x="11158" y="9643"/>
                </a:cubicBezTo>
                <a:cubicBezTo>
                  <a:pt x="11188" y="9643"/>
                  <a:pt x="11213" y="9593"/>
                  <a:pt x="11213" y="9532"/>
                </a:cubicBezTo>
                <a:cubicBezTo>
                  <a:pt x="11213" y="9471"/>
                  <a:pt x="11188" y="9421"/>
                  <a:pt x="11158" y="9421"/>
                </a:cubicBezTo>
                <a:close/>
                <a:moveTo>
                  <a:pt x="10979" y="9421"/>
                </a:moveTo>
                <a:cubicBezTo>
                  <a:pt x="10949" y="9421"/>
                  <a:pt x="10924" y="9471"/>
                  <a:pt x="10924" y="9532"/>
                </a:cubicBezTo>
                <a:cubicBezTo>
                  <a:pt x="10924" y="9593"/>
                  <a:pt x="10949" y="9643"/>
                  <a:pt x="10979" y="9643"/>
                </a:cubicBezTo>
                <a:cubicBezTo>
                  <a:pt x="11009" y="9643"/>
                  <a:pt x="11034" y="9593"/>
                  <a:pt x="11034" y="9532"/>
                </a:cubicBezTo>
                <a:cubicBezTo>
                  <a:pt x="11034" y="9471"/>
                  <a:pt x="11009" y="9421"/>
                  <a:pt x="10979" y="9421"/>
                </a:cubicBezTo>
                <a:close/>
                <a:moveTo>
                  <a:pt x="10800" y="9421"/>
                </a:moveTo>
                <a:cubicBezTo>
                  <a:pt x="10770" y="9421"/>
                  <a:pt x="10745" y="9471"/>
                  <a:pt x="10745" y="9532"/>
                </a:cubicBezTo>
                <a:cubicBezTo>
                  <a:pt x="10745" y="9593"/>
                  <a:pt x="10770" y="9643"/>
                  <a:pt x="10800" y="9643"/>
                </a:cubicBezTo>
                <a:cubicBezTo>
                  <a:pt x="10830" y="9643"/>
                  <a:pt x="10855" y="9593"/>
                  <a:pt x="10855" y="9532"/>
                </a:cubicBezTo>
                <a:cubicBezTo>
                  <a:pt x="10855" y="9471"/>
                  <a:pt x="10830" y="9421"/>
                  <a:pt x="10800" y="9421"/>
                </a:cubicBezTo>
                <a:close/>
                <a:moveTo>
                  <a:pt x="10621" y="9421"/>
                </a:moveTo>
                <a:cubicBezTo>
                  <a:pt x="10590" y="9421"/>
                  <a:pt x="10566" y="9471"/>
                  <a:pt x="10566" y="9532"/>
                </a:cubicBezTo>
                <a:cubicBezTo>
                  <a:pt x="10566" y="9593"/>
                  <a:pt x="10590" y="9643"/>
                  <a:pt x="10621" y="9643"/>
                </a:cubicBezTo>
                <a:cubicBezTo>
                  <a:pt x="10651" y="9643"/>
                  <a:pt x="10676" y="9593"/>
                  <a:pt x="10676" y="9532"/>
                </a:cubicBezTo>
                <a:cubicBezTo>
                  <a:pt x="10676" y="9471"/>
                  <a:pt x="10651" y="9421"/>
                  <a:pt x="10621" y="9421"/>
                </a:cubicBezTo>
                <a:close/>
                <a:moveTo>
                  <a:pt x="10442" y="9421"/>
                </a:moveTo>
                <a:cubicBezTo>
                  <a:pt x="10411" y="9421"/>
                  <a:pt x="10387" y="9471"/>
                  <a:pt x="10387" y="9532"/>
                </a:cubicBezTo>
                <a:cubicBezTo>
                  <a:pt x="10387" y="9593"/>
                  <a:pt x="10411" y="9643"/>
                  <a:pt x="10442" y="9643"/>
                </a:cubicBezTo>
                <a:cubicBezTo>
                  <a:pt x="10472" y="9643"/>
                  <a:pt x="10497" y="9593"/>
                  <a:pt x="10497" y="9532"/>
                </a:cubicBezTo>
                <a:cubicBezTo>
                  <a:pt x="10497" y="9471"/>
                  <a:pt x="10472" y="9421"/>
                  <a:pt x="10442" y="9421"/>
                </a:cubicBezTo>
                <a:close/>
                <a:moveTo>
                  <a:pt x="10263" y="9421"/>
                </a:moveTo>
                <a:cubicBezTo>
                  <a:pt x="10232" y="9421"/>
                  <a:pt x="10208" y="9471"/>
                  <a:pt x="10208" y="9532"/>
                </a:cubicBezTo>
                <a:cubicBezTo>
                  <a:pt x="10208" y="9593"/>
                  <a:pt x="10232" y="9643"/>
                  <a:pt x="10263" y="9643"/>
                </a:cubicBezTo>
                <a:cubicBezTo>
                  <a:pt x="10293" y="9643"/>
                  <a:pt x="10317" y="9593"/>
                  <a:pt x="10317" y="9532"/>
                </a:cubicBezTo>
                <a:cubicBezTo>
                  <a:pt x="10317" y="9471"/>
                  <a:pt x="10293" y="9421"/>
                  <a:pt x="10263" y="9421"/>
                </a:cubicBezTo>
                <a:close/>
                <a:moveTo>
                  <a:pt x="10083" y="9421"/>
                </a:moveTo>
                <a:cubicBezTo>
                  <a:pt x="10053" y="9421"/>
                  <a:pt x="10029" y="9471"/>
                  <a:pt x="10029" y="9532"/>
                </a:cubicBezTo>
                <a:cubicBezTo>
                  <a:pt x="10029" y="9593"/>
                  <a:pt x="10053" y="9643"/>
                  <a:pt x="10083" y="9643"/>
                </a:cubicBezTo>
                <a:cubicBezTo>
                  <a:pt x="10114" y="9643"/>
                  <a:pt x="10138" y="9593"/>
                  <a:pt x="10138" y="9532"/>
                </a:cubicBezTo>
                <a:cubicBezTo>
                  <a:pt x="10138" y="9471"/>
                  <a:pt x="10114" y="9421"/>
                  <a:pt x="10083" y="9421"/>
                </a:cubicBezTo>
                <a:close/>
                <a:moveTo>
                  <a:pt x="9904" y="9421"/>
                </a:moveTo>
                <a:cubicBezTo>
                  <a:pt x="9874" y="9421"/>
                  <a:pt x="9850" y="9471"/>
                  <a:pt x="9850" y="9532"/>
                </a:cubicBezTo>
                <a:cubicBezTo>
                  <a:pt x="9850" y="9593"/>
                  <a:pt x="9874" y="9643"/>
                  <a:pt x="9904" y="9643"/>
                </a:cubicBezTo>
                <a:cubicBezTo>
                  <a:pt x="9935" y="9643"/>
                  <a:pt x="9959" y="9593"/>
                  <a:pt x="9959" y="9532"/>
                </a:cubicBezTo>
                <a:cubicBezTo>
                  <a:pt x="9959" y="9471"/>
                  <a:pt x="9935" y="9421"/>
                  <a:pt x="9904" y="9421"/>
                </a:cubicBezTo>
                <a:close/>
                <a:moveTo>
                  <a:pt x="9725" y="9421"/>
                </a:moveTo>
                <a:cubicBezTo>
                  <a:pt x="9695" y="9421"/>
                  <a:pt x="9670" y="9471"/>
                  <a:pt x="9670" y="9532"/>
                </a:cubicBezTo>
                <a:cubicBezTo>
                  <a:pt x="9670" y="9593"/>
                  <a:pt x="9695" y="9643"/>
                  <a:pt x="9725" y="9643"/>
                </a:cubicBezTo>
                <a:cubicBezTo>
                  <a:pt x="9756" y="9643"/>
                  <a:pt x="9780" y="9593"/>
                  <a:pt x="9780" y="9532"/>
                </a:cubicBezTo>
                <a:cubicBezTo>
                  <a:pt x="9780" y="9471"/>
                  <a:pt x="9756" y="9421"/>
                  <a:pt x="9725" y="9421"/>
                </a:cubicBezTo>
                <a:close/>
                <a:moveTo>
                  <a:pt x="9546" y="9421"/>
                </a:moveTo>
                <a:cubicBezTo>
                  <a:pt x="9516" y="9421"/>
                  <a:pt x="9491" y="9471"/>
                  <a:pt x="9491" y="9532"/>
                </a:cubicBezTo>
                <a:cubicBezTo>
                  <a:pt x="9491" y="9593"/>
                  <a:pt x="9516" y="9643"/>
                  <a:pt x="9546" y="9643"/>
                </a:cubicBezTo>
                <a:cubicBezTo>
                  <a:pt x="9577" y="9643"/>
                  <a:pt x="9601" y="9593"/>
                  <a:pt x="9601" y="9532"/>
                </a:cubicBezTo>
                <a:cubicBezTo>
                  <a:pt x="9601" y="9471"/>
                  <a:pt x="9577" y="9421"/>
                  <a:pt x="9546" y="9421"/>
                </a:cubicBezTo>
                <a:close/>
                <a:moveTo>
                  <a:pt x="9367" y="9421"/>
                </a:moveTo>
                <a:cubicBezTo>
                  <a:pt x="9337" y="9421"/>
                  <a:pt x="9312" y="9471"/>
                  <a:pt x="9312" y="9532"/>
                </a:cubicBezTo>
                <a:cubicBezTo>
                  <a:pt x="9312" y="9593"/>
                  <a:pt x="9337" y="9643"/>
                  <a:pt x="9367" y="9643"/>
                </a:cubicBezTo>
                <a:cubicBezTo>
                  <a:pt x="9397" y="9643"/>
                  <a:pt x="9422" y="9593"/>
                  <a:pt x="9422" y="9532"/>
                </a:cubicBezTo>
                <a:cubicBezTo>
                  <a:pt x="9422" y="9471"/>
                  <a:pt x="9397" y="9421"/>
                  <a:pt x="9367" y="9421"/>
                </a:cubicBezTo>
                <a:close/>
                <a:moveTo>
                  <a:pt x="9188" y="9421"/>
                </a:moveTo>
                <a:cubicBezTo>
                  <a:pt x="9158" y="9421"/>
                  <a:pt x="9133" y="9471"/>
                  <a:pt x="9133" y="9532"/>
                </a:cubicBezTo>
                <a:cubicBezTo>
                  <a:pt x="9133" y="9593"/>
                  <a:pt x="9158" y="9643"/>
                  <a:pt x="9188" y="9643"/>
                </a:cubicBezTo>
                <a:cubicBezTo>
                  <a:pt x="9218" y="9643"/>
                  <a:pt x="9243" y="9593"/>
                  <a:pt x="9243" y="9532"/>
                </a:cubicBezTo>
                <a:cubicBezTo>
                  <a:pt x="9243" y="9471"/>
                  <a:pt x="9218" y="9421"/>
                  <a:pt x="9188" y="9421"/>
                </a:cubicBezTo>
                <a:close/>
                <a:moveTo>
                  <a:pt x="9009" y="9421"/>
                </a:moveTo>
                <a:cubicBezTo>
                  <a:pt x="8979" y="9421"/>
                  <a:pt x="8954" y="9471"/>
                  <a:pt x="8954" y="9532"/>
                </a:cubicBezTo>
                <a:cubicBezTo>
                  <a:pt x="8954" y="9593"/>
                  <a:pt x="8979" y="9643"/>
                  <a:pt x="9009" y="9643"/>
                </a:cubicBezTo>
                <a:cubicBezTo>
                  <a:pt x="9039" y="9643"/>
                  <a:pt x="9064" y="9593"/>
                  <a:pt x="9064" y="9532"/>
                </a:cubicBezTo>
                <a:cubicBezTo>
                  <a:pt x="9064" y="9471"/>
                  <a:pt x="9039" y="9421"/>
                  <a:pt x="9009" y="9421"/>
                </a:cubicBezTo>
                <a:close/>
                <a:moveTo>
                  <a:pt x="8830" y="9421"/>
                </a:moveTo>
                <a:cubicBezTo>
                  <a:pt x="8800" y="9421"/>
                  <a:pt x="8775" y="9471"/>
                  <a:pt x="8775" y="9532"/>
                </a:cubicBezTo>
                <a:cubicBezTo>
                  <a:pt x="8775" y="9593"/>
                  <a:pt x="8800" y="9643"/>
                  <a:pt x="8830" y="9643"/>
                </a:cubicBezTo>
                <a:cubicBezTo>
                  <a:pt x="8860" y="9643"/>
                  <a:pt x="8885" y="9593"/>
                  <a:pt x="8885" y="9532"/>
                </a:cubicBezTo>
                <a:cubicBezTo>
                  <a:pt x="8885" y="9471"/>
                  <a:pt x="8860" y="9421"/>
                  <a:pt x="8830" y="9421"/>
                </a:cubicBezTo>
                <a:close/>
                <a:moveTo>
                  <a:pt x="8651" y="9421"/>
                </a:moveTo>
                <a:cubicBezTo>
                  <a:pt x="8621" y="9421"/>
                  <a:pt x="8596" y="9471"/>
                  <a:pt x="8596" y="9532"/>
                </a:cubicBezTo>
                <a:cubicBezTo>
                  <a:pt x="8596" y="9593"/>
                  <a:pt x="8621" y="9643"/>
                  <a:pt x="8651" y="9643"/>
                </a:cubicBezTo>
                <a:cubicBezTo>
                  <a:pt x="8681" y="9643"/>
                  <a:pt x="8706" y="9593"/>
                  <a:pt x="8706" y="9532"/>
                </a:cubicBezTo>
                <a:cubicBezTo>
                  <a:pt x="8706" y="9471"/>
                  <a:pt x="8681" y="9421"/>
                  <a:pt x="8651" y="9421"/>
                </a:cubicBezTo>
                <a:close/>
                <a:moveTo>
                  <a:pt x="4890" y="9421"/>
                </a:moveTo>
                <a:cubicBezTo>
                  <a:pt x="4860" y="9421"/>
                  <a:pt x="4835" y="9471"/>
                  <a:pt x="4835" y="9532"/>
                </a:cubicBezTo>
                <a:cubicBezTo>
                  <a:pt x="4835" y="9593"/>
                  <a:pt x="4860" y="9643"/>
                  <a:pt x="4890" y="9643"/>
                </a:cubicBezTo>
                <a:cubicBezTo>
                  <a:pt x="4920" y="9643"/>
                  <a:pt x="4945" y="9593"/>
                  <a:pt x="4945" y="9532"/>
                </a:cubicBezTo>
                <a:cubicBezTo>
                  <a:pt x="4945" y="9471"/>
                  <a:pt x="4920" y="9421"/>
                  <a:pt x="4890" y="9421"/>
                </a:cubicBezTo>
                <a:close/>
                <a:moveTo>
                  <a:pt x="4711" y="9421"/>
                </a:moveTo>
                <a:cubicBezTo>
                  <a:pt x="4681" y="9421"/>
                  <a:pt x="4656" y="9471"/>
                  <a:pt x="4656" y="9532"/>
                </a:cubicBezTo>
                <a:cubicBezTo>
                  <a:pt x="4656" y="9593"/>
                  <a:pt x="4681" y="9643"/>
                  <a:pt x="4711" y="9643"/>
                </a:cubicBezTo>
                <a:cubicBezTo>
                  <a:pt x="4741" y="9643"/>
                  <a:pt x="4766" y="9593"/>
                  <a:pt x="4766" y="9532"/>
                </a:cubicBezTo>
                <a:cubicBezTo>
                  <a:pt x="4766" y="9471"/>
                  <a:pt x="4741" y="9421"/>
                  <a:pt x="4711" y="9421"/>
                </a:cubicBezTo>
                <a:close/>
                <a:moveTo>
                  <a:pt x="4532" y="9421"/>
                </a:moveTo>
                <a:cubicBezTo>
                  <a:pt x="4502" y="9421"/>
                  <a:pt x="4477" y="9471"/>
                  <a:pt x="4477" y="9532"/>
                </a:cubicBezTo>
                <a:cubicBezTo>
                  <a:pt x="4477" y="9593"/>
                  <a:pt x="4502" y="9643"/>
                  <a:pt x="4532" y="9643"/>
                </a:cubicBezTo>
                <a:cubicBezTo>
                  <a:pt x="4562" y="9643"/>
                  <a:pt x="4587" y="9593"/>
                  <a:pt x="4587" y="9532"/>
                </a:cubicBezTo>
                <a:cubicBezTo>
                  <a:pt x="4587" y="9471"/>
                  <a:pt x="4562" y="9421"/>
                  <a:pt x="4532" y="9421"/>
                </a:cubicBezTo>
                <a:close/>
                <a:moveTo>
                  <a:pt x="3637" y="9421"/>
                </a:moveTo>
                <a:cubicBezTo>
                  <a:pt x="3606" y="9421"/>
                  <a:pt x="3582" y="9471"/>
                  <a:pt x="3582" y="9532"/>
                </a:cubicBezTo>
                <a:cubicBezTo>
                  <a:pt x="3582" y="9593"/>
                  <a:pt x="3606" y="9643"/>
                  <a:pt x="3637" y="9643"/>
                </a:cubicBezTo>
                <a:cubicBezTo>
                  <a:pt x="3667" y="9643"/>
                  <a:pt x="3691" y="9593"/>
                  <a:pt x="3691" y="9532"/>
                </a:cubicBezTo>
                <a:cubicBezTo>
                  <a:pt x="3691" y="9471"/>
                  <a:pt x="3667" y="9421"/>
                  <a:pt x="3637" y="9421"/>
                </a:cubicBezTo>
                <a:close/>
                <a:moveTo>
                  <a:pt x="3457" y="9421"/>
                </a:moveTo>
                <a:cubicBezTo>
                  <a:pt x="3427" y="9421"/>
                  <a:pt x="3403" y="9471"/>
                  <a:pt x="3403" y="9532"/>
                </a:cubicBezTo>
                <a:cubicBezTo>
                  <a:pt x="3403" y="9593"/>
                  <a:pt x="3427" y="9643"/>
                  <a:pt x="3457" y="9643"/>
                </a:cubicBezTo>
                <a:cubicBezTo>
                  <a:pt x="3488" y="9643"/>
                  <a:pt x="3512" y="9593"/>
                  <a:pt x="3512" y="9532"/>
                </a:cubicBezTo>
                <a:cubicBezTo>
                  <a:pt x="3512" y="9471"/>
                  <a:pt x="3488" y="9421"/>
                  <a:pt x="3457" y="9421"/>
                </a:cubicBezTo>
                <a:close/>
                <a:moveTo>
                  <a:pt x="3278" y="9421"/>
                </a:moveTo>
                <a:cubicBezTo>
                  <a:pt x="3248" y="9421"/>
                  <a:pt x="3223" y="9471"/>
                  <a:pt x="3223" y="9532"/>
                </a:cubicBezTo>
                <a:cubicBezTo>
                  <a:pt x="3223" y="9593"/>
                  <a:pt x="3248" y="9643"/>
                  <a:pt x="3278" y="9643"/>
                </a:cubicBezTo>
                <a:cubicBezTo>
                  <a:pt x="3309" y="9643"/>
                  <a:pt x="3333" y="9593"/>
                  <a:pt x="3333" y="9532"/>
                </a:cubicBezTo>
                <a:cubicBezTo>
                  <a:pt x="3333" y="9471"/>
                  <a:pt x="3309" y="9421"/>
                  <a:pt x="3278" y="9421"/>
                </a:cubicBezTo>
                <a:close/>
                <a:moveTo>
                  <a:pt x="3099" y="9421"/>
                </a:moveTo>
                <a:cubicBezTo>
                  <a:pt x="3069" y="9421"/>
                  <a:pt x="3044" y="9471"/>
                  <a:pt x="3044" y="9532"/>
                </a:cubicBezTo>
                <a:cubicBezTo>
                  <a:pt x="3044" y="9593"/>
                  <a:pt x="3069" y="9643"/>
                  <a:pt x="3099" y="9643"/>
                </a:cubicBezTo>
                <a:cubicBezTo>
                  <a:pt x="3130" y="9643"/>
                  <a:pt x="3154" y="9593"/>
                  <a:pt x="3154" y="9532"/>
                </a:cubicBezTo>
                <a:cubicBezTo>
                  <a:pt x="3154" y="9471"/>
                  <a:pt x="3130" y="9421"/>
                  <a:pt x="3099" y="9421"/>
                </a:cubicBezTo>
                <a:close/>
                <a:moveTo>
                  <a:pt x="2920" y="9421"/>
                </a:moveTo>
                <a:cubicBezTo>
                  <a:pt x="2890" y="9421"/>
                  <a:pt x="2865" y="9471"/>
                  <a:pt x="2865" y="9532"/>
                </a:cubicBezTo>
                <a:cubicBezTo>
                  <a:pt x="2865" y="9593"/>
                  <a:pt x="2890" y="9643"/>
                  <a:pt x="2920" y="9643"/>
                </a:cubicBezTo>
                <a:cubicBezTo>
                  <a:pt x="2950" y="9643"/>
                  <a:pt x="2975" y="9593"/>
                  <a:pt x="2975" y="9532"/>
                </a:cubicBezTo>
                <a:cubicBezTo>
                  <a:pt x="2975" y="9471"/>
                  <a:pt x="2950" y="9421"/>
                  <a:pt x="2920" y="9421"/>
                </a:cubicBezTo>
                <a:close/>
                <a:moveTo>
                  <a:pt x="2741" y="9421"/>
                </a:moveTo>
                <a:cubicBezTo>
                  <a:pt x="2711" y="9421"/>
                  <a:pt x="2686" y="9471"/>
                  <a:pt x="2686" y="9532"/>
                </a:cubicBezTo>
                <a:cubicBezTo>
                  <a:pt x="2686" y="9593"/>
                  <a:pt x="2711" y="9643"/>
                  <a:pt x="2741" y="9643"/>
                </a:cubicBezTo>
                <a:cubicBezTo>
                  <a:pt x="2771" y="9643"/>
                  <a:pt x="2796" y="9593"/>
                  <a:pt x="2796" y="9532"/>
                </a:cubicBezTo>
                <a:cubicBezTo>
                  <a:pt x="2796" y="9471"/>
                  <a:pt x="2771" y="9421"/>
                  <a:pt x="2741" y="9421"/>
                </a:cubicBezTo>
                <a:close/>
                <a:moveTo>
                  <a:pt x="2562" y="9421"/>
                </a:moveTo>
                <a:cubicBezTo>
                  <a:pt x="2532" y="9421"/>
                  <a:pt x="2507" y="9471"/>
                  <a:pt x="2507" y="9532"/>
                </a:cubicBezTo>
                <a:cubicBezTo>
                  <a:pt x="2507" y="9593"/>
                  <a:pt x="2532" y="9643"/>
                  <a:pt x="2562" y="9643"/>
                </a:cubicBezTo>
                <a:cubicBezTo>
                  <a:pt x="2592" y="9643"/>
                  <a:pt x="2617" y="9593"/>
                  <a:pt x="2617" y="9532"/>
                </a:cubicBezTo>
                <a:cubicBezTo>
                  <a:pt x="2617" y="9471"/>
                  <a:pt x="2592" y="9421"/>
                  <a:pt x="2562" y="9421"/>
                </a:cubicBezTo>
                <a:close/>
                <a:moveTo>
                  <a:pt x="2383" y="9421"/>
                </a:moveTo>
                <a:cubicBezTo>
                  <a:pt x="2353" y="9421"/>
                  <a:pt x="2328" y="9471"/>
                  <a:pt x="2328" y="9532"/>
                </a:cubicBezTo>
                <a:cubicBezTo>
                  <a:pt x="2328" y="9593"/>
                  <a:pt x="2353" y="9643"/>
                  <a:pt x="2383" y="9643"/>
                </a:cubicBezTo>
                <a:cubicBezTo>
                  <a:pt x="2413" y="9643"/>
                  <a:pt x="2438" y="9593"/>
                  <a:pt x="2438" y="9532"/>
                </a:cubicBezTo>
                <a:cubicBezTo>
                  <a:pt x="2438" y="9471"/>
                  <a:pt x="2413" y="9421"/>
                  <a:pt x="2383" y="9421"/>
                </a:cubicBezTo>
                <a:close/>
                <a:moveTo>
                  <a:pt x="17605" y="9058"/>
                </a:moveTo>
                <a:cubicBezTo>
                  <a:pt x="17575" y="9058"/>
                  <a:pt x="17550" y="9108"/>
                  <a:pt x="17550" y="9169"/>
                </a:cubicBezTo>
                <a:cubicBezTo>
                  <a:pt x="17550" y="9231"/>
                  <a:pt x="17575" y="9280"/>
                  <a:pt x="17605" y="9280"/>
                </a:cubicBezTo>
                <a:cubicBezTo>
                  <a:pt x="17635" y="9280"/>
                  <a:pt x="17660" y="9231"/>
                  <a:pt x="17660" y="9169"/>
                </a:cubicBezTo>
                <a:cubicBezTo>
                  <a:pt x="17660" y="9108"/>
                  <a:pt x="17635" y="9058"/>
                  <a:pt x="17605" y="9058"/>
                </a:cubicBezTo>
                <a:close/>
                <a:moveTo>
                  <a:pt x="17426" y="9058"/>
                </a:moveTo>
                <a:cubicBezTo>
                  <a:pt x="17396" y="9058"/>
                  <a:pt x="17371" y="9108"/>
                  <a:pt x="17371" y="9169"/>
                </a:cubicBezTo>
                <a:cubicBezTo>
                  <a:pt x="17371" y="9231"/>
                  <a:pt x="17396" y="9280"/>
                  <a:pt x="17426" y="9280"/>
                </a:cubicBezTo>
                <a:cubicBezTo>
                  <a:pt x="17456" y="9280"/>
                  <a:pt x="17481" y="9231"/>
                  <a:pt x="17481" y="9169"/>
                </a:cubicBezTo>
                <a:cubicBezTo>
                  <a:pt x="17481" y="9108"/>
                  <a:pt x="17456" y="9058"/>
                  <a:pt x="17426" y="9058"/>
                </a:cubicBezTo>
                <a:close/>
                <a:moveTo>
                  <a:pt x="17247" y="9058"/>
                </a:moveTo>
                <a:cubicBezTo>
                  <a:pt x="17217" y="9058"/>
                  <a:pt x="17192" y="9108"/>
                  <a:pt x="17192" y="9169"/>
                </a:cubicBezTo>
                <a:cubicBezTo>
                  <a:pt x="17192" y="9231"/>
                  <a:pt x="17217" y="9280"/>
                  <a:pt x="17247" y="9280"/>
                </a:cubicBezTo>
                <a:cubicBezTo>
                  <a:pt x="17277" y="9280"/>
                  <a:pt x="17302" y="9231"/>
                  <a:pt x="17302" y="9169"/>
                </a:cubicBezTo>
                <a:cubicBezTo>
                  <a:pt x="17302" y="9108"/>
                  <a:pt x="17277" y="9058"/>
                  <a:pt x="17247" y="9058"/>
                </a:cubicBezTo>
                <a:close/>
                <a:moveTo>
                  <a:pt x="17068" y="9058"/>
                </a:moveTo>
                <a:cubicBezTo>
                  <a:pt x="17038" y="9058"/>
                  <a:pt x="17013" y="9108"/>
                  <a:pt x="17013" y="9169"/>
                </a:cubicBezTo>
                <a:cubicBezTo>
                  <a:pt x="17013" y="9231"/>
                  <a:pt x="17038" y="9280"/>
                  <a:pt x="17068" y="9280"/>
                </a:cubicBezTo>
                <a:cubicBezTo>
                  <a:pt x="17098" y="9280"/>
                  <a:pt x="17123" y="9231"/>
                  <a:pt x="17123" y="9169"/>
                </a:cubicBezTo>
                <a:cubicBezTo>
                  <a:pt x="17123" y="9108"/>
                  <a:pt x="17098" y="9058"/>
                  <a:pt x="17068" y="9058"/>
                </a:cubicBezTo>
                <a:close/>
                <a:moveTo>
                  <a:pt x="16889" y="9058"/>
                </a:moveTo>
                <a:cubicBezTo>
                  <a:pt x="16859" y="9058"/>
                  <a:pt x="16834" y="9108"/>
                  <a:pt x="16834" y="9169"/>
                </a:cubicBezTo>
                <a:cubicBezTo>
                  <a:pt x="16834" y="9231"/>
                  <a:pt x="16859" y="9280"/>
                  <a:pt x="16889" y="9280"/>
                </a:cubicBezTo>
                <a:cubicBezTo>
                  <a:pt x="16919" y="9280"/>
                  <a:pt x="16944" y="9231"/>
                  <a:pt x="16944" y="9169"/>
                </a:cubicBezTo>
                <a:cubicBezTo>
                  <a:pt x="16944" y="9108"/>
                  <a:pt x="16919" y="9058"/>
                  <a:pt x="16889" y="9058"/>
                </a:cubicBezTo>
                <a:close/>
                <a:moveTo>
                  <a:pt x="16710" y="9058"/>
                </a:moveTo>
                <a:cubicBezTo>
                  <a:pt x="16679" y="9058"/>
                  <a:pt x="16655" y="9108"/>
                  <a:pt x="16655" y="9169"/>
                </a:cubicBezTo>
                <a:cubicBezTo>
                  <a:pt x="16655" y="9231"/>
                  <a:pt x="16679" y="9280"/>
                  <a:pt x="16710" y="9280"/>
                </a:cubicBezTo>
                <a:cubicBezTo>
                  <a:pt x="16740" y="9280"/>
                  <a:pt x="16765" y="9231"/>
                  <a:pt x="16765" y="9169"/>
                </a:cubicBezTo>
                <a:cubicBezTo>
                  <a:pt x="16765" y="9108"/>
                  <a:pt x="16740" y="9058"/>
                  <a:pt x="16710" y="9058"/>
                </a:cubicBezTo>
                <a:close/>
                <a:moveTo>
                  <a:pt x="16531" y="9058"/>
                </a:moveTo>
                <a:cubicBezTo>
                  <a:pt x="16500" y="9058"/>
                  <a:pt x="16476" y="9108"/>
                  <a:pt x="16476" y="9169"/>
                </a:cubicBezTo>
                <a:cubicBezTo>
                  <a:pt x="16476" y="9231"/>
                  <a:pt x="16500" y="9280"/>
                  <a:pt x="16531" y="9280"/>
                </a:cubicBezTo>
                <a:cubicBezTo>
                  <a:pt x="16561" y="9280"/>
                  <a:pt x="16585" y="9231"/>
                  <a:pt x="16585" y="9169"/>
                </a:cubicBezTo>
                <a:cubicBezTo>
                  <a:pt x="16585" y="9108"/>
                  <a:pt x="16561" y="9058"/>
                  <a:pt x="16531" y="9058"/>
                </a:cubicBezTo>
                <a:close/>
                <a:moveTo>
                  <a:pt x="16352" y="9058"/>
                </a:moveTo>
                <a:cubicBezTo>
                  <a:pt x="16321" y="9058"/>
                  <a:pt x="16297" y="9108"/>
                  <a:pt x="16297" y="9169"/>
                </a:cubicBezTo>
                <a:cubicBezTo>
                  <a:pt x="16297" y="9231"/>
                  <a:pt x="16321" y="9280"/>
                  <a:pt x="16352" y="9280"/>
                </a:cubicBezTo>
                <a:cubicBezTo>
                  <a:pt x="16382" y="9280"/>
                  <a:pt x="16406" y="9231"/>
                  <a:pt x="16406" y="9169"/>
                </a:cubicBezTo>
                <a:cubicBezTo>
                  <a:pt x="16406" y="9108"/>
                  <a:pt x="16382" y="9058"/>
                  <a:pt x="16352" y="9058"/>
                </a:cubicBezTo>
                <a:close/>
                <a:moveTo>
                  <a:pt x="16172" y="9058"/>
                </a:moveTo>
                <a:cubicBezTo>
                  <a:pt x="16142" y="9058"/>
                  <a:pt x="16118" y="9108"/>
                  <a:pt x="16118" y="9169"/>
                </a:cubicBezTo>
                <a:cubicBezTo>
                  <a:pt x="16118" y="9231"/>
                  <a:pt x="16142" y="9280"/>
                  <a:pt x="16172" y="9280"/>
                </a:cubicBezTo>
                <a:cubicBezTo>
                  <a:pt x="16203" y="9280"/>
                  <a:pt x="16227" y="9231"/>
                  <a:pt x="16227" y="9169"/>
                </a:cubicBezTo>
                <a:cubicBezTo>
                  <a:pt x="16227" y="9108"/>
                  <a:pt x="16203" y="9058"/>
                  <a:pt x="16172" y="9058"/>
                </a:cubicBezTo>
                <a:close/>
                <a:moveTo>
                  <a:pt x="15993" y="9058"/>
                </a:moveTo>
                <a:cubicBezTo>
                  <a:pt x="15963" y="9058"/>
                  <a:pt x="15938" y="9108"/>
                  <a:pt x="15938" y="9169"/>
                </a:cubicBezTo>
                <a:cubicBezTo>
                  <a:pt x="15938" y="9231"/>
                  <a:pt x="15963" y="9280"/>
                  <a:pt x="15993" y="9280"/>
                </a:cubicBezTo>
                <a:cubicBezTo>
                  <a:pt x="16024" y="9280"/>
                  <a:pt x="16048" y="9231"/>
                  <a:pt x="16048" y="9169"/>
                </a:cubicBezTo>
                <a:cubicBezTo>
                  <a:pt x="16048" y="9108"/>
                  <a:pt x="16024" y="9058"/>
                  <a:pt x="15993" y="9058"/>
                </a:cubicBezTo>
                <a:close/>
                <a:moveTo>
                  <a:pt x="15814" y="9058"/>
                </a:moveTo>
                <a:cubicBezTo>
                  <a:pt x="15784" y="9058"/>
                  <a:pt x="15759" y="9108"/>
                  <a:pt x="15759" y="9169"/>
                </a:cubicBezTo>
                <a:cubicBezTo>
                  <a:pt x="15759" y="9231"/>
                  <a:pt x="15784" y="9280"/>
                  <a:pt x="15814" y="9280"/>
                </a:cubicBezTo>
                <a:cubicBezTo>
                  <a:pt x="15845" y="9280"/>
                  <a:pt x="15869" y="9231"/>
                  <a:pt x="15869" y="9169"/>
                </a:cubicBezTo>
                <a:cubicBezTo>
                  <a:pt x="15869" y="9108"/>
                  <a:pt x="15845" y="9058"/>
                  <a:pt x="15814" y="9058"/>
                </a:cubicBezTo>
                <a:close/>
                <a:moveTo>
                  <a:pt x="15635" y="9058"/>
                </a:moveTo>
                <a:cubicBezTo>
                  <a:pt x="15605" y="9058"/>
                  <a:pt x="15580" y="9108"/>
                  <a:pt x="15580" y="9169"/>
                </a:cubicBezTo>
                <a:cubicBezTo>
                  <a:pt x="15580" y="9231"/>
                  <a:pt x="15605" y="9280"/>
                  <a:pt x="15635" y="9280"/>
                </a:cubicBezTo>
                <a:cubicBezTo>
                  <a:pt x="15666" y="9280"/>
                  <a:pt x="15690" y="9231"/>
                  <a:pt x="15690" y="9169"/>
                </a:cubicBezTo>
                <a:cubicBezTo>
                  <a:pt x="15690" y="9108"/>
                  <a:pt x="15666" y="9058"/>
                  <a:pt x="15635" y="9058"/>
                </a:cubicBezTo>
                <a:close/>
                <a:moveTo>
                  <a:pt x="15456" y="9058"/>
                </a:moveTo>
                <a:cubicBezTo>
                  <a:pt x="15426" y="9058"/>
                  <a:pt x="15401" y="9108"/>
                  <a:pt x="15401" y="9169"/>
                </a:cubicBezTo>
                <a:cubicBezTo>
                  <a:pt x="15401" y="9231"/>
                  <a:pt x="15426" y="9280"/>
                  <a:pt x="15456" y="9280"/>
                </a:cubicBezTo>
                <a:cubicBezTo>
                  <a:pt x="15486" y="9280"/>
                  <a:pt x="15511" y="9231"/>
                  <a:pt x="15511" y="9169"/>
                </a:cubicBezTo>
                <a:cubicBezTo>
                  <a:pt x="15511" y="9108"/>
                  <a:pt x="15486" y="9058"/>
                  <a:pt x="15456" y="9058"/>
                </a:cubicBezTo>
                <a:close/>
                <a:moveTo>
                  <a:pt x="15277" y="9058"/>
                </a:moveTo>
                <a:cubicBezTo>
                  <a:pt x="15247" y="9058"/>
                  <a:pt x="15222" y="9108"/>
                  <a:pt x="15222" y="9169"/>
                </a:cubicBezTo>
                <a:cubicBezTo>
                  <a:pt x="15222" y="9231"/>
                  <a:pt x="15247" y="9280"/>
                  <a:pt x="15277" y="9280"/>
                </a:cubicBezTo>
                <a:cubicBezTo>
                  <a:pt x="15307" y="9280"/>
                  <a:pt x="15332" y="9231"/>
                  <a:pt x="15332" y="9169"/>
                </a:cubicBezTo>
                <a:cubicBezTo>
                  <a:pt x="15332" y="9108"/>
                  <a:pt x="15307" y="9058"/>
                  <a:pt x="15277" y="9058"/>
                </a:cubicBezTo>
                <a:close/>
                <a:moveTo>
                  <a:pt x="15098" y="9058"/>
                </a:moveTo>
                <a:cubicBezTo>
                  <a:pt x="15068" y="9058"/>
                  <a:pt x="15043" y="9108"/>
                  <a:pt x="15043" y="9169"/>
                </a:cubicBezTo>
                <a:cubicBezTo>
                  <a:pt x="15043" y="9231"/>
                  <a:pt x="15068" y="9280"/>
                  <a:pt x="15098" y="9280"/>
                </a:cubicBezTo>
                <a:cubicBezTo>
                  <a:pt x="15128" y="9280"/>
                  <a:pt x="15153" y="9231"/>
                  <a:pt x="15153" y="9169"/>
                </a:cubicBezTo>
                <a:cubicBezTo>
                  <a:pt x="15153" y="9108"/>
                  <a:pt x="15128" y="9058"/>
                  <a:pt x="15098" y="9058"/>
                </a:cubicBezTo>
                <a:close/>
                <a:moveTo>
                  <a:pt x="14919" y="9058"/>
                </a:moveTo>
                <a:cubicBezTo>
                  <a:pt x="14889" y="9058"/>
                  <a:pt x="14864" y="9108"/>
                  <a:pt x="14864" y="9169"/>
                </a:cubicBezTo>
                <a:cubicBezTo>
                  <a:pt x="14864" y="9231"/>
                  <a:pt x="14889" y="9280"/>
                  <a:pt x="14919" y="9280"/>
                </a:cubicBezTo>
                <a:cubicBezTo>
                  <a:pt x="14949" y="9280"/>
                  <a:pt x="14974" y="9231"/>
                  <a:pt x="14974" y="9169"/>
                </a:cubicBezTo>
                <a:cubicBezTo>
                  <a:pt x="14974" y="9108"/>
                  <a:pt x="14949" y="9058"/>
                  <a:pt x="14919" y="9058"/>
                </a:cubicBezTo>
                <a:close/>
                <a:moveTo>
                  <a:pt x="14740" y="9058"/>
                </a:moveTo>
                <a:cubicBezTo>
                  <a:pt x="14709" y="9058"/>
                  <a:pt x="14685" y="9108"/>
                  <a:pt x="14685" y="9169"/>
                </a:cubicBezTo>
                <a:cubicBezTo>
                  <a:pt x="14685" y="9231"/>
                  <a:pt x="14709" y="9280"/>
                  <a:pt x="14740" y="9280"/>
                </a:cubicBezTo>
                <a:cubicBezTo>
                  <a:pt x="14770" y="9280"/>
                  <a:pt x="14795" y="9231"/>
                  <a:pt x="14795" y="9169"/>
                </a:cubicBezTo>
                <a:cubicBezTo>
                  <a:pt x="14795" y="9108"/>
                  <a:pt x="14770" y="9058"/>
                  <a:pt x="14740" y="9058"/>
                </a:cubicBezTo>
                <a:close/>
                <a:moveTo>
                  <a:pt x="14561" y="9058"/>
                </a:moveTo>
                <a:cubicBezTo>
                  <a:pt x="14530" y="9058"/>
                  <a:pt x="14506" y="9108"/>
                  <a:pt x="14506" y="9169"/>
                </a:cubicBezTo>
                <a:cubicBezTo>
                  <a:pt x="14506" y="9231"/>
                  <a:pt x="14530" y="9280"/>
                  <a:pt x="14561" y="9280"/>
                </a:cubicBezTo>
                <a:cubicBezTo>
                  <a:pt x="14591" y="9280"/>
                  <a:pt x="14616" y="9231"/>
                  <a:pt x="14616" y="9169"/>
                </a:cubicBezTo>
                <a:cubicBezTo>
                  <a:pt x="14616" y="9108"/>
                  <a:pt x="14591" y="9058"/>
                  <a:pt x="14561" y="9058"/>
                </a:cubicBezTo>
                <a:close/>
                <a:moveTo>
                  <a:pt x="13844" y="9058"/>
                </a:moveTo>
                <a:cubicBezTo>
                  <a:pt x="13814" y="9058"/>
                  <a:pt x="13789" y="9108"/>
                  <a:pt x="13789" y="9169"/>
                </a:cubicBezTo>
                <a:cubicBezTo>
                  <a:pt x="13789" y="9231"/>
                  <a:pt x="13814" y="9280"/>
                  <a:pt x="13844" y="9280"/>
                </a:cubicBezTo>
                <a:cubicBezTo>
                  <a:pt x="13875" y="9280"/>
                  <a:pt x="13899" y="9231"/>
                  <a:pt x="13899" y="9169"/>
                </a:cubicBezTo>
                <a:cubicBezTo>
                  <a:pt x="13899" y="9108"/>
                  <a:pt x="13875" y="9058"/>
                  <a:pt x="13844" y="9058"/>
                </a:cubicBezTo>
                <a:close/>
                <a:moveTo>
                  <a:pt x="13665" y="9058"/>
                </a:moveTo>
                <a:cubicBezTo>
                  <a:pt x="13635" y="9058"/>
                  <a:pt x="13610" y="9108"/>
                  <a:pt x="13610" y="9169"/>
                </a:cubicBezTo>
                <a:cubicBezTo>
                  <a:pt x="13610" y="9231"/>
                  <a:pt x="13635" y="9280"/>
                  <a:pt x="13665" y="9280"/>
                </a:cubicBezTo>
                <a:cubicBezTo>
                  <a:pt x="13696" y="9280"/>
                  <a:pt x="13720" y="9231"/>
                  <a:pt x="13720" y="9169"/>
                </a:cubicBezTo>
                <a:cubicBezTo>
                  <a:pt x="13720" y="9108"/>
                  <a:pt x="13696" y="9058"/>
                  <a:pt x="13665" y="9058"/>
                </a:cubicBezTo>
                <a:close/>
                <a:moveTo>
                  <a:pt x="13486" y="9058"/>
                </a:moveTo>
                <a:cubicBezTo>
                  <a:pt x="13456" y="9058"/>
                  <a:pt x="13431" y="9108"/>
                  <a:pt x="13431" y="9169"/>
                </a:cubicBezTo>
                <a:cubicBezTo>
                  <a:pt x="13431" y="9231"/>
                  <a:pt x="13456" y="9280"/>
                  <a:pt x="13486" y="9280"/>
                </a:cubicBezTo>
                <a:cubicBezTo>
                  <a:pt x="13516" y="9280"/>
                  <a:pt x="13541" y="9231"/>
                  <a:pt x="13541" y="9169"/>
                </a:cubicBezTo>
                <a:cubicBezTo>
                  <a:pt x="13541" y="9108"/>
                  <a:pt x="13516" y="9058"/>
                  <a:pt x="13486" y="9058"/>
                </a:cubicBezTo>
                <a:close/>
                <a:moveTo>
                  <a:pt x="13307" y="9058"/>
                </a:moveTo>
                <a:cubicBezTo>
                  <a:pt x="13277" y="9058"/>
                  <a:pt x="13252" y="9108"/>
                  <a:pt x="13252" y="9169"/>
                </a:cubicBezTo>
                <a:cubicBezTo>
                  <a:pt x="13252" y="9231"/>
                  <a:pt x="13277" y="9280"/>
                  <a:pt x="13307" y="9280"/>
                </a:cubicBezTo>
                <a:cubicBezTo>
                  <a:pt x="13337" y="9280"/>
                  <a:pt x="13362" y="9231"/>
                  <a:pt x="13362" y="9169"/>
                </a:cubicBezTo>
                <a:cubicBezTo>
                  <a:pt x="13362" y="9108"/>
                  <a:pt x="13337" y="9058"/>
                  <a:pt x="13307" y="9058"/>
                </a:cubicBezTo>
                <a:close/>
                <a:moveTo>
                  <a:pt x="13128" y="9058"/>
                </a:moveTo>
                <a:cubicBezTo>
                  <a:pt x="13098" y="9058"/>
                  <a:pt x="13073" y="9108"/>
                  <a:pt x="13073" y="9169"/>
                </a:cubicBezTo>
                <a:cubicBezTo>
                  <a:pt x="13073" y="9231"/>
                  <a:pt x="13098" y="9280"/>
                  <a:pt x="13128" y="9280"/>
                </a:cubicBezTo>
                <a:cubicBezTo>
                  <a:pt x="13158" y="9280"/>
                  <a:pt x="13183" y="9231"/>
                  <a:pt x="13183" y="9169"/>
                </a:cubicBezTo>
                <a:cubicBezTo>
                  <a:pt x="13183" y="9108"/>
                  <a:pt x="13158" y="9058"/>
                  <a:pt x="13128" y="9058"/>
                </a:cubicBezTo>
                <a:close/>
                <a:moveTo>
                  <a:pt x="12949" y="9058"/>
                </a:moveTo>
                <a:cubicBezTo>
                  <a:pt x="12919" y="9058"/>
                  <a:pt x="12894" y="9108"/>
                  <a:pt x="12894" y="9169"/>
                </a:cubicBezTo>
                <a:cubicBezTo>
                  <a:pt x="12894" y="9231"/>
                  <a:pt x="12919" y="9280"/>
                  <a:pt x="12949" y="9280"/>
                </a:cubicBezTo>
                <a:cubicBezTo>
                  <a:pt x="12979" y="9280"/>
                  <a:pt x="13004" y="9231"/>
                  <a:pt x="13004" y="9169"/>
                </a:cubicBezTo>
                <a:cubicBezTo>
                  <a:pt x="13004" y="9108"/>
                  <a:pt x="12979" y="9058"/>
                  <a:pt x="12949" y="9058"/>
                </a:cubicBezTo>
                <a:close/>
                <a:moveTo>
                  <a:pt x="12770" y="9058"/>
                </a:moveTo>
                <a:cubicBezTo>
                  <a:pt x="12740" y="9058"/>
                  <a:pt x="12715" y="9108"/>
                  <a:pt x="12715" y="9169"/>
                </a:cubicBezTo>
                <a:cubicBezTo>
                  <a:pt x="12715" y="9231"/>
                  <a:pt x="12740" y="9280"/>
                  <a:pt x="12770" y="9280"/>
                </a:cubicBezTo>
                <a:cubicBezTo>
                  <a:pt x="12800" y="9280"/>
                  <a:pt x="12825" y="9231"/>
                  <a:pt x="12825" y="9169"/>
                </a:cubicBezTo>
                <a:cubicBezTo>
                  <a:pt x="12825" y="9108"/>
                  <a:pt x="12800" y="9058"/>
                  <a:pt x="12770" y="9058"/>
                </a:cubicBezTo>
                <a:close/>
                <a:moveTo>
                  <a:pt x="12591" y="9058"/>
                </a:moveTo>
                <a:cubicBezTo>
                  <a:pt x="12560" y="9058"/>
                  <a:pt x="12536" y="9108"/>
                  <a:pt x="12536" y="9169"/>
                </a:cubicBezTo>
                <a:cubicBezTo>
                  <a:pt x="12536" y="9231"/>
                  <a:pt x="12560" y="9280"/>
                  <a:pt x="12591" y="9280"/>
                </a:cubicBezTo>
                <a:cubicBezTo>
                  <a:pt x="12621" y="9280"/>
                  <a:pt x="12646" y="9231"/>
                  <a:pt x="12646" y="9169"/>
                </a:cubicBezTo>
                <a:cubicBezTo>
                  <a:pt x="12646" y="9108"/>
                  <a:pt x="12621" y="9058"/>
                  <a:pt x="12591" y="9058"/>
                </a:cubicBezTo>
                <a:close/>
                <a:moveTo>
                  <a:pt x="12412" y="9058"/>
                </a:moveTo>
                <a:cubicBezTo>
                  <a:pt x="12381" y="9058"/>
                  <a:pt x="12357" y="9108"/>
                  <a:pt x="12357" y="9169"/>
                </a:cubicBezTo>
                <a:cubicBezTo>
                  <a:pt x="12357" y="9231"/>
                  <a:pt x="12381" y="9280"/>
                  <a:pt x="12412" y="9280"/>
                </a:cubicBezTo>
                <a:cubicBezTo>
                  <a:pt x="12442" y="9280"/>
                  <a:pt x="12466" y="9231"/>
                  <a:pt x="12466" y="9169"/>
                </a:cubicBezTo>
                <a:cubicBezTo>
                  <a:pt x="12466" y="9108"/>
                  <a:pt x="12442" y="9058"/>
                  <a:pt x="12412" y="9058"/>
                </a:cubicBezTo>
                <a:close/>
                <a:moveTo>
                  <a:pt x="12233" y="9058"/>
                </a:moveTo>
                <a:cubicBezTo>
                  <a:pt x="12202" y="9058"/>
                  <a:pt x="12178" y="9108"/>
                  <a:pt x="12178" y="9169"/>
                </a:cubicBezTo>
                <a:cubicBezTo>
                  <a:pt x="12178" y="9231"/>
                  <a:pt x="12202" y="9280"/>
                  <a:pt x="12233" y="9280"/>
                </a:cubicBezTo>
                <a:cubicBezTo>
                  <a:pt x="12263" y="9280"/>
                  <a:pt x="12287" y="9231"/>
                  <a:pt x="12287" y="9169"/>
                </a:cubicBezTo>
                <a:cubicBezTo>
                  <a:pt x="12287" y="9108"/>
                  <a:pt x="12263" y="9058"/>
                  <a:pt x="12233" y="9058"/>
                </a:cubicBezTo>
                <a:close/>
                <a:moveTo>
                  <a:pt x="12053" y="9058"/>
                </a:moveTo>
                <a:cubicBezTo>
                  <a:pt x="12023" y="9058"/>
                  <a:pt x="11999" y="9108"/>
                  <a:pt x="11999" y="9169"/>
                </a:cubicBezTo>
                <a:cubicBezTo>
                  <a:pt x="11999" y="9231"/>
                  <a:pt x="12023" y="9280"/>
                  <a:pt x="12053" y="9280"/>
                </a:cubicBezTo>
                <a:cubicBezTo>
                  <a:pt x="12084" y="9280"/>
                  <a:pt x="12108" y="9231"/>
                  <a:pt x="12108" y="9169"/>
                </a:cubicBezTo>
                <a:cubicBezTo>
                  <a:pt x="12108" y="9108"/>
                  <a:pt x="12084" y="9058"/>
                  <a:pt x="12053" y="9058"/>
                </a:cubicBezTo>
                <a:close/>
                <a:moveTo>
                  <a:pt x="11874" y="9058"/>
                </a:moveTo>
                <a:cubicBezTo>
                  <a:pt x="11844" y="9058"/>
                  <a:pt x="11819" y="9108"/>
                  <a:pt x="11819" y="9169"/>
                </a:cubicBezTo>
                <a:cubicBezTo>
                  <a:pt x="11819" y="9231"/>
                  <a:pt x="11844" y="9280"/>
                  <a:pt x="11874" y="9280"/>
                </a:cubicBezTo>
                <a:cubicBezTo>
                  <a:pt x="11905" y="9280"/>
                  <a:pt x="11929" y="9231"/>
                  <a:pt x="11929" y="9169"/>
                </a:cubicBezTo>
                <a:cubicBezTo>
                  <a:pt x="11929" y="9108"/>
                  <a:pt x="11905" y="9058"/>
                  <a:pt x="11874" y="9058"/>
                </a:cubicBezTo>
                <a:close/>
                <a:moveTo>
                  <a:pt x="11695" y="9058"/>
                </a:moveTo>
                <a:cubicBezTo>
                  <a:pt x="11665" y="9058"/>
                  <a:pt x="11640" y="9108"/>
                  <a:pt x="11640" y="9169"/>
                </a:cubicBezTo>
                <a:cubicBezTo>
                  <a:pt x="11640" y="9231"/>
                  <a:pt x="11665" y="9280"/>
                  <a:pt x="11695" y="9280"/>
                </a:cubicBezTo>
                <a:cubicBezTo>
                  <a:pt x="11726" y="9280"/>
                  <a:pt x="11750" y="9231"/>
                  <a:pt x="11750" y="9169"/>
                </a:cubicBezTo>
                <a:cubicBezTo>
                  <a:pt x="11750" y="9108"/>
                  <a:pt x="11726" y="9058"/>
                  <a:pt x="11695" y="9058"/>
                </a:cubicBezTo>
                <a:close/>
                <a:moveTo>
                  <a:pt x="11516" y="9058"/>
                </a:moveTo>
                <a:cubicBezTo>
                  <a:pt x="11486" y="9058"/>
                  <a:pt x="11461" y="9108"/>
                  <a:pt x="11461" y="9169"/>
                </a:cubicBezTo>
                <a:cubicBezTo>
                  <a:pt x="11461" y="9231"/>
                  <a:pt x="11486" y="9280"/>
                  <a:pt x="11516" y="9280"/>
                </a:cubicBezTo>
                <a:cubicBezTo>
                  <a:pt x="11546" y="9280"/>
                  <a:pt x="11571" y="9231"/>
                  <a:pt x="11571" y="9169"/>
                </a:cubicBezTo>
                <a:cubicBezTo>
                  <a:pt x="11571" y="9108"/>
                  <a:pt x="11546" y="9058"/>
                  <a:pt x="11516" y="9058"/>
                </a:cubicBezTo>
                <a:close/>
                <a:moveTo>
                  <a:pt x="11337" y="9058"/>
                </a:moveTo>
                <a:cubicBezTo>
                  <a:pt x="11307" y="9058"/>
                  <a:pt x="11282" y="9108"/>
                  <a:pt x="11282" y="9169"/>
                </a:cubicBezTo>
                <a:cubicBezTo>
                  <a:pt x="11282" y="9231"/>
                  <a:pt x="11307" y="9280"/>
                  <a:pt x="11337" y="9280"/>
                </a:cubicBezTo>
                <a:cubicBezTo>
                  <a:pt x="11367" y="9280"/>
                  <a:pt x="11392" y="9231"/>
                  <a:pt x="11392" y="9169"/>
                </a:cubicBezTo>
                <a:cubicBezTo>
                  <a:pt x="11392" y="9108"/>
                  <a:pt x="11367" y="9058"/>
                  <a:pt x="11337" y="9058"/>
                </a:cubicBezTo>
                <a:close/>
                <a:moveTo>
                  <a:pt x="11158" y="9058"/>
                </a:moveTo>
                <a:cubicBezTo>
                  <a:pt x="11128" y="9058"/>
                  <a:pt x="11103" y="9108"/>
                  <a:pt x="11103" y="9169"/>
                </a:cubicBezTo>
                <a:cubicBezTo>
                  <a:pt x="11103" y="9231"/>
                  <a:pt x="11128" y="9280"/>
                  <a:pt x="11158" y="9280"/>
                </a:cubicBezTo>
                <a:cubicBezTo>
                  <a:pt x="11188" y="9280"/>
                  <a:pt x="11213" y="9231"/>
                  <a:pt x="11213" y="9169"/>
                </a:cubicBezTo>
                <a:cubicBezTo>
                  <a:pt x="11213" y="9108"/>
                  <a:pt x="11188" y="9058"/>
                  <a:pt x="11158" y="9058"/>
                </a:cubicBezTo>
                <a:close/>
                <a:moveTo>
                  <a:pt x="10979" y="9058"/>
                </a:moveTo>
                <a:cubicBezTo>
                  <a:pt x="10949" y="9058"/>
                  <a:pt x="10924" y="9108"/>
                  <a:pt x="10924" y="9169"/>
                </a:cubicBezTo>
                <a:cubicBezTo>
                  <a:pt x="10924" y="9231"/>
                  <a:pt x="10949" y="9280"/>
                  <a:pt x="10979" y="9280"/>
                </a:cubicBezTo>
                <a:cubicBezTo>
                  <a:pt x="11009" y="9280"/>
                  <a:pt x="11034" y="9231"/>
                  <a:pt x="11034" y="9169"/>
                </a:cubicBezTo>
                <a:cubicBezTo>
                  <a:pt x="11034" y="9108"/>
                  <a:pt x="11009" y="9058"/>
                  <a:pt x="10979" y="9058"/>
                </a:cubicBezTo>
                <a:close/>
                <a:moveTo>
                  <a:pt x="10800" y="9058"/>
                </a:moveTo>
                <a:cubicBezTo>
                  <a:pt x="10770" y="9058"/>
                  <a:pt x="10745" y="9108"/>
                  <a:pt x="10745" y="9169"/>
                </a:cubicBezTo>
                <a:cubicBezTo>
                  <a:pt x="10745" y="9231"/>
                  <a:pt x="10770" y="9280"/>
                  <a:pt x="10800" y="9280"/>
                </a:cubicBezTo>
                <a:cubicBezTo>
                  <a:pt x="10830" y="9280"/>
                  <a:pt x="10855" y="9231"/>
                  <a:pt x="10855" y="9169"/>
                </a:cubicBezTo>
                <a:cubicBezTo>
                  <a:pt x="10855" y="9108"/>
                  <a:pt x="10830" y="9058"/>
                  <a:pt x="10800" y="9058"/>
                </a:cubicBezTo>
                <a:close/>
                <a:moveTo>
                  <a:pt x="10621" y="9058"/>
                </a:moveTo>
                <a:cubicBezTo>
                  <a:pt x="10590" y="9058"/>
                  <a:pt x="10566" y="9108"/>
                  <a:pt x="10566" y="9169"/>
                </a:cubicBezTo>
                <a:cubicBezTo>
                  <a:pt x="10566" y="9231"/>
                  <a:pt x="10590" y="9280"/>
                  <a:pt x="10621" y="9280"/>
                </a:cubicBezTo>
                <a:cubicBezTo>
                  <a:pt x="10651" y="9280"/>
                  <a:pt x="10676" y="9231"/>
                  <a:pt x="10676" y="9169"/>
                </a:cubicBezTo>
                <a:cubicBezTo>
                  <a:pt x="10676" y="9108"/>
                  <a:pt x="10651" y="9058"/>
                  <a:pt x="10621" y="9058"/>
                </a:cubicBezTo>
                <a:close/>
                <a:moveTo>
                  <a:pt x="10442" y="9058"/>
                </a:moveTo>
                <a:cubicBezTo>
                  <a:pt x="10411" y="9058"/>
                  <a:pt x="10387" y="9108"/>
                  <a:pt x="10387" y="9169"/>
                </a:cubicBezTo>
                <a:cubicBezTo>
                  <a:pt x="10387" y="9231"/>
                  <a:pt x="10411" y="9280"/>
                  <a:pt x="10442" y="9280"/>
                </a:cubicBezTo>
                <a:cubicBezTo>
                  <a:pt x="10472" y="9280"/>
                  <a:pt x="10497" y="9231"/>
                  <a:pt x="10497" y="9169"/>
                </a:cubicBezTo>
                <a:cubicBezTo>
                  <a:pt x="10497" y="9108"/>
                  <a:pt x="10472" y="9058"/>
                  <a:pt x="10442" y="9058"/>
                </a:cubicBezTo>
                <a:close/>
                <a:moveTo>
                  <a:pt x="10263" y="9058"/>
                </a:moveTo>
                <a:cubicBezTo>
                  <a:pt x="10232" y="9058"/>
                  <a:pt x="10208" y="9108"/>
                  <a:pt x="10208" y="9169"/>
                </a:cubicBezTo>
                <a:cubicBezTo>
                  <a:pt x="10208" y="9231"/>
                  <a:pt x="10232" y="9280"/>
                  <a:pt x="10263" y="9280"/>
                </a:cubicBezTo>
                <a:cubicBezTo>
                  <a:pt x="10293" y="9280"/>
                  <a:pt x="10317" y="9231"/>
                  <a:pt x="10317" y="9169"/>
                </a:cubicBezTo>
                <a:cubicBezTo>
                  <a:pt x="10317" y="9108"/>
                  <a:pt x="10293" y="9058"/>
                  <a:pt x="10263" y="9058"/>
                </a:cubicBezTo>
                <a:close/>
                <a:moveTo>
                  <a:pt x="10083" y="9058"/>
                </a:moveTo>
                <a:cubicBezTo>
                  <a:pt x="10053" y="9058"/>
                  <a:pt x="10029" y="9108"/>
                  <a:pt x="10029" y="9169"/>
                </a:cubicBezTo>
                <a:cubicBezTo>
                  <a:pt x="10029" y="9231"/>
                  <a:pt x="10053" y="9280"/>
                  <a:pt x="10083" y="9280"/>
                </a:cubicBezTo>
                <a:cubicBezTo>
                  <a:pt x="10114" y="9280"/>
                  <a:pt x="10138" y="9231"/>
                  <a:pt x="10138" y="9169"/>
                </a:cubicBezTo>
                <a:cubicBezTo>
                  <a:pt x="10138" y="9108"/>
                  <a:pt x="10114" y="9058"/>
                  <a:pt x="10083" y="9058"/>
                </a:cubicBezTo>
                <a:close/>
                <a:moveTo>
                  <a:pt x="9904" y="9058"/>
                </a:moveTo>
                <a:cubicBezTo>
                  <a:pt x="9874" y="9058"/>
                  <a:pt x="9850" y="9108"/>
                  <a:pt x="9850" y="9169"/>
                </a:cubicBezTo>
                <a:cubicBezTo>
                  <a:pt x="9850" y="9231"/>
                  <a:pt x="9874" y="9280"/>
                  <a:pt x="9904" y="9280"/>
                </a:cubicBezTo>
                <a:cubicBezTo>
                  <a:pt x="9935" y="9280"/>
                  <a:pt x="9959" y="9231"/>
                  <a:pt x="9959" y="9169"/>
                </a:cubicBezTo>
                <a:cubicBezTo>
                  <a:pt x="9959" y="9108"/>
                  <a:pt x="9935" y="9058"/>
                  <a:pt x="9904" y="9058"/>
                </a:cubicBezTo>
                <a:close/>
                <a:moveTo>
                  <a:pt x="9725" y="9058"/>
                </a:moveTo>
                <a:cubicBezTo>
                  <a:pt x="9695" y="9058"/>
                  <a:pt x="9670" y="9108"/>
                  <a:pt x="9670" y="9169"/>
                </a:cubicBezTo>
                <a:cubicBezTo>
                  <a:pt x="9670" y="9231"/>
                  <a:pt x="9695" y="9280"/>
                  <a:pt x="9725" y="9280"/>
                </a:cubicBezTo>
                <a:cubicBezTo>
                  <a:pt x="9756" y="9280"/>
                  <a:pt x="9780" y="9231"/>
                  <a:pt x="9780" y="9169"/>
                </a:cubicBezTo>
                <a:cubicBezTo>
                  <a:pt x="9780" y="9108"/>
                  <a:pt x="9756" y="9058"/>
                  <a:pt x="9725" y="9058"/>
                </a:cubicBezTo>
                <a:close/>
                <a:moveTo>
                  <a:pt x="9546" y="9058"/>
                </a:moveTo>
                <a:cubicBezTo>
                  <a:pt x="9516" y="9058"/>
                  <a:pt x="9491" y="9108"/>
                  <a:pt x="9491" y="9169"/>
                </a:cubicBezTo>
                <a:cubicBezTo>
                  <a:pt x="9491" y="9231"/>
                  <a:pt x="9516" y="9280"/>
                  <a:pt x="9546" y="9280"/>
                </a:cubicBezTo>
                <a:cubicBezTo>
                  <a:pt x="9577" y="9280"/>
                  <a:pt x="9601" y="9231"/>
                  <a:pt x="9601" y="9169"/>
                </a:cubicBezTo>
                <a:cubicBezTo>
                  <a:pt x="9601" y="9108"/>
                  <a:pt x="9577" y="9058"/>
                  <a:pt x="9546" y="9058"/>
                </a:cubicBezTo>
                <a:close/>
                <a:moveTo>
                  <a:pt x="9367" y="9058"/>
                </a:moveTo>
                <a:cubicBezTo>
                  <a:pt x="9337" y="9058"/>
                  <a:pt x="9312" y="9108"/>
                  <a:pt x="9312" y="9169"/>
                </a:cubicBezTo>
                <a:cubicBezTo>
                  <a:pt x="9312" y="9231"/>
                  <a:pt x="9337" y="9280"/>
                  <a:pt x="9367" y="9280"/>
                </a:cubicBezTo>
                <a:cubicBezTo>
                  <a:pt x="9397" y="9280"/>
                  <a:pt x="9422" y="9231"/>
                  <a:pt x="9422" y="9169"/>
                </a:cubicBezTo>
                <a:cubicBezTo>
                  <a:pt x="9422" y="9108"/>
                  <a:pt x="9397" y="9058"/>
                  <a:pt x="9367" y="9058"/>
                </a:cubicBezTo>
                <a:close/>
                <a:moveTo>
                  <a:pt x="9188" y="9058"/>
                </a:moveTo>
                <a:cubicBezTo>
                  <a:pt x="9158" y="9058"/>
                  <a:pt x="9133" y="9108"/>
                  <a:pt x="9133" y="9169"/>
                </a:cubicBezTo>
                <a:cubicBezTo>
                  <a:pt x="9133" y="9231"/>
                  <a:pt x="9158" y="9280"/>
                  <a:pt x="9188" y="9280"/>
                </a:cubicBezTo>
                <a:cubicBezTo>
                  <a:pt x="9218" y="9280"/>
                  <a:pt x="9243" y="9231"/>
                  <a:pt x="9243" y="9169"/>
                </a:cubicBezTo>
                <a:cubicBezTo>
                  <a:pt x="9243" y="9108"/>
                  <a:pt x="9218" y="9058"/>
                  <a:pt x="9188" y="9058"/>
                </a:cubicBezTo>
                <a:close/>
                <a:moveTo>
                  <a:pt x="9009" y="9058"/>
                </a:moveTo>
                <a:cubicBezTo>
                  <a:pt x="8979" y="9058"/>
                  <a:pt x="8954" y="9108"/>
                  <a:pt x="8954" y="9169"/>
                </a:cubicBezTo>
                <a:cubicBezTo>
                  <a:pt x="8954" y="9231"/>
                  <a:pt x="8979" y="9280"/>
                  <a:pt x="9009" y="9280"/>
                </a:cubicBezTo>
                <a:cubicBezTo>
                  <a:pt x="9039" y="9280"/>
                  <a:pt x="9064" y="9231"/>
                  <a:pt x="9064" y="9169"/>
                </a:cubicBezTo>
                <a:cubicBezTo>
                  <a:pt x="9064" y="9108"/>
                  <a:pt x="9039" y="9058"/>
                  <a:pt x="9009" y="9058"/>
                </a:cubicBezTo>
                <a:close/>
                <a:moveTo>
                  <a:pt x="8830" y="9058"/>
                </a:moveTo>
                <a:cubicBezTo>
                  <a:pt x="8800" y="9058"/>
                  <a:pt x="8775" y="9108"/>
                  <a:pt x="8775" y="9169"/>
                </a:cubicBezTo>
                <a:cubicBezTo>
                  <a:pt x="8775" y="9231"/>
                  <a:pt x="8800" y="9280"/>
                  <a:pt x="8830" y="9280"/>
                </a:cubicBezTo>
                <a:cubicBezTo>
                  <a:pt x="8860" y="9280"/>
                  <a:pt x="8885" y="9231"/>
                  <a:pt x="8885" y="9169"/>
                </a:cubicBezTo>
                <a:cubicBezTo>
                  <a:pt x="8885" y="9108"/>
                  <a:pt x="8860" y="9058"/>
                  <a:pt x="8830" y="9058"/>
                </a:cubicBezTo>
                <a:close/>
                <a:moveTo>
                  <a:pt x="8651" y="9058"/>
                </a:moveTo>
                <a:cubicBezTo>
                  <a:pt x="8621" y="9058"/>
                  <a:pt x="8596" y="9108"/>
                  <a:pt x="8596" y="9169"/>
                </a:cubicBezTo>
                <a:cubicBezTo>
                  <a:pt x="8596" y="9231"/>
                  <a:pt x="8621" y="9280"/>
                  <a:pt x="8651" y="9280"/>
                </a:cubicBezTo>
                <a:cubicBezTo>
                  <a:pt x="8681" y="9280"/>
                  <a:pt x="8706" y="9231"/>
                  <a:pt x="8706" y="9169"/>
                </a:cubicBezTo>
                <a:cubicBezTo>
                  <a:pt x="8706" y="9108"/>
                  <a:pt x="8681" y="9058"/>
                  <a:pt x="8651" y="9058"/>
                </a:cubicBezTo>
                <a:close/>
                <a:moveTo>
                  <a:pt x="4353" y="9058"/>
                </a:moveTo>
                <a:cubicBezTo>
                  <a:pt x="4323" y="9058"/>
                  <a:pt x="4298" y="9108"/>
                  <a:pt x="4298" y="9169"/>
                </a:cubicBezTo>
                <a:cubicBezTo>
                  <a:pt x="4298" y="9231"/>
                  <a:pt x="4323" y="9280"/>
                  <a:pt x="4353" y="9280"/>
                </a:cubicBezTo>
                <a:cubicBezTo>
                  <a:pt x="4383" y="9280"/>
                  <a:pt x="4408" y="9231"/>
                  <a:pt x="4408" y="9169"/>
                </a:cubicBezTo>
                <a:cubicBezTo>
                  <a:pt x="4408" y="9108"/>
                  <a:pt x="4383" y="9058"/>
                  <a:pt x="4353" y="9058"/>
                </a:cubicBezTo>
                <a:close/>
                <a:moveTo>
                  <a:pt x="4174" y="8910"/>
                </a:moveTo>
                <a:cubicBezTo>
                  <a:pt x="4143" y="8910"/>
                  <a:pt x="4119" y="8960"/>
                  <a:pt x="4119" y="9021"/>
                </a:cubicBezTo>
                <a:cubicBezTo>
                  <a:pt x="4119" y="9082"/>
                  <a:pt x="4143" y="9132"/>
                  <a:pt x="4174" y="9132"/>
                </a:cubicBezTo>
                <a:cubicBezTo>
                  <a:pt x="4204" y="9132"/>
                  <a:pt x="4229" y="9082"/>
                  <a:pt x="4229" y="9021"/>
                </a:cubicBezTo>
                <a:cubicBezTo>
                  <a:pt x="4229" y="8960"/>
                  <a:pt x="4204" y="8910"/>
                  <a:pt x="4174" y="8910"/>
                </a:cubicBezTo>
                <a:close/>
                <a:moveTo>
                  <a:pt x="3995" y="8910"/>
                </a:moveTo>
                <a:cubicBezTo>
                  <a:pt x="3964" y="8910"/>
                  <a:pt x="3940" y="8960"/>
                  <a:pt x="3940" y="9021"/>
                </a:cubicBezTo>
                <a:cubicBezTo>
                  <a:pt x="3940" y="9082"/>
                  <a:pt x="3964" y="9132"/>
                  <a:pt x="3995" y="9132"/>
                </a:cubicBezTo>
                <a:cubicBezTo>
                  <a:pt x="4025" y="9132"/>
                  <a:pt x="4050" y="9082"/>
                  <a:pt x="4050" y="9021"/>
                </a:cubicBezTo>
                <a:cubicBezTo>
                  <a:pt x="4050" y="8960"/>
                  <a:pt x="4025" y="8910"/>
                  <a:pt x="3995" y="8910"/>
                </a:cubicBezTo>
                <a:close/>
                <a:moveTo>
                  <a:pt x="3637" y="9058"/>
                </a:moveTo>
                <a:cubicBezTo>
                  <a:pt x="3606" y="9058"/>
                  <a:pt x="3582" y="9108"/>
                  <a:pt x="3582" y="9169"/>
                </a:cubicBezTo>
                <a:cubicBezTo>
                  <a:pt x="3582" y="9231"/>
                  <a:pt x="3606" y="9280"/>
                  <a:pt x="3637" y="9280"/>
                </a:cubicBezTo>
                <a:cubicBezTo>
                  <a:pt x="3667" y="9280"/>
                  <a:pt x="3691" y="9231"/>
                  <a:pt x="3691" y="9169"/>
                </a:cubicBezTo>
                <a:cubicBezTo>
                  <a:pt x="3691" y="9108"/>
                  <a:pt x="3667" y="9058"/>
                  <a:pt x="3637" y="9058"/>
                </a:cubicBezTo>
                <a:close/>
                <a:moveTo>
                  <a:pt x="3457" y="9058"/>
                </a:moveTo>
                <a:cubicBezTo>
                  <a:pt x="3427" y="9058"/>
                  <a:pt x="3403" y="9108"/>
                  <a:pt x="3403" y="9169"/>
                </a:cubicBezTo>
                <a:cubicBezTo>
                  <a:pt x="3403" y="9231"/>
                  <a:pt x="3427" y="9280"/>
                  <a:pt x="3457" y="9280"/>
                </a:cubicBezTo>
                <a:cubicBezTo>
                  <a:pt x="3488" y="9280"/>
                  <a:pt x="3512" y="9231"/>
                  <a:pt x="3512" y="9169"/>
                </a:cubicBezTo>
                <a:cubicBezTo>
                  <a:pt x="3512" y="9108"/>
                  <a:pt x="3488" y="9058"/>
                  <a:pt x="3457" y="9058"/>
                </a:cubicBezTo>
                <a:close/>
                <a:moveTo>
                  <a:pt x="2920" y="9058"/>
                </a:moveTo>
                <a:cubicBezTo>
                  <a:pt x="2890" y="9058"/>
                  <a:pt x="2865" y="9108"/>
                  <a:pt x="2865" y="9169"/>
                </a:cubicBezTo>
                <a:cubicBezTo>
                  <a:pt x="2865" y="9231"/>
                  <a:pt x="2890" y="9280"/>
                  <a:pt x="2920" y="9280"/>
                </a:cubicBezTo>
                <a:cubicBezTo>
                  <a:pt x="2950" y="9280"/>
                  <a:pt x="2975" y="9231"/>
                  <a:pt x="2975" y="9169"/>
                </a:cubicBezTo>
                <a:cubicBezTo>
                  <a:pt x="2975" y="9108"/>
                  <a:pt x="2950" y="9058"/>
                  <a:pt x="2920" y="9058"/>
                </a:cubicBezTo>
                <a:close/>
                <a:moveTo>
                  <a:pt x="2741" y="9058"/>
                </a:moveTo>
                <a:cubicBezTo>
                  <a:pt x="2711" y="9058"/>
                  <a:pt x="2686" y="9108"/>
                  <a:pt x="2686" y="9169"/>
                </a:cubicBezTo>
                <a:cubicBezTo>
                  <a:pt x="2686" y="9231"/>
                  <a:pt x="2711" y="9280"/>
                  <a:pt x="2741" y="9280"/>
                </a:cubicBezTo>
                <a:cubicBezTo>
                  <a:pt x="2771" y="9280"/>
                  <a:pt x="2796" y="9231"/>
                  <a:pt x="2796" y="9169"/>
                </a:cubicBezTo>
                <a:cubicBezTo>
                  <a:pt x="2796" y="9108"/>
                  <a:pt x="2771" y="9058"/>
                  <a:pt x="2741" y="9058"/>
                </a:cubicBezTo>
                <a:close/>
                <a:moveTo>
                  <a:pt x="2562" y="9058"/>
                </a:moveTo>
                <a:cubicBezTo>
                  <a:pt x="2532" y="9058"/>
                  <a:pt x="2507" y="9108"/>
                  <a:pt x="2507" y="9169"/>
                </a:cubicBezTo>
                <a:cubicBezTo>
                  <a:pt x="2507" y="9231"/>
                  <a:pt x="2532" y="9280"/>
                  <a:pt x="2562" y="9280"/>
                </a:cubicBezTo>
                <a:cubicBezTo>
                  <a:pt x="2592" y="9280"/>
                  <a:pt x="2617" y="9231"/>
                  <a:pt x="2617" y="9169"/>
                </a:cubicBezTo>
                <a:cubicBezTo>
                  <a:pt x="2617" y="9108"/>
                  <a:pt x="2592" y="9058"/>
                  <a:pt x="2562" y="9058"/>
                </a:cubicBezTo>
                <a:close/>
                <a:moveTo>
                  <a:pt x="2383" y="9058"/>
                </a:moveTo>
                <a:cubicBezTo>
                  <a:pt x="2353" y="9058"/>
                  <a:pt x="2328" y="9108"/>
                  <a:pt x="2328" y="9169"/>
                </a:cubicBezTo>
                <a:cubicBezTo>
                  <a:pt x="2328" y="9231"/>
                  <a:pt x="2353" y="9280"/>
                  <a:pt x="2383" y="9280"/>
                </a:cubicBezTo>
                <a:cubicBezTo>
                  <a:pt x="2413" y="9280"/>
                  <a:pt x="2438" y="9231"/>
                  <a:pt x="2438" y="9169"/>
                </a:cubicBezTo>
                <a:cubicBezTo>
                  <a:pt x="2438" y="9108"/>
                  <a:pt x="2413" y="9058"/>
                  <a:pt x="2383" y="9058"/>
                </a:cubicBezTo>
                <a:close/>
                <a:moveTo>
                  <a:pt x="18142" y="8696"/>
                </a:moveTo>
                <a:cubicBezTo>
                  <a:pt x="18112" y="8696"/>
                  <a:pt x="18088" y="8746"/>
                  <a:pt x="18088" y="8807"/>
                </a:cubicBezTo>
                <a:cubicBezTo>
                  <a:pt x="18088" y="8868"/>
                  <a:pt x="18112" y="8918"/>
                  <a:pt x="18142" y="8918"/>
                </a:cubicBezTo>
                <a:cubicBezTo>
                  <a:pt x="18173" y="8918"/>
                  <a:pt x="18197" y="8868"/>
                  <a:pt x="18197" y="8807"/>
                </a:cubicBezTo>
                <a:cubicBezTo>
                  <a:pt x="18197" y="8746"/>
                  <a:pt x="18173" y="8696"/>
                  <a:pt x="18142" y="8696"/>
                </a:cubicBezTo>
                <a:close/>
                <a:moveTo>
                  <a:pt x="17784" y="8696"/>
                </a:moveTo>
                <a:cubicBezTo>
                  <a:pt x="17754" y="8696"/>
                  <a:pt x="17729" y="8746"/>
                  <a:pt x="17729" y="8807"/>
                </a:cubicBezTo>
                <a:cubicBezTo>
                  <a:pt x="17729" y="8868"/>
                  <a:pt x="17754" y="8918"/>
                  <a:pt x="17784" y="8918"/>
                </a:cubicBezTo>
                <a:cubicBezTo>
                  <a:pt x="17815" y="8918"/>
                  <a:pt x="17839" y="8868"/>
                  <a:pt x="17839" y="8807"/>
                </a:cubicBezTo>
                <a:cubicBezTo>
                  <a:pt x="17839" y="8746"/>
                  <a:pt x="17815" y="8696"/>
                  <a:pt x="17784" y="8696"/>
                </a:cubicBezTo>
                <a:close/>
                <a:moveTo>
                  <a:pt x="17605" y="8696"/>
                </a:moveTo>
                <a:cubicBezTo>
                  <a:pt x="17575" y="8696"/>
                  <a:pt x="17550" y="8746"/>
                  <a:pt x="17550" y="8807"/>
                </a:cubicBezTo>
                <a:cubicBezTo>
                  <a:pt x="17550" y="8868"/>
                  <a:pt x="17575" y="8918"/>
                  <a:pt x="17605" y="8918"/>
                </a:cubicBezTo>
                <a:cubicBezTo>
                  <a:pt x="17635" y="8918"/>
                  <a:pt x="17660" y="8868"/>
                  <a:pt x="17660" y="8807"/>
                </a:cubicBezTo>
                <a:cubicBezTo>
                  <a:pt x="17660" y="8746"/>
                  <a:pt x="17635" y="8696"/>
                  <a:pt x="17605" y="8696"/>
                </a:cubicBezTo>
                <a:close/>
                <a:moveTo>
                  <a:pt x="17426" y="8696"/>
                </a:moveTo>
                <a:cubicBezTo>
                  <a:pt x="17396" y="8696"/>
                  <a:pt x="17371" y="8746"/>
                  <a:pt x="17371" y="8807"/>
                </a:cubicBezTo>
                <a:cubicBezTo>
                  <a:pt x="17371" y="8868"/>
                  <a:pt x="17396" y="8918"/>
                  <a:pt x="17426" y="8918"/>
                </a:cubicBezTo>
                <a:cubicBezTo>
                  <a:pt x="17456" y="8918"/>
                  <a:pt x="17481" y="8868"/>
                  <a:pt x="17481" y="8807"/>
                </a:cubicBezTo>
                <a:cubicBezTo>
                  <a:pt x="17481" y="8746"/>
                  <a:pt x="17456" y="8696"/>
                  <a:pt x="17426" y="8696"/>
                </a:cubicBezTo>
                <a:close/>
                <a:moveTo>
                  <a:pt x="17247" y="8696"/>
                </a:moveTo>
                <a:cubicBezTo>
                  <a:pt x="17217" y="8696"/>
                  <a:pt x="17192" y="8746"/>
                  <a:pt x="17192" y="8807"/>
                </a:cubicBezTo>
                <a:cubicBezTo>
                  <a:pt x="17192" y="8868"/>
                  <a:pt x="17217" y="8918"/>
                  <a:pt x="17247" y="8918"/>
                </a:cubicBezTo>
                <a:cubicBezTo>
                  <a:pt x="17277" y="8918"/>
                  <a:pt x="17302" y="8868"/>
                  <a:pt x="17302" y="8807"/>
                </a:cubicBezTo>
                <a:cubicBezTo>
                  <a:pt x="17302" y="8746"/>
                  <a:pt x="17277" y="8696"/>
                  <a:pt x="17247" y="8696"/>
                </a:cubicBezTo>
                <a:close/>
                <a:moveTo>
                  <a:pt x="17068" y="8696"/>
                </a:moveTo>
                <a:cubicBezTo>
                  <a:pt x="17038" y="8696"/>
                  <a:pt x="17013" y="8746"/>
                  <a:pt x="17013" y="8807"/>
                </a:cubicBezTo>
                <a:cubicBezTo>
                  <a:pt x="17013" y="8868"/>
                  <a:pt x="17038" y="8918"/>
                  <a:pt x="17068" y="8918"/>
                </a:cubicBezTo>
                <a:cubicBezTo>
                  <a:pt x="17098" y="8918"/>
                  <a:pt x="17123" y="8868"/>
                  <a:pt x="17123" y="8807"/>
                </a:cubicBezTo>
                <a:cubicBezTo>
                  <a:pt x="17123" y="8746"/>
                  <a:pt x="17098" y="8696"/>
                  <a:pt x="17068" y="8696"/>
                </a:cubicBezTo>
                <a:close/>
                <a:moveTo>
                  <a:pt x="16889" y="8696"/>
                </a:moveTo>
                <a:cubicBezTo>
                  <a:pt x="16859" y="8696"/>
                  <a:pt x="16834" y="8746"/>
                  <a:pt x="16834" y="8807"/>
                </a:cubicBezTo>
                <a:cubicBezTo>
                  <a:pt x="16834" y="8868"/>
                  <a:pt x="16859" y="8918"/>
                  <a:pt x="16889" y="8918"/>
                </a:cubicBezTo>
                <a:cubicBezTo>
                  <a:pt x="16919" y="8918"/>
                  <a:pt x="16944" y="8868"/>
                  <a:pt x="16944" y="8807"/>
                </a:cubicBezTo>
                <a:cubicBezTo>
                  <a:pt x="16944" y="8746"/>
                  <a:pt x="16919" y="8696"/>
                  <a:pt x="16889" y="8696"/>
                </a:cubicBezTo>
                <a:close/>
                <a:moveTo>
                  <a:pt x="16710" y="8696"/>
                </a:moveTo>
                <a:cubicBezTo>
                  <a:pt x="16679" y="8696"/>
                  <a:pt x="16655" y="8746"/>
                  <a:pt x="16655" y="8807"/>
                </a:cubicBezTo>
                <a:cubicBezTo>
                  <a:pt x="16655" y="8868"/>
                  <a:pt x="16679" y="8918"/>
                  <a:pt x="16710" y="8918"/>
                </a:cubicBezTo>
                <a:cubicBezTo>
                  <a:pt x="16740" y="8918"/>
                  <a:pt x="16765" y="8868"/>
                  <a:pt x="16765" y="8807"/>
                </a:cubicBezTo>
                <a:cubicBezTo>
                  <a:pt x="16765" y="8746"/>
                  <a:pt x="16740" y="8696"/>
                  <a:pt x="16710" y="8696"/>
                </a:cubicBezTo>
                <a:close/>
                <a:moveTo>
                  <a:pt x="16531" y="8696"/>
                </a:moveTo>
                <a:cubicBezTo>
                  <a:pt x="16500" y="8696"/>
                  <a:pt x="16476" y="8746"/>
                  <a:pt x="16476" y="8807"/>
                </a:cubicBezTo>
                <a:cubicBezTo>
                  <a:pt x="16476" y="8868"/>
                  <a:pt x="16500" y="8918"/>
                  <a:pt x="16531" y="8918"/>
                </a:cubicBezTo>
                <a:cubicBezTo>
                  <a:pt x="16561" y="8918"/>
                  <a:pt x="16585" y="8868"/>
                  <a:pt x="16585" y="8807"/>
                </a:cubicBezTo>
                <a:cubicBezTo>
                  <a:pt x="16585" y="8746"/>
                  <a:pt x="16561" y="8696"/>
                  <a:pt x="16531" y="8696"/>
                </a:cubicBezTo>
                <a:close/>
                <a:moveTo>
                  <a:pt x="16352" y="8696"/>
                </a:moveTo>
                <a:cubicBezTo>
                  <a:pt x="16321" y="8696"/>
                  <a:pt x="16297" y="8746"/>
                  <a:pt x="16297" y="8807"/>
                </a:cubicBezTo>
                <a:cubicBezTo>
                  <a:pt x="16297" y="8868"/>
                  <a:pt x="16321" y="8918"/>
                  <a:pt x="16352" y="8918"/>
                </a:cubicBezTo>
                <a:cubicBezTo>
                  <a:pt x="16382" y="8918"/>
                  <a:pt x="16406" y="8868"/>
                  <a:pt x="16406" y="8807"/>
                </a:cubicBezTo>
                <a:cubicBezTo>
                  <a:pt x="16406" y="8746"/>
                  <a:pt x="16382" y="8696"/>
                  <a:pt x="16352" y="8696"/>
                </a:cubicBezTo>
                <a:close/>
                <a:moveTo>
                  <a:pt x="16172" y="8696"/>
                </a:moveTo>
                <a:cubicBezTo>
                  <a:pt x="16142" y="8696"/>
                  <a:pt x="16118" y="8746"/>
                  <a:pt x="16118" y="8807"/>
                </a:cubicBezTo>
                <a:cubicBezTo>
                  <a:pt x="16118" y="8868"/>
                  <a:pt x="16142" y="8918"/>
                  <a:pt x="16172" y="8918"/>
                </a:cubicBezTo>
                <a:cubicBezTo>
                  <a:pt x="16203" y="8918"/>
                  <a:pt x="16227" y="8868"/>
                  <a:pt x="16227" y="8807"/>
                </a:cubicBezTo>
                <a:cubicBezTo>
                  <a:pt x="16227" y="8746"/>
                  <a:pt x="16203" y="8696"/>
                  <a:pt x="16172" y="8696"/>
                </a:cubicBezTo>
                <a:close/>
                <a:moveTo>
                  <a:pt x="15993" y="8696"/>
                </a:moveTo>
                <a:cubicBezTo>
                  <a:pt x="15963" y="8696"/>
                  <a:pt x="15938" y="8746"/>
                  <a:pt x="15938" y="8807"/>
                </a:cubicBezTo>
                <a:cubicBezTo>
                  <a:pt x="15938" y="8868"/>
                  <a:pt x="15963" y="8918"/>
                  <a:pt x="15993" y="8918"/>
                </a:cubicBezTo>
                <a:cubicBezTo>
                  <a:pt x="16024" y="8918"/>
                  <a:pt x="16048" y="8868"/>
                  <a:pt x="16048" y="8807"/>
                </a:cubicBezTo>
                <a:cubicBezTo>
                  <a:pt x="16048" y="8746"/>
                  <a:pt x="16024" y="8696"/>
                  <a:pt x="15993" y="8696"/>
                </a:cubicBezTo>
                <a:close/>
                <a:moveTo>
                  <a:pt x="15814" y="8696"/>
                </a:moveTo>
                <a:cubicBezTo>
                  <a:pt x="15784" y="8696"/>
                  <a:pt x="15759" y="8746"/>
                  <a:pt x="15759" y="8807"/>
                </a:cubicBezTo>
                <a:cubicBezTo>
                  <a:pt x="15759" y="8868"/>
                  <a:pt x="15784" y="8918"/>
                  <a:pt x="15814" y="8918"/>
                </a:cubicBezTo>
                <a:cubicBezTo>
                  <a:pt x="15845" y="8918"/>
                  <a:pt x="15869" y="8868"/>
                  <a:pt x="15869" y="8807"/>
                </a:cubicBezTo>
                <a:cubicBezTo>
                  <a:pt x="15869" y="8746"/>
                  <a:pt x="15845" y="8696"/>
                  <a:pt x="15814" y="8696"/>
                </a:cubicBezTo>
                <a:close/>
                <a:moveTo>
                  <a:pt x="15635" y="8696"/>
                </a:moveTo>
                <a:cubicBezTo>
                  <a:pt x="15605" y="8696"/>
                  <a:pt x="15580" y="8746"/>
                  <a:pt x="15580" y="8807"/>
                </a:cubicBezTo>
                <a:cubicBezTo>
                  <a:pt x="15580" y="8868"/>
                  <a:pt x="15605" y="8918"/>
                  <a:pt x="15635" y="8918"/>
                </a:cubicBezTo>
                <a:cubicBezTo>
                  <a:pt x="15666" y="8918"/>
                  <a:pt x="15690" y="8868"/>
                  <a:pt x="15690" y="8807"/>
                </a:cubicBezTo>
                <a:cubicBezTo>
                  <a:pt x="15690" y="8746"/>
                  <a:pt x="15666" y="8696"/>
                  <a:pt x="15635" y="8696"/>
                </a:cubicBezTo>
                <a:close/>
                <a:moveTo>
                  <a:pt x="15456" y="8696"/>
                </a:moveTo>
                <a:cubicBezTo>
                  <a:pt x="15426" y="8696"/>
                  <a:pt x="15401" y="8746"/>
                  <a:pt x="15401" y="8807"/>
                </a:cubicBezTo>
                <a:cubicBezTo>
                  <a:pt x="15401" y="8868"/>
                  <a:pt x="15426" y="8918"/>
                  <a:pt x="15456" y="8918"/>
                </a:cubicBezTo>
                <a:cubicBezTo>
                  <a:pt x="15486" y="8918"/>
                  <a:pt x="15511" y="8868"/>
                  <a:pt x="15511" y="8807"/>
                </a:cubicBezTo>
                <a:cubicBezTo>
                  <a:pt x="15511" y="8746"/>
                  <a:pt x="15486" y="8696"/>
                  <a:pt x="15456" y="8696"/>
                </a:cubicBezTo>
                <a:close/>
                <a:moveTo>
                  <a:pt x="15277" y="8696"/>
                </a:moveTo>
                <a:cubicBezTo>
                  <a:pt x="15247" y="8696"/>
                  <a:pt x="15222" y="8746"/>
                  <a:pt x="15222" y="8807"/>
                </a:cubicBezTo>
                <a:cubicBezTo>
                  <a:pt x="15222" y="8868"/>
                  <a:pt x="15247" y="8918"/>
                  <a:pt x="15277" y="8918"/>
                </a:cubicBezTo>
                <a:cubicBezTo>
                  <a:pt x="15307" y="8918"/>
                  <a:pt x="15332" y="8868"/>
                  <a:pt x="15332" y="8807"/>
                </a:cubicBezTo>
                <a:cubicBezTo>
                  <a:pt x="15332" y="8746"/>
                  <a:pt x="15307" y="8696"/>
                  <a:pt x="15277" y="8696"/>
                </a:cubicBezTo>
                <a:close/>
                <a:moveTo>
                  <a:pt x="15098" y="8696"/>
                </a:moveTo>
                <a:cubicBezTo>
                  <a:pt x="15068" y="8696"/>
                  <a:pt x="15043" y="8746"/>
                  <a:pt x="15043" y="8807"/>
                </a:cubicBezTo>
                <a:cubicBezTo>
                  <a:pt x="15043" y="8868"/>
                  <a:pt x="15068" y="8918"/>
                  <a:pt x="15098" y="8918"/>
                </a:cubicBezTo>
                <a:cubicBezTo>
                  <a:pt x="15128" y="8918"/>
                  <a:pt x="15153" y="8868"/>
                  <a:pt x="15153" y="8807"/>
                </a:cubicBezTo>
                <a:cubicBezTo>
                  <a:pt x="15153" y="8746"/>
                  <a:pt x="15128" y="8696"/>
                  <a:pt x="15098" y="8696"/>
                </a:cubicBezTo>
                <a:close/>
                <a:moveTo>
                  <a:pt x="14919" y="8696"/>
                </a:moveTo>
                <a:cubicBezTo>
                  <a:pt x="14889" y="8696"/>
                  <a:pt x="14864" y="8746"/>
                  <a:pt x="14864" y="8807"/>
                </a:cubicBezTo>
                <a:cubicBezTo>
                  <a:pt x="14864" y="8868"/>
                  <a:pt x="14889" y="8918"/>
                  <a:pt x="14919" y="8918"/>
                </a:cubicBezTo>
                <a:cubicBezTo>
                  <a:pt x="14949" y="8918"/>
                  <a:pt x="14974" y="8868"/>
                  <a:pt x="14974" y="8807"/>
                </a:cubicBezTo>
                <a:cubicBezTo>
                  <a:pt x="14974" y="8746"/>
                  <a:pt x="14949" y="8696"/>
                  <a:pt x="14919" y="8696"/>
                </a:cubicBezTo>
                <a:close/>
                <a:moveTo>
                  <a:pt x="14740" y="8696"/>
                </a:moveTo>
                <a:cubicBezTo>
                  <a:pt x="14709" y="8696"/>
                  <a:pt x="14685" y="8746"/>
                  <a:pt x="14685" y="8807"/>
                </a:cubicBezTo>
                <a:cubicBezTo>
                  <a:pt x="14685" y="8868"/>
                  <a:pt x="14709" y="8918"/>
                  <a:pt x="14740" y="8918"/>
                </a:cubicBezTo>
                <a:cubicBezTo>
                  <a:pt x="14770" y="8918"/>
                  <a:pt x="14795" y="8868"/>
                  <a:pt x="14795" y="8807"/>
                </a:cubicBezTo>
                <a:cubicBezTo>
                  <a:pt x="14795" y="8746"/>
                  <a:pt x="14770" y="8696"/>
                  <a:pt x="14740" y="8696"/>
                </a:cubicBezTo>
                <a:close/>
                <a:moveTo>
                  <a:pt x="14561" y="8696"/>
                </a:moveTo>
                <a:cubicBezTo>
                  <a:pt x="14530" y="8696"/>
                  <a:pt x="14506" y="8746"/>
                  <a:pt x="14506" y="8807"/>
                </a:cubicBezTo>
                <a:cubicBezTo>
                  <a:pt x="14506" y="8868"/>
                  <a:pt x="14530" y="8918"/>
                  <a:pt x="14561" y="8918"/>
                </a:cubicBezTo>
                <a:cubicBezTo>
                  <a:pt x="14591" y="8918"/>
                  <a:pt x="14616" y="8868"/>
                  <a:pt x="14616" y="8807"/>
                </a:cubicBezTo>
                <a:cubicBezTo>
                  <a:pt x="14616" y="8746"/>
                  <a:pt x="14591" y="8696"/>
                  <a:pt x="14561" y="8696"/>
                </a:cubicBezTo>
                <a:close/>
                <a:moveTo>
                  <a:pt x="14382" y="8696"/>
                </a:moveTo>
                <a:cubicBezTo>
                  <a:pt x="14351" y="8696"/>
                  <a:pt x="14327" y="8746"/>
                  <a:pt x="14327" y="8807"/>
                </a:cubicBezTo>
                <a:cubicBezTo>
                  <a:pt x="14327" y="8868"/>
                  <a:pt x="14351" y="8918"/>
                  <a:pt x="14382" y="8918"/>
                </a:cubicBezTo>
                <a:cubicBezTo>
                  <a:pt x="14412" y="8918"/>
                  <a:pt x="14436" y="8868"/>
                  <a:pt x="14436" y="8807"/>
                </a:cubicBezTo>
                <a:cubicBezTo>
                  <a:pt x="14436" y="8746"/>
                  <a:pt x="14412" y="8696"/>
                  <a:pt x="14382" y="8696"/>
                </a:cubicBezTo>
                <a:close/>
                <a:moveTo>
                  <a:pt x="13844" y="8696"/>
                </a:moveTo>
                <a:cubicBezTo>
                  <a:pt x="13814" y="8696"/>
                  <a:pt x="13789" y="8746"/>
                  <a:pt x="13789" y="8807"/>
                </a:cubicBezTo>
                <a:cubicBezTo>
                  <a:pt x="13789" y="8868"/>
                  <a:pt x="13814" y="8918"/>
                  <a:pt x="13844" y="8918"/>
                </a:cubicBezTo>
                <a:cubicBezTo>
                  <a:pt x="13875" y="8918"/>
                  <a:pt x="13899" y="8868"/>
                  <a:pt x="13899" y="8807"/>
                </a:cubicBezTo>
                <a:cubicBezTo>
                  <a:pt x="13899" y="8746"/>
                  <a:pt x="13875" y="8696"/>
                  <a:pt x="13844" y="8696"/>
                </a:cubicBezTo>
                <a:close/>
                <a:moveTo>
                  <a:pt x="13665" y="8696"/>
                </a:moveTo>
                <a:cubicBezTo>
                  <a:pt x="13635" y="8696"/>
                  <a:pt x="13610" y="8746"/>
                  <a:pt x="13610" y="8807"/>
                </a:cubicBezTo>
                <a:cubicBezTo>
                  <a:pt x="13610" y="8868"/>
                  <a:pt x="13635" y="8918"/>
                  <a:pt x="13665" y="8918"/>
                </a:cubicBezTo>
                <a:cubicBezTo>
                  <a:pt x="13696" y="8918"/>
                  <a:pt x="13720" y="8868"/>
                  <a:pt x="13720" y="8807"/>
                </a:cubicBezTo>
                <a:cubicBezTo>
                  <a:pt x="13720" y="8746"/>
                  <a:pt x="13696" y="8696"/>
                  <a:pt x="13665" y="8696"/>
                </a:cubicBezTo>
                <a:close/>
                <a:moveTo>
                  <a:pt x="13486" y="8696"/>
                </a:moveTo>
                <a:cubicBezTo>
                  <a:pt x="13456" y="8696"/>
                  <a:pt x="13431" y="8746"/>
                  <a:pt x="13431" y="8807"/>
                </a:cubicBezTo>
                <a:cubicBezTo>
                  <a:pt x="13431" y="8868"/>
                  <a:pt x="13456" y="8918"/>
                  <a:pt x="13486" y="8918"/>
                </a:cubicBezTo>
                <a:cubicBezTo>
                  <a:pt x="13516" y="8918"/>
                  <a:pt x="13541" y="8868"/>
                  <a:pt x="13541" y="8807"/>
                </a:cubicBezTo>
                <a:cubicBezTo>
                  <a:pt x="13541" y="8746"/>
                  <a:pt x="13516" y="8696"/>
                  <a:pt x="13486" y="8696"/>
                </a:cubicBezTo>
                <a:close/>
                <a:moveTo>
                  <a:pt x="13307" y="8696"/>
                </a:moveTo>
                <a:cubicBezTo>
                  <a:pt x="13277" y="8696"/>
                  <a:pt x="13252" y="8746"/>
                  <a:pt x="13252" y="8807"/>
                </a:cubicBezTo>
                <a:cubicBezTo>
                  <a:pt x="13252" y="8868"/>
                  <a:pt x="13277" y="8918"/>
                  <a:pt x="13307" y="8918"/>
                </a:cubicBezTo>
                <a:cubicBezTo>
                  <a:pt x="13337" y="8918"/>
                  <a:pt x="13362" y="8868"/>
                  <a:pt x="13362" y="8807"/>
                </a:cubicBezTo>
                <a:cubicBezTo>
                  <a:pt x="13362" y="8746"/>
                  <a:pt x="13337" y="8696"/>
                  <a:pt x="13307" y="8696"/>
                </a:cubicBezTo>
                <a:close/>
                <a:moveTo>
                  <a:pt x="13128" y="8696"/>
                </a:moveTo>
                <a:cubicBezTo>
                  <a:pt x="13098" y="8696"/>
                  <a:pt x="13073" y="8746"/>
                  <a:pt x="13073" y="8807"/>
                </a:cubicBezTo>
                <a:cubicBezTo>
                  <a:pt x="13073" y="8868"/>
                  <a:pt x="13098" y="8918"/>
                  <a:pt x="13128" y="8918"/>
                </a:cubicBezTo>
                <a:cubicBezTo>
                  <a:pt x="13158" y="8918"/>
                  <a:pt x="13183" y="8868"/>
                  <a:pt x="13183" y="8807"/>
                </a:cubicBezTo>
                <a:cubicBezTo>
                  <a:pt x="13183" y="8746"/>
                  <a:pt x="13158" y="8696"/>
                  <a:pt x="13128" y="8696"/>
                </a:cubicBezTo>
                <a:close/>
                <a:moveTo>
                  <a:pt x="12949" y="8696"/>
                </a:moveTo>
                <a:cubicBezTo>
                  <a:pt x="12919" y="8696"/>
                  <a:pt x="12894" y="8746"/>
                  <a:pt x="12894" y="8807"/>
                </a:cubicBezTo>
                <a:cubicBezTo>
                  <a:pt x="12894" y="8868"/>
                  <a:pt x="12919" y="8918"/>
                  <a:pt x="12949" y="8918"/>
                </a:cubicBezTo>
                <a:cubicBezTo>
                  <a:pt x="12979" y="8918"/>
                  <a:pt x="13004" y="8868"/>
                  <a:pt x="13004" y="8807"/>
                </a:cubicBezTo>
                <a:cubicBezTo>
                  <a:pt x="13004" y="8746"/>
                  <a:pt x="12979" y="8696"/>
                  <a:pt x="12949" y="8696"/>
                </a:cubicBezTo>
                <a:close/>
                <a:moveTo>
                  <a:pt x="12770" y="8696"/>
                </a:moveTo>
                <a:cubicBezTo>
                  <a:pt x="12740" y="8696"/>
                  <a:pt x="12715" y="8746"/>
                  <a:pt x="12715" y="8807"/>
                </a:cubicBezTo>
                <a:cubicBezTo>
                  <a:pt x="12715" y="8868"/>
                  <a:pt x="12740" y="8918"/>
                  <a:pt x="12770" y="8918"/>
                </a:cubicBezTo>
                <a:cubicBezTo>
                  <a:pt x="12800" y="8918"/>
                  <a:pt x="12825" y="8868"/>
                  <a:pt x="12825" y="8807"/>
                </a:cubicBezTo>
                <a:cubicBezTo>
                  <a:pt x="12825" y="8746"/>
                  <a:pt x="12800" y="8696"/>
                  <a:pt x="12770" y="8696"/>
                </a:cubicBezTo>
                <a:close/>
                <a:moveTo>
                  <a:pt x="12591" y="8696"/>
                </a:moveTo>
                <a:cubicBezTo>
                  <a:pt x="12560" y="8696"/>
                  <a:pt x="12536" y="8746"/>
                  <a:pt x="12536" y="8807"/>
                </a:cubicBezTo>
                <a:cubicBezTo>
                  <a:pt x="12536" y="8868"/>
                  <a:pt x="12560" y="8918"/>
                  <a:pt x="12591" y="8918"/>
                </a:cubicBezTo>
                <a:cubicBezTo>
                  <a:pt x="12621" y="8918"/>
                  <a:pt x="12646" y="8868"/>
                  <a:pt x="12646" y="8807"/>
                </a:cubicBezTo>
                <a:cubicBezTo>
                  <a:pt x="12646" y="8746"/>
                  <a:pt x="12621" y="8696"/>
                  <a:pt x="12591" y="8696"/>
                </a:cubicBezTo>
                <a:close/>
                <a:moveTo>
                  <a:pt x="12412" y="8696"/>
                </a:moveTo>
                <a:cubicBezTo>
                  <a:pt x="12381" y="8696"/>
                  <a:pt x="12357" y="8746"/>
                  <a:pt x="12357" y="8807"/>
                </a:cubicBezTo>
                <a:cubicBezTo>
                  <a:pt x="12357" y="8868"/>
                  <a:pt x="12381" y="8918"/>
                  <a:pt x="12412" y="8918"/>
                </a:cubicBezTo>
                <a:cubicBezTo>
                  <a:pt x="12442" y="8918"/>
                  <a:pt x="12466" y="8868"/>
                  <a:pt x="12466" y="8807"/>
                </a:cubicBezTo>
                <a:cubicBezTo>
                  <a:pt x="12466" y="8746"/>
                  <a:pt x="12442" y="8696"/>
                  <a:pt x="12412" y="8696"/>
                </a:cubicBezTo>
                <a:close/>
                <a:moveTo>
                  <a:pt x="12233" y="8696"/>
                </a:moveTo>
                <a:cubicBezTo>
                  <a:pt x="12202" y="8696"/>
                  <a:pt x="12178" y="8746"/>
                  <a:pt x="12178" y="8807"/>
                </a:cubicBezTo>
                <a:cubicBezTo>
                  <a:pt x="12178" y="8868"/>
                  <a:pt x="12202" y="8918"/>
                  <a:pt x="12233" y="8918"/>
                </a:cubicBezTo>
                <a:cubicBezTo>
                  <a:pt x="12263" y="8918"/>
                  <a:pt x="12287" y="8868"/>
                  <a:pt x="12287" y="8807"/>
                </a:cubicBezTo>
                <a:cubicBezTo>
                  <a:pt x="12287" y="8746"/>
                  <a:pt x="12263" y="8696"/>
                  <a:pt x="12233" y="8696"/>
                </a:cubicBezTo>
                <a:close/>
                <a:moveTo>
                  <a:pt x="12053" y="8696"/>
                </a:moveTo>
                <a:cubicBezTo>
                  <a:pt x="12023" y="8696"/>
                  <a:pt x="11999" y="8746"/>
                  <a:pt x="11999" y="8807"/>
                </a:cubicBezTo>
                <a:cubicBezTo>
                  <a:pt x="11999" y="8868"/>
                  <a:pt x="12023" y="8918"/>
                  <a:pt x="12053" y="8918"/>
                </a:cubicBezTo>
                <a:cubicBezTo>
                  <a:pt x="12084" y="8918"/>
                  <a:pt x="12108" y="8868"/>
                  <a:pt x="12108" y="8807"/>
                </a:cubicBezTo>
                <a:cubicBezTo>
                  <a:pt x="12108" y="8746"/>
                  <a:pt x="12084" y="8696"/>
                  <a:pt x="12053" y="8696"/>
                </a:cubicBezTo>
                <a:close/>
                <a:moveTo>
                  <a:pt x="11874" y="8696"/>
                </a:moveTo>
                <a:cubicBezTo>
                  <a:pt x="11844" y="8696"/>
                  <a:pt x="11819" y="8746"/>
                  <a:pt x="11819" y="8807"/>
                </a:cubicBezTo>
                <a:cubicBezTo>
                  <a:pt x="11819" y="8868"/>
                  <a:pt x="11844" y="8918"/>
                  <a:pt x="11874" y="8918"/>
                </a:cubicBezTo>
                <a:cubicBezTo>
                  <a:pt x="11905" y="8918"/>
                  <a:pt x="11929" y="8868"/>
                  <a:pt x="11929" y="8807"/>
                </a:cubicBezTo>
                <a:cubicBezTo>
                  <a:pt x="11929" y="8746"/>
                  <a:pt x="11905" y="8696"/>
                  <a:pt x="11874" y="8696"/>
                </a:cubicBezTo>
                <a:close/>
                <a:moveTo>
                  <a:pt x="11695" y="8696"/>
                </a:moveTo>
                <a:cubicBezTo>
                  <a:pt x="11665" y="8696"/>
                  <a:pt x="11640" y="8746"/>
                  <a:pt x="11640" y="8807"/>
                </a:cubicBezTo>
                <a:cubicBezTo>
                  <a:pt x="11640" y="8868"/>
                  <a:pt x="11665" y="8918"/>
                  <a:pt x="11695" y="8918"/>
                </a:cubicBezTo>
                <a:cubicBezTo>
                  <a:pt x="11726" y="8918"/>
                  <a:pt x="11750" y="8868"/>
                  <a:pt x="11750" y="8807"/>
                </a:cubicBezTo>
                <a:cubicBezTo>
                  <a:pt x="11750" y="8746"/>
                  <a:pt x="11726" y="8696"/>
                  <a:pt x="11695" y="8696"/>
                </a:cubicBezTo>
                <a:close/>
                <a:moveTo>
                  <a:pt x="11516" y="8696"/>
                </a:moveTo>
                <a:cubicBezTo>
                  <a:pt x="11486" y="8696"/>
                  <a:pt x="11461" y="8746"/>
                  <a:pt x="11461" y="8807"/>
                </a:cubicBezTo>
                <a:cubicBezTo>
                  <a:pt x="11461" y="8868"/>
                  <a:pt x="11486" y="8918"/>
                  <a:pt x="11516" y="8918"/>
                </a:cubicBezTo>
                <a:cubicBezTo>
                  <a:pt x="11546" y="8918"/>
                  <a:pt x="11571" y="8868"/>
                  <a:pt x="11571" y="8807"/>
                </a:cubicBezTo>
                <a:cubicBezTo>
                  <a:pt x="11571" y="8746"/>
                  <a:pt x="11546" y="8696"/>
                  <a:pt x="11516" y="8696"/>
                </a:cubicBezTo>
                <a:close/>
                <a:moveTo>
                  <a:pt x="11337" y="8696"/>
                </a:moveTo>
                <a:cubicBezTo>
                  <a:pt x="11307" y="8696"/>
                  <a:pt x="11282" y="8746"/>
                  <a:pt x="11282" y="8807"/>
                </a:cubicBezTo>
                <a:cubicBezTo>
                  <a:pt x="11282" y="8868"/>
                  <a:pt x="11307" y="8918"/>
                  <a:pt x="11337" y="8918"/>
                </a:cubicBezTo>
                <a:cubicBezTo>
                  <a:pt x="11367" y="8918"/>
                  <a:pt x="11392" y="8868"/>
                  <a:pt x="11392" y="8807"/>
                </a:cubicBezTo>
                <a:cubicBezTo>
                  <a:pt x="11392" y="8746"/>
                  <a:pt x="11367" y="8696"/>
                  <a:pt x="11337" y="8696"/>
                </a:cubicBezTo>
                <a:close/>
                <a:moveTo>
                  <a:pt x="11158" y="8696"/>
                </a:moveTo>
                <a:cubicBezTo>
                  <a:pt x="11128" y="8696"/>
                  <a:pt x="11103" y="8746"/>
                  <a:pt x="11103" y="8807"/>
                </a:cubicBezTo>
                <a:cubicBezTo>
                  <a:pt x="11103" y="8868"/>
                  <a:pt x="11128" y="8918"/>
                  <a:pt x="11158" y="8918"/>
                </a:cubicBezTo>
                <a:cubicBezTo>
                  <a:pt x="11188" y="8918"/>
                  <a:pt x="11213" y="8868"/>
                  <a:pt x="11213" y="8807"/>
                </a:cubicBezTo>
                <a:cubicBezTo>
                  <a:pt x="11213" y="8746"/>
                  <a:pt x="11188" y="8696"/>
                  <a:pt x="11158" y="8696"/>
                </a:cubicBezTo>
                <a:close/>
                <a:moveTo>
                  <a:pt x="10979" y="8696"/>
                </a:moveTo>
                <a:cubicBezTo>
                  <a:pt x="10949" y="8696"/>
                  <a:pt x="10924" y="8746"/>
                  <a:pt x="10924" y="8807"/>
                </a:cubicBezTo>
                <a:cubicBezTo>
                  <a:pt x="10924" y="8868"/>
                  <a:pt x="10949" y="8918"/>
                  <a:pt x="10979" y="8918"/>
                </a:cubicBezTo>
                <a:cubicBezTo>
                  <a:pt x="11009" y="8918"/>
                  <a:pt x="11034" y="8868"/>
                  <a:pt x="11034" y="8807"/>
                </a:cubicBezTo>
                <a:cubicBezTo>
                  <a:pt x="11034" y="8746"/>
                  <a:pt x="11009" y="8696"/>
                  <a:pt x="10979" y="8696"/>
                </a:cubicBezTo>
                <a:close/>
                <a:moveTo>
                  <a:pt x="10800" y="8696"/>
                </a:moveTo>
                <a:cubicBezTo>
                  <a:pt x="10770" y="8696"/>
                  <a:pt x="10745" y="8746"/>
                  <a:pt x="10745" y="8807"/>
                </a:cubicBezTo>
                <a:cubicBezTo>
                  <a:pt x="10745" y="8868"/>
                  <a:pt x="10770" y="8918"/>
                  <a:pt x="10800" y="8918"/>
                </a:cubicBezTo>
                <a:cubicBezTo>
                  <a:pt x="10830" y="8918"/>
                  <a:pt x="10855" y="8868"/>
                  <a:pt x="10855" y="8807"/>
                </a:cubicBezTo>
                <a:cubicBezTo>
                  <a:pt x="10855" y="8746"/>
                  <a:pt x="10830" y="8696"/>
                  <a:pt x="10800" y="8696"/>
                </a:cubicBezTo>
                <a:close/>
                <a:moveTo>
                  <a:pt x="10621" y="8696"/>
                </a:moveTo>
                <a:cubicBezTo>
                  <a:pt x="10590" y="8696"/>
                  <a:pt x="10566" y="8746"/>
                  <a:pt x="10566" y="8807"/>
                </a:cubicBezTo>
                <a:cubicBezTo>
                  <a:pt x="10566" y="8868"/>
                  <a:pt x="10590" y="8918"/>
                  <a:pt x="10621" y="8918"/>
                </a:cubicBezTo>
                <a:cubicBezTo>
                  <a:pt x="10651" y="8918"/>
                  <a:pt x="10676" y="8868"/>
                  <a:pt x="10676" y="8807"/>
                </a:cubicBezTo>
                <a:cubicBezTo>
                  <a:pt x="10676" y="8746"/>
                  <a:pt x="10651" y="8696"/>
                  <a:pt x="10621" y="8696"/>
                </a:cubicBezTo>
                <a:close/>
                <a:moveTo>
                  <a:pt x="10442" y="8696"/>
                </a:moveTo>
                <a:cubicBezTo>
                  <a:pt x="10411" y="8696"/>
                  <a:pt x="10387" y="8746"/>
                  <a:pt x="10387" y="8807"/>
                </a:cubicBezTo>
                <a:cubicBezTo>
                  <a:pt x="10387" y="8868"/>
                  <a:pt x="10411" y="8918"/>
                  <a:pt x="10442" y="8918"/>
                </a:cubicBezTo>
                <a:cubicBezTo>
                  <a:pt x="10472" y="8918"/>
                  <a:pt x="10497" y="8868"/>
                  <a:pt x="10497" y="8807"/>
                </a:cubicBezTo>
                <a:cubicBezTo>
                  <a:pt x="10497" y="8746"/>
                  <a:pt x="10472" y="8696"/>
                  <a:pt x="10442" y="8696"/>
                </a:cubicBezTo>
                <a:close/>
                <a:moveTo>
                  <a:pt x="10263" y="8696"/>
                </a:moveTo>
                <a:cubicBezTo>
                  <a:pt x="10232" y="8696"/>
                  <a:pt x="10208" y="8746"/>
                  <a:pt x="10208" y="8807"/>
                </a:cubicBezTo>
                <a:cubicBezTo>
                  <a:pt x="10208" y="8868"/>
                  <a:pt x="10232" y="8918"/>
                  <a:pt x="10263" y="8918"/>
                </a:cubicBezTo>
                <a:cubicBezTo>
                  <a:pt x="10293" y="8918"/>
                  <a:pt x="10317" y="8868"/>
                  <a:pt x="10317" y="8807"/>
                </a:cubicBezTo>
                <a:cubicBezTo>
                  <a:pt x="10317" y="8746"/>
                  <a:pt x="10293" y="8696"/>
                  <a:pt x="10263" y="8696"/>
                </a:cubicBezTo>
                <a:close/>
                <a:moveTo>
                  <a:pt x="10083" y="8696"/>
                </a:moveTo>
                <a:cubicBezTo>
                  <a:pt x="10053" y="8696"/>
                  <a:pt x="10029" y="8746"/>
                  <a:pt x="10029" y="8807"/>
                </a:cubicBezTo>
                <a:cubicBezTo>
                  <a:pt x="10029" y="8868"/>
                  <a:pt x="10053" y="8918"/>
                  <a:pt x="10083" y="8918"/>
                </a:cubicBezTo>
                <a:cubicBezTo>
                  <a:pt x="10114" y="8918"/>
                  <a:pt x="10138" y="8868"/>
                  <a:pt x="10138" y="8807"/>
                </a:cubicBezTo>
                <a:cubicBezTo>
                  <a:pt x="10138" y="8746"/>
                  <a:pt x="10114" y="8696"/>
                  <a:pt x="10083" y="8696"/>
                </a:cubicBezTo>
                <a:close/>
                <a:moveTo>
                  <a:pt x="9904" y="8696"/>
                </a:moveTo>
                <a:cubicBezTo>
                  <a:pt x="9874" y="8696"/>
                  <a:pt x="9850" y="8746"/>
                  <a:pt x="9850" y="8807"/>
                </a:cubicBezTo>
                <a:cubicBezTo>
                  <a:pt x="9850" y="8868"/>
                  <a:pt x="9874" y="8918"/>
                  <a:pt x="9904" y="8918"/>
                </a:cubicBezTo>
                <a:cubicBezTo>
                  <a:pt x="9935" y="8918"/>
                  <a:pt x="9959" y="8868"/>
                  <a:pt x="9959" y="8807"/>
                </a:cubicBezTo>
                <a:cubicBezTo>
                  <a:pt x="9959" y="8746"/>
                  <a:pt x="9935" y="8696"/>
                  <a:pt x="9904" y="8696"/>
                </a:cubicBezTo>
                <a:close/>
                <a:moveTo>
                  <a:pt x="9725" y="8696"/>
                </a:moveTo>
                <a:cubicBezTo>
                  <a:pt x="9695" y="8696"/>
                  <a:pt x="9670" y="8746"/>
                  <a:pt x="9670" y="8807"/>
                </a:cubicBezTo>
                <a:cubicBezTo>
                  <a:pt x="9670" y="8868"/>
                  <a:pt x="9695" y="8918"/>
                  <a:pt x="9725" y="8918"/>
                </a:cubicBezTo>
                <a:cubicBezTo>
                  <a:pt x="9756" y="8918"/>
                  <a:pt x="9780" y="8868"/>
                  <a:pt x="9780" y="8807"/>
                </a:cubicBezTo>
                <a:cubicBezTo>
                  <a:pt x="9780" y="8746"/>
                  <a:pt x="9756" y="8696"/>
                  <a:pt x="9725" y="8696"/>
                </a:cubicBezTo>
                <a:close/>
                <a:moveTo>
                  <a:pt x="9546" y="8696"/>
                </a:moveTo>
                <a:cubicBezTo>
                  <a:pt x="9516" y="8696"/>
                  <a:pt x="9491" y="8746"/>
                  <a:pt x="9491" y="8807"/>
                </a:cubicBezTo>
                <a:cubicBezTo>
                  <a:pt x="9491" y="8868"/>
                  <a:pt x="9516" y="8918"/>
                  <a:pt x="9546" y="8918"/>
                </a:cubicBezTo>
                <a:cubicBezTo>
                  <a:pt x="9577" y="8918"/>
                  <a:pt x="9601" y="8868"/>
                  <a:pt x="9601" y="8807"/>
                </a:cubicBezTo>
                <a:cubicBezTo>
                  <a:pt x="9601" y="8746"/>
                  <a:pt x="9577" y="8696"/>
                  <a:pt x="9546" y="8696"/>
                </a:cubicBezTo>
                <a:close/>
                <a:moveTo>
                  <a:pt x="9367" y="8696"/>
                </a:moveTo>
                <a:cubicBezTo>
                  <a:pt x="9337" y="8696"/>
                  <a:pt x="9312" y="8746"/>
                  <a:pt x="9312" y="8807"/>
                </a:cubicBezTo>
                <a:cubicBezTo>
                  <a:pt x="9312" y="8868"/>
                  <a:pt x="9337" y="8918"/>
                  <a:pt x="9367" y="8918"/>
                </a:cubicBezTo>
                <a:cubicBezTo>
                  <a:pt x="9397" y="8918"/>
                  <a:pt x="9422" y="8868"/>
                  <a:pt x="9422" y="8807"/>
                </a:cubicBezTo>
                <a:cubicBezTo>
                  <a:pt x="9422" y="8746"/>
                  <a:pt x="9397" y="8696"/>
                  <a:pt x="9367" y="8696"/>
                </a:cubicBezTo>
                <a:close/>
                <a:moveTo>
                  <a:pt x="9188" y="8696"/>
                </a:moveTo>
                <a:cubicBezTo>
                  <a:pt x="9158" y="8696"/>
                  <a:pt x="9133" y="8746"/>
                  <a:pt x="9133" y="8807"/>
                </a:cubicBezTo>
                <a:cubicBezTo>
                  <a:pt x="9133" y="8868"/>
                  <a:pt x="9158" y="8918"/>
                  <a:pt x="9188" y="8918"/>
                </a:cubicBezTo>
                <a:cubicBezTo>
                  <a:pt x="9218" y="8918"/>
                  <a:pt x="9243" y="8868"/>
                  <a:pt x="9243" y="8807"/>
                </a:cubicBezTo>
                <a:cubicBezTo>
                  <a:pt x="9243" y="8746"/>
                  <a:pt x="9218" y="8696"/>
                  <a:pt x="9188" y="8696"/>
                </a:cubicBezTo>
                <a:close/>
                <a:moveTo>
                  <a:pt x="9009" y="8696"/>
                </a:moveTo>
                <a:cubicBezTo>
                  <a:pt x="8979" y="8696"/>
                  <a:pt x="8954" y="8746"/>
                  <a:pt x="8954" y="8807"/>
                </a:cubicBezTo>
                <a:cubicBezTo>
                  <a:pt x="8954" y="8868"/>
                  <a:pt x="8979" y="8918"/>
                  <a:pt x="9009" y="8918"/>
                </a:cubicBezTo>
                <a:cubicBezTo>
                  <a:pt x="9039" y="8918"/>
                  <a:pt x="9064" y="8868"/>
                  <a:pt x="9064" y="8807"/>
                </a:cubicBezTo>
                <a:cubicBezTo>
                  <a:pt x="9064" y="8746"/>
                  <a:pt x="9039" y="8696"/>
                  <a:pt x="9009" y="8696"/>
                </a:cubicBezTo>
                <a:close/>
                <a:moveTo>
                  <a:pt x="8830" y="8696"/>
                </a:moveTo>
                <a:cubicBezTo>
                  <a:pt x="8800" y="8696"/>
                  <a:pt x="8775" y="8746"/>
                  <a:pt x="8775" y="8807"/>
                </a:cubicBezTo>
                <a:cubicBezTo>
                  <a:pt x="8775" y="8868"/>
                  <a:pt x="8800" y="8918"/>
                  <a:pt x="8830" y="8918"/>
                </a:cubicBezTo>
                <a:cubicBezTo>
                  <a:pt x="8860" y="8918"/>
                  <a:pt x="8885" y="8868"/>
                  <a:pt x="8885" y="8807"/>
                </a:cubicBezTo>
                <a:cubicBezTo>
                  <a:pt x="8885" y="8746"/>
                  <a:pt x="8860" y="8696"/>
                  <a:pt x="8830" y="8696"/>
                </a:cubicBezTo>
                <a:close/>
                <a:moveTo>
                  <a:pt x="8651" y="8696"/>
                </a:moveTo>
                <a:cubicBezTo>
                  <a:pt x="8621" y="8696"/>
                  <a:pt x="8596" y="8746"/>
                  <a:pt x="8596" y="8807"/>
                </a:cubicBezTo>
                <a:cubicBezTo>
                  <a:pt x="8596" y="8868"/>
                  <a:pt x="8621" y="8918"/>
                  <a:pt x="8651" y="8918"/>
                </a:cubicBezTo>
                <a:cubicBezTo>
                  <a:pt x="8681" y="8918"/>
                  <a:pt x="8706" y="8868"/>
                  <a:pt x="8706" y="8807"/>
                </a:cubicBezTo>
                <a:cubicBezTo>
                  <a:pt x="8706" y="8746"/>
                  <a:pt x="8681" y="8696"/>
                  <a:pt x="8651" y="8696"/>
                </a:cubicBezTo>
                <a:close/>
                <a:moveTo>
                  <a:pt x="2920" y="8696"/>
                </a:moveTo>
                <a:cubicBezTo>
                  <a:pt x="2890" y="8696"/>
                  <a:pt x="2865" y="8746"/>
                  <a:pt x="2865" y="8807"/>
                </a:cubicBezTo>
                <a:cubicBezTo>
                  <a:pt x="2865" y="8868"/>
                  <a:pt x="2890" y="8918"/>
                  <a:pt x="2920" y="8918"/>
                </a:cubicBezTo>
                <a:cubicBezTo>
                  <a:pt x="2950" y="8918"/>
                  <a:pt x="2975" y="8868"/>
                  <a:pt x="2975" y="8807"/>
                </a:cubicBezTo>
                <a:cubicBezTo>
                  <a:pt x="2975" y="8746"/>
                  <a:pt x="2950" y="8696"/>
                  <a:pt x="2920" y="8696"/>
                </a:cubicBezTo>
                <a:close/>
                <a:moveTo>
                  <a:pt x="2741" y="8696"/>
                </a:moveTo>
                <a:cubicBezTo>
                  <a:pt x="2711" y="8696"/>
                  <a:pt x="2686" y="8746"/>
                  <a:pt x="2686" y="8807"/>
                </a:cubicBezTo>
                <a:cubicBezTo>
                  <a:pt x="2686" y="8868"/>
                  <a:pt x="2711" y="8918"/>
                  <a:pt x="2741" y="8918"/>
                </a:cubicBezTo>
                <a:cubicBezTo>
                  <a:pt x="2771" y="8918"/>
                  <a:pt x="2796" y="8868"/>
                  <a:pt x="2796" y="8807"/>
                </a:cubicBezTo>
                <a:cubicBezTo>
                  <a:pt x="2796" y="8746"/>
                  <a:pt x="2771" y="8696"/>
                  <a:pt x="2741" y="8696"/>
                </a:cubicBezTo>
                <a:close/>
                <a:moveTo>
                  <a:pt x="2562" y="8696"/>
                </a:moveTo>
                <a:cubicBezTo>
                  <a:pt x="2532" y="8696"/>
                  <a:pt x="2507" y="8746"/>
                  <a:pt x="2507" y="8807"/>
                </a:cubicBezTo>
                <a:cubicBezTo>
                  <a:pt x="2507" y="8868"/>
                  <a:pt x="2532" y="8918"/>
                  <a:pt x="2562" y="8918"/>
                </a:cubicBezTo>
                <a:cubicBezTo>
                  <a:pt x="2592" y="8918"/>
                  <a:pt x="2617" y="8868"/>
                  <a:pt x="2617" y="8807"/>
                </a:cubicBezTo>
                <a:cubicBezTo>
                  <a:pt x="2617" y="8746"/>
                  <a:pt x="2592" y="8696"/>
                  <a:pt x="2562" y="8696"/>
                </a:cubicBezTo>
                <a:close/>
                <a:moveTo>
                  <a:pt x="2383" y="8696"/>
                </a:moveTo>
                <a:cubicBezTo>
                  <a:pt x="2353" y="8696"/>
                  <a:pt x="2328" y="8746"/>
                  <a:pt x="2328" y="8807"/>
                </a:cubicBezTo>
                <a:cubicBezTo>
                  <a:pt x="2328" y="8868"/>
                  <a:pt x="2353" y="8918"/>
                  <a:pt x="2383" y="8918"/>
                </a:cubicBezTo>
                <a:cubicBezTo>
                  <a:pt x="2413" y="8918"/>
                  <a:pt x="2438" y="8868"/>
                  <a:pt x="2438" y="8807"/>
                </a:cubicBezTo>
                <a:cubicBezTo>
                  <a:pt x="2438" y="8746"/>
                  <a:pt x="2413" y="8696"/>
                  <a:pt x="2383" y="8696"/>
                </a:cubicBezTo>
                <a:close/>
                <a:moveTo>
                  <a:pt x="2134" y="8696"/>
                </a:moveTo>
                <a:cubicBezTo>
                  <a:pt x="2104" y="8696"/>
                  <a:pt x="2080" y="8746"/>
                  <a:pt x="2080" y="8807"/>
                </a:cubicBezTo>
                <a:cubicBezTo>
                  <a:pt x="2080" y="8868"/>
                  <a:pt x="2104" y="8918"/>
                  <a:pt x="2134" y="8918"/>
                </a:cubicBezTo>
                <a:cubicBezTo>
                  <a:pt x="2165" y="8918"/>
                  <a:pt x="2189" y="8868"/>
                  <a:pt x="2189" y="8807"/>
                </a:cubicBezTo>
                <a:cubicBezTo>
                  <a:pt x="2189" y="8746"/>
                  <a:pt x="2165" y="8696"/>
                  <a:pt x="2134" y="8696"/>
                </a:cubicBezTo>
                <a:close/>
                <a:moveTo>
                  <a:pt x="17963" y="8334"/>
                </a:moveTo>
                <a:cubicBezTo>
                  <a:pt x="17933" y="8334"/>
                  <a:pt x="17908" y="8383"/>
                  <a:pt x="17908" y="8445"/>
                </a:cubicBezTo>
                <a:cubicBezTo>
                  <a:pt x="17908" y="8506"/>
                  <a:pt x="17933" y="8556"/>
                  <a:pt x="17963" y="8556"/>
                </a:cubicBezTo>
                <a:cubicBezTo>
                  <a:pt x="17994" y="8556"/>
                  <a:pt x="18018" y="8506"/>
                  <a:pt x="18018" y="8445"/>
                </a:cubicBezTo>
                <a:cubicBezTo>
                  <a:pt x="18018" y="8383"/>
                  <a:pt x="17994" y="8334"/>
                  <a:pt x="17963" y="8334"/>
                </a:cubicBezTo>
                <a:close/>
                <a:moveTo>
                  <a:pt x="17784" y="8334"/>
                </a:moveTo>
                <a:cubicBezTo>
                  <a:pt x="17754" y="8334"/>
                  <a:pt x="17729" y="8383"/>
                  <a:pt x="17729" y="8445"/>
                </a:cubicBezTo>
                <a:cubicBezTo>
                  <a:pt x="17729" y="8506"/>
                  <a:pt x="17754" y="8556"/>
                  <a:pt x="17784" y="8556"/>
                </a:cubicBezTo>
                <a:cubicBezTo>
                  <a:pt x="17815" y="8556"/>
                  <a:pt x="17839" y="8506"/>
                  <a:pt x="17839" y="8445"/>
                </a:cubicBezTo>
                <a:cubicBezTo>
                  <a:pt x="17839" y="8383"/>
                  <a:pt x="17815" y="8334"/>
                  <a:pt x="17784" y="8334"/>
                </a:cubicBezTo>
                <a:close/>
                <a:moveTo>
                  <a:pt x="17605" y="8334"/>
                </a:moveTo>
                <a:cubicBezTo>
                  <a:pt x="17575" y="8334"/>
                  <a:pt x="17550" y="8383"/>
                  <a:pt x="17550" y="8445"/>
                </a:cubicBezTo>
                <a:cubicBezTo>
                  <a:pt x="17550" y="8506"/>
                  <a:pt x="17575" y="8556"/>
                  <a:pt x="17605" y="8556"/>
                </a:cubicBezTo>
                <a:cubicBezTo>
                  <a:pt x="17635" y="8556"/>
                  <a:pt x="17660" y="8506"/>
                  <a:pt x="17660" y="8445"/>
                </a:cubicBezTo>
                <a:cubicBezTo>
                  <a:pt x="17660" y="8383"/>
                  <a:pt x="17635" y="8334"/>
                  <a:pt x="17605" y="8334"/>
                </a:cubicBezTo>
                <a:close/>
                <a:moveTo>
                  <a:pt x="17426" y="8334"/>
                </a:moveTo>
                <a:cubicBezTo>
                  <a:pt x="17396" y="8334"/>
                  <a:pt x="17371" y="8383"/>
                  <a:pt x="17371" y="8445"/>
                </a:cubicBezTo>
                <a:cubicBezTo>
                  <a:pt x="17371" y="8506"/>
                  <a:pt x="17396" y="8556"/>
                  <a:pt x="17426" y="8556"/>
                </a:cubicBezTo>
                <a:cubicBezTo>
                  <a:pt x="17456" y="8556"/>
                  <a:pt x="17481" y="8506"/>
                  <a:pt x="17481" y="8445"/>
                </a:cubicBezTo>
                <a:cubicBezTo>
                  <a:pt x="17481" y="8383"/>
                  <a:pt x="17456" y="8334"/>
                  <a:pt x="17426" y="8334"/>
                </a:cubicBezTo>
                <a:close/>
                <a:moveTo>
                  <a:pt x="17247" y="8334"/>
                </a:moveTo>
                <a:cubicBezTo>
                  <a:pt x="17217" y="8334"/>
                  <a:pt x="17192" y="8383"/>
                  <a:pt x="17192" y="8445"/>
                </a:cubicBezTo>
                <a:cubicBezTo>
                  <a:pt x="17192" y="8506"/>
                  <a:pt x="17217" y="8556"/>
                  <a:pt x="17247" y="8556"/>
                </a:cubicBezTo>
                <a:cubicBezTo>
                  <a:pt x="17277" y="8556"/>
                  <a:pt x="17302" y="8506"/>
                  <a:pt x="17302" y="8445"/>
                </a:cubicBezTo>
                <a:cubicBezTo>
                  <a:pt x="17302" y="8383"/>
                  <a:pt x="17277" y="8334"/>
                  <a:pt x="17247" y="8334"/>
                </a:cubicBezTo>
                <a:close/>
                <a:moveTo>
                  <a:pt x="17068" y="8334"/>
                </a:moveTo>
                <a:cubicBezTo>
                  <a:pt x="17038" y="8334"/>
                  <a:pt x="17013" y="8383"/>
                  <a:pt x="17013" y="8445"/>
                </a:cubicBezTo>
                <a:cubicBezTo>
                  <a:pt x="17013" y="8506"/>
                  <a:pt x="17038" y="8556"/>
                  <a:pt x="17068" y="8556"/>
                </a:cubicBezTo>
                <a:cubicBezTo>
                  <a:pt x="17098" y="8556"/>
                  <a:pt x="17123" y="8506"/>
                  <a:pt x="17123" y="8445"/>
                </a:cubicBezTo>
                <a:cubicBezTo>
                  <a:pt x="17123" y="8383"/>
                  <a:pt x="17098" y="8334"/>
                  <a:pt x="17068" y="8334"/>
                </a:cubicBezTo>
                <a:close/>
                <a:moveTo>
                  <a:pt x="16889" y="8334"/>
                </a:moveTo>
                <a:cubicBezTo>
                  <a:pt x="16859" y="8334"/>
                  <a:pt x="16834" y="8383"/>
                  <a:pt x="16834" y="8445"/>
                </a:cubicBezTo>
                <a:cubicBezTo>
                  <a:pt x="16834" y="8506"/>
                  <a:pt x="16859" y="8556"/>
                  <a:pt x="16889" y="8556"/>
                </a:cubicBezTo>
                <a:cubicBezTo>
                  <a:pt x="16919" y="8556"/>
                  <a:pt x="16944" y="8506"/>
                  <a:pt x="16944" y="8445"/>
                </a:cubicBezTo>
                <a:cubicBezTo>
                  <a:pt x="16944" y="8383"/>
                  <a:pt x="16919" y="8334"/>
                  <a:pt x="16889" y="8334"/>
                </a:cubicBezTo>
                <a:close/>
                <a:moveTo>
                  <a:pt x="16710" y="8334"/>
                </a:moveTo>
                <a:cubicBezTo>
                  <a:pt x="16679" y="8334"/>
                  <a:pt x="16655" y="8383"/>
                  <a:pt x="16655" y="8445"/>
                </a:cubicBezTo>
                <a:cubicBezTo>
                  <a:pt x="16655" y="8506"/>
                  <a:pt x="16679" y="8556"/>
                  <a:pt x="16710" y="8556"/>
                </a:cubicBezTo>
                <a:cubicBezTo>
                  <a:pt x="16740" y="8556"/>
                  <a:pt x="16765" y="8506"/>
                  <a:pt x="16765" y="8445"/>
                </a:cubicBezTo>
                <a:cubicBezTo>
                  <a:pt x="16765" y="8383"/>
                  <a:pt x="16740" y="8334"/>
                  <a:pt x="16710" y="8334"/>
                </a:cubicBezTo>
                <a:close/>
                <a:moveTo>
                  <a:pt x="16531" y="8334"/>
                </a:moveTo>
                <a:cubicBezTo>
                  <a:pt x="16500" y="8334"/>
                  <a:pt x="16476" y="8383"/>
                  <a:pt x="16476" y="8445"/>
                </a:cubicBezTo>
                <a:cubicBezTo>
                  <a:pt x="16476" y="8506"/>
                  <a:pt x="16500" y="8556"/>
                  <a:pt x="16531" y="8556"/>
                </a:cubicBezTo>
                <a:cubicBezTo>
                  <a:pt x="16561" y="8556"/>
                  <a:pt x="16585" y="8506"/>
                  <a:pt x="16585" y="8445"/>
                </a:cubicBezTo>
                <a:cubicBezTo>
                  <a:pt x="16585" y="8383"/>
                  <a:pt x="16561" y="8334"/>
                  <a:pt x="16531" y="8334"/>
                </a:cubicBezTo>
                <a:close/>
                <a:moveTo>
                  <a:pt x="16352" y="8334"/>
                </a:moveTo>
                <a:cubicBezTo>
                  <a:pt x="16321" y="8334"/>
                  <a:pt x="16297" y="8383"/>
                  <a:pt x="16297" y="8445"/>
                </a:cubicBezTo>
                <a:cubicBezTo>
                  <a:pt x="16297" y="8506"/>
                  <a:pt x="16321" y="8556"/>
                  <a:pt x="16352" y="8556"/>
                </a:cubicBezTo>
                <a:cubicBezTo>
                  <a:pt x="16382" y="8556"/>
                  <a:pt x="16406" y="8506"/>
                  <a:pt x="16406" y="8445"/>
                </a:cubicBezTo>
                <a:cubicBezTo>
                  <a:pt x="16406" y="8383"/>
                  <a:pt x="16382" y="8334"/>
                  <a:pt x="16352" y="8334"/>
                </a:cubicBezTo>
                <a:close/>
                <a:moveTo>
                  <a:pt x="16172" y="8334"/>
                </a:moveTo>
                <a:cubicBezTo>
                  <a:pt x="16142" y="8334"/>
                  <a:pt x="16118" y="8383"/>
                  <a:pt x="16118" y="8445"/>
                </a:cubicBezTo>
                <a:cubicBezTo>
                  <a:pt x="16118" y="8506"/>
                  <a:pt x="16142" y="8556"/>
                  <a:pt x="16172" y="8556"/>
                </a:cubicBezTo>
                <a:cubicBezTo>
                  <a:pt x="16203" y="8556"/>
                  <a:pt x="16227" y="8506"/>
                  <a:pt x="16227" y="8445"/>
                </a:cubicBezTo>
                <a:cubicBezTo>
                  <a:pt x="16227" y="8383"/>
                  <a:pt x="16203" y="8334"/>
                  <a:pt x="16172" y="8334"/>
                </a:cubicBezTo>
                <a:close/>
                <a:moveTo>
                  <a:pt x="15993" y="8334"/>
                </a:moveTo>
                <a:cubicBezTo>
                  <a:pt x="15963" y="8334"/>
                  <a:pt x="15938" y="8383"/>
                  <a:pt x="15938" y="8445"/>
                </a:cubicBezTo>
                <a:cubicBezTo>
                  <a:pt x="15938" y="8506"/>
                  <a:pt x="15963" y="8556"/>
                  <a:pt x="15993" y="8556"/>
                </a:cubicBezTo>
                <a:cubicBezTo>
                  <a:pt x="16024" y="8556"/>
                  <a:pt x="16048" y="8506"/>
                  <a:pt x="16048" y="8445"/>
                </a:cubicBezTo>
                <a:cubicBezTo>
                  <a:pt x="16048" y="8383"/>
                  <a:pt x="16024" y="8334"/>
                  <a:pt x="15993" y="8334"/>
                </a:cubicBezTo>
                <a:close/>
                <a:moveTo>
                  <a:pt x="15814" y="8334"/>
                </a:moveTo>
                <a:cubicBezTo>
                  <a:pt x="15784" y="8334"/>
                  <a:pt x="15759" y="8383"/>
                  <a:pt x="15759" y="8445"/>
                </a:cubicBezTo>
                <a:cubicBezTo>
                  <a:pt x="15759" y="8506"/>
                  <a:pt x="15784" y="8556"/>
                  <a:pt x="15814" y="8556"/>
                </a:cubicBezTo>
                <a:cubicBezTo>
                  <a:pt x="15845" y="8556"/>
                  <a:pt x="15869" y="8506"/>
                  <a:pt x="15869" y="8445"/>
                </a:cubicBezTo>
                <a:cubicBezTo>
                  <a:pt x="15869" y="8383"/>
                  <a:pt x="15845" y="8334"/>
                  <a:pt x="15814" y="8334"/>
                </a:cubicBezTo>
                <a:close/>
                <a:moveTo>
                  <a:pt x="15635" y="8334"/>
                </a:moveTo>
                <a:cubicBezTo>
                  <a:pt x="15605" y="8334"/>
                  <a:pt x="15580" y="8383"/>
                  <a:pt x="15580" y="8445"/>
                </a:cubicBezTo>
                <a:cubicBezTo>
                  <a:pt x="15580" y="8506"/>
                  <a:pt x="15605" y="8556"/>
                  <a:pt x="15635" y="8556"/>
                </a:cubicBezTo>
                <a:cubicBezTo>
                  <a:pt x="15666" y="8556"/>
                  <a:pt x="15690" y="8506"/>
                  <a:pt x="15690" y="8445"/>
                </a:cubicBezTo>
                <a:cubicBezTo>
                  <a:pt x="15690" y="8383"/>
                  <a:pt x="15666" y="8334"/>
                  <a:pt x="15635" y="8334"/>
                </a:cubicBezTo>
                <a:close/>
                <a:moveTo>
                  <a:pt x="15456" y="8334"/>
                </a:moveTo>
                <a:cubicBezTo>
                  <a:pt x="15426" y="8334"/>
                  <a:pt x="15401" y="8383"/>
                  <a:pt x="15401" y="8445"/>
                </a:cubicBezTo>
                <a:cubicBezTo>
                  <a:pt x="15401" y="8506"/>
                  <a:pt x="15426" y="8556"/>
                  <a:pt x="15456" y="8556"/>
                </a:cubicBezTo>
                <a:cubicBezTo>
                  <a:pt x="15486" y="8556"/>
                  <a:pt x="15511" y="8506"/>
                  <a:pt x="15511" y="8445"/>
                </a:cubicBezTo>
                <a:cubicBezTo>
                  <a:pt x="15511" y="8383"/>
                  <a:pt x="15486" y="8334"/>
                  <a:pt x="15456" y="8334"/>
                </a:cubicBezTo>
                <a:close/>
                <a:moveTo>
                  <a:pt x="15277" y="8334"/>
                </a:moveTo>
                <a:cubicBezTo>
                  <a:pt x="15247" y="8334"/>
                  <a:pt x="15222" y="8383"/>
                  <a:pt x="15222" y="8445"/>
                </a:cubicBezTo>
                <a:cubicBezTo>
                  <a:pt x="15222" y="8506"/>
                  <a:pt x="15247" y="8556"/>
                  <a:pt x="15277" y="8556"/>
                </a:cubicBezTo>
                <a:cubicBezTo>
                  <a:pt x="15307" y="8556"/>
                  <a:pt x="15332" y="8506"/>
                  <a:pt x="15332" y="8445"/>
                </a:cubicBezTo>
                <a:cubicBezTo>
                  <a:pt x="15332" y="8383"/>
                  <a:pt x="15307" y="8334"/>
                  <a:pt x="15277" y="8334"/>
                </a:cubicBezTo>
                <a:close/>
                <a:moveTo>
                  <a:pt x="15098" y="8334"/>
                </a:moveTo>
                <a:cubicBezTo>
                  <a:pt x="15068" y="8334"/>
                  <a:pt x="15043" y="8383"/>
                  <a:pt x="15043" y="8445"/>
                </a:cubicBezTo>
                <a:cubicBezTo>
                  <a:pt x="15043" y="8506"/>
                  <a:pt x="15068" y="8556"/>
                  <a:pt x="15098" y="8556"/>
                </a:cubicBezTo>
                <a:cubicBezTo>
                  <a:pt x="15128" y="8556"/>
                  <a:pt x="15153" y="8506"/>
                  <a:pt x="15153" y="8445"/>
                </a:cubicBezTo>
                <a:cubicBezTo>
                  <a:pt x="15153" y="8383"/>
                  <a:pt x="15128" y="8334"/>
                  <a:pt x="15098" y="8334"/>
                </a:cubicBezTo>
                <a:close/>
                <a:moveTo>
                  <a:pt x="14919" y="8334"/>
                </a:moveTo>
                <a:cubicBezTo>
                  <a:pt x="14889" y="8334"/>
                  <a:pt x="14864" y="8383"/>
                  <a:pt x="14864" y="8445"/>
                </a:cubicBezTo>
                <a:cubicBezTo>
                  <a:pt x="14864" y="8506"/>
                  <a:pt x="14889" y="8556"/>
                  <a:pt x="14919" y="8556"/>
                </a:cubicBezTo>
                <a:cubicBezTo>
                  <a:pt x="14949" y="8556"/>
                  <a:pt x="14974" y="8506"/>
                  <a:pt x="14974" y="8445"/>
                </a:cubicBezTo>
                <a:cubicBezTo>
                  <a:pt x="14974" y="8383"/>
                  <a:pt x="14949" y="8334"/>
                  <a:pt x="14919" y="8334"/>
                </a:cubicBezTo>
                <a:close/>
                <a:moveTo>
                  <a:pt x="14740" y="8334"/>
                </a:moveTo>
                <a:cubicBezTo>
                  <a:pt x="14709" y="8334"/>
                  <a:pt x="14685" y="8383"/>
                  <a:pt x="14685" y="8445"/>
                </a:cubicBezTo>
                <a:cubicBezTo>
                  <a:pt x="14685" y="8506"/>
                  <a:pt x="14709" y="8556"/>
                  <a:pt x="14740" y="8556"/>
                </a:cubicBezTo>
                <a:cubicBezTo>
                  <a:pt x="14770" y="8556"/>
                  <a:pt x="14795" y="8506"/>
                  <a:pt x="14795" y="8445"/>
                </a:cubicBezTo>
                <a:cubicBezTo>
                  <a:pt x="14795" y="8383"/>
                  <a:pt x="14770" y="8334"/>
                  <a:pt x="14740" y="8334"/>
                </a:cubicBezTo>
                <a:close/>
                <a:moveTo>
                  <a:pt x="14561" y="8334"/>
                </a:moveTo>
                <a:cubicBezTo>
                  <a:pt x="14530" y="8334"/>
                  <a:pt x="14506" y="8383"/>
                  <a:pt x="14506" y="8445"/>
                </a:cubicBezTo>
                <a:cubicBezTo>
                  <a:pt x="14506" y="8506"/>
                  <a:pt x="14530" y="8556"/>
                  <a:pt x="14561" y="8556"/>
                </a:cubicBezTo>
                <a:cubicBezTo>
                  <a:pt x="14591" y="8556"/>
                  <a:pt x="14616" y="8506"/>
                  <a:pt x="14616" y="8445"/>
                </a:cubicBezTo>
                <a:cubicBezTo>
                  <a:pt x="14616" y="8383"/>
                  <a:pt x="14591" y="8334"/>
                  <a:pt x="14561" y="8334"/>
                </a:cubicBezTo>
                <a:close/>
                <a:moveTo>
                  <a:pt x="14382" y="8334"/>
                </a:moveTo>
                <a:cubicBezTo>
                  <a:pt x="14351" y="8334"/>
                  <a:pt x="14327" y="8383"/>
                  <a:pt x="14327" y="8445"/>
                </a:cubicBezTo>
                <a:cubicBezTo>
                  <a:pt x="14327" y="8506"/>
                  <a:pt x="14351" y="8556"/>
                  <a:pt x="14382" y="8556"/>
                </a:cubicBezTo>
                <a:cubicBezTo>
                  <a:pt x="14412" y="8556"/>
                  <a:pt x="14436" y="8506"/>
                  <a:pt x="14436" y="8445"/>
                </a:cubicBezTo>
                <a:cubicBezTo>
                  <a:pt x="14436" y="8383"/>
                  <a:pt x="14412" y="8334"/>
                  <a:pt x="14382" y="8334"/>
                </a:cubicBezTo>
                <a:close/>
                <a:moveTo>
                  <a:pt x="14202" y="8334"/>
                </a:moveTo>
                <a:cubicBezTo>
                  <a:pt x="14172" y="8334"/>
                  <a:pt x="14148" y="8383"/>
                  <a:pt x="14148" y="8445"/>
                </a:cubicBezTo>
                <a:cubicBezTo>
                  <a:pt x="14148" y="8506"/>
                  <a:pt x="14172" y="8556"/>
                  <a:pt x="14202" y="8556"/>
                </a:cubicBezTo>
                <a:cubicBezTo>
                  <a:pt x="14233" y="8556"/>
                  <a:pt x="14257" y="8506"/>
                  <a:pt x="14257" y="8445"/>
                </a:cubicBezTo>
                <a:cubicBezTo>
                  <a:pt x="14257" y="8383"/>
                  <a:pt x="14233" y="8334"/>
                  <a:pt x="14202" y="8334"/>
                </a:cubicBezTo>
                <a:close/>
                <a:moveTo>
                  <a:pt x="14023" y="8334"/>
                </a:moveTo>
                <a:cubicBezTo>
                  <a:pt x="13993" y="8334"/>
                  <a:pt x="13969" y="8383"/>
                  <a:pt x="13969" y="8445"/>
                </a:cubicBezTo>
                <a:cubicBezTo>
                  <a:pt x="13969" y="8506"/>
                  <a:pt x="13993" y="8556"/>
                  <a:pt x="14023" y="8556"/>
                </a:cubicBezTo>
                <a:cubicBezTo>
                  <a:pt x="14054" y="8556"/>
                  <a:pt x="14078" y="8506"/>
                  <a:pt x="14078" y="8445"/>
                </a:cubicBezTo>
                <a:cubicBezTo>
                  <a:pt x="14078" y="8383"/>
                  <a:pt x="14054" y="8334"/>
                  <a:pt x="14023" y="8334"/>
                </a:cubicBezTo>
                <a:close/>
                <a:moveTo>
                  <a:pt x="13844" y="8334"/>
                </a:moveTo>
                <a:cubicBezTo>
                  <a:pt x="13814" y="8334"/>
                  <a:pt x="13789" y="8383"/>
                  <a:pt x="13789" y="8445"/>
                </a:cubicBezTo>
                <a:cubicBezTo>
                  <a:pt x="13789" y="8506"/>
                  <a:pt x="13814" y="8556"/>
                  <a:pt x="13844" y="8556"/>
                </a:cubicBezTo>
                <a:cubicBezTo>
                  <a:pt x="13875" y="8556"/>
                  <a:pt x="13899" y="8506"/>
                  <a:pt x="13899" y="8445"/>
                </a:cubicBezTo>
                <a:cubicBezTo>
                  <a:pt x="13899" y="8383"/>
                  <a:pt x="13875" y="8334"/>
                  <a:pt x="13844" y="8334"/>
                </a:cubicBezTo>
                <a:close/>
                <a:moveTo>
                  <a:pt x="13665" y="8334"/>
                </a:moveTo>
                <a:cubicBezTo>
                  <a:pt x="13635" y="8334"/>
                  <a:pt x="13610" y="8383"/>
                  <a:pt x="13610" y="8445"/>
                </a:cubicBezTo>
                <a:cubicBezTo>
                  <a:pt x="13610" y="8506"/>
                  <a:pt x="13635" y="8556"/>
                  <a:pt x="13665" y="8556"/>
                </a:cubicBezTo>
                <a:cubicBezTo>
                  <a:pt x="13696" y="8556"/>
                  <a:pt x="13720" y="8506"/>
                  <a:pt x="13720" y="8445"/>
                </a:cubicBezTo>
                <a:cubicBezTo>
                  <a:pt x="13720" y="8383"/>
                  <a:pt x="13696" y="8334"/>
                  <a:pt x="13665" y="8334"/>
                </a:cubicBezTo>
                <a:close/>
                <a:moveTo>
                  <a:pt x="13128" y="8334"/>
                </a:moveTo>
                <a:cubicBezTo>
                  <a:pt x="13098" y="8334"/>
                  <a:pt x="13073" y="8383"/>
                  <a:pt x="13073" y="8445"/>
                </a:cubicBezTo>
                <a:cubicBezTo>
                  <a:pt x="13073" y="8506"/>
                  <a:pt x="13098" y="8556"/>
                  <a:pt x="13128" y="8556"/>
                </a:cubicBezTo>
                <a:cubicBezTo>
                  <a:pt x="13158" y="8556"/>
                  <a:pt x="13183" y="8506"/>
                  <a:pt x="13183" y="8445"/>
                </a:cubicBezTo>
                <a:cubicBezTo>
                  <a:pt x="13183" y="8383"/>
                  <a:pt x="13158" y="8334"/>
                  <a:pt x="13128" y="8334"/>
                </a:cubicBezTo>
                <a:close/>
                <a:moveTo>
                  <a:pt x="12949" y="8334"/>
                </a:moveTo>
                <a:cubicBezTo>
                  <a:pt x="12919" y="8334"/>
                  <a:pt x="12894" y="8383"/>
                  <a:pt x="12894" y="8445"/>
                </a:cubicBezTo>
                <a:cubicBezTo>
                  <a:pt x="12894" y="8506"/>
                  <a:pt x="12919" y="8556"/>
                  <a:pt x="12949" y="8556"/>
                </a:cubicBezTo>
                <a:cubicBezTo>
                  <a:pt x="12979" y="8556"/>
                  <a:pt x="13004" y="8506"/>
                  <a:pt x="13004" y="8445"/>
                </a:cubicBezTo>
                <a:cubicBezTo>
                  <a:pt x="13004" y="8383"/>
                  <a:pt x="12979" y="8334"/>
                  <a:pt x="12949" y="8334"/>
                </a:cubicBezTo>
                <a:close/>
                <a:moveTo>
                  <a:pt x="12770" y="8334"/>
                </a:moveTo>
                <a:cubicBezTo>
                  <a:pt x="12740" y="8334"/>
                  <a:pt x="12715" y="8383"/>
                  <a:pt x="12715" y="8445"/>
                </a:cubicBezTo>
                <a:cubicBezTo>
                  <a:pt x="12715" y="8506"/>
                  <a:pt x="12740" y="8556"/>
                  <a:pt x="12770" y="8556"/>
                </a:cubicBezTo>
                <a:cubicBezTo>
                  <a:pt x="12800" y="8556"/>
                  <a:pt x="12825" y="8506"/>
                  <a:pt x="12825" y="8445"/>
                </a:cubicBezTo>
                <a:cubicBezTo>
                  <a:pt x="12825" y="8383"/>
                  <a:pt x="12800" y="8334"/>
                  <a:pt x="12770" y="8334"/>
                </a:cubicBezTo>
                <a:close/>
                <a:moveTo>
                  <a:pt x="12591" y="8334"/>
                </a:moveTo>
                <a:cubicBezTo>
                  <a:pt x="12560" y="8334"/>
                  <a:pt x="12536" y="8383"/>
                  <a:pt x="12536" y="8445"/>
                </a:cubicBezTo>
                <a:cubicBezTo>
                  <a:pt x="12536" y="8506"/>
                  <a:pt x="12560" y="8556"/>
                  <a:pt x="12591" y="8556"/>
                </a:cubicBezTo>
                <a:cubicBezTo>
                  <a:pt x="12621" y="8556"/>
                  <a:pt x="12646" y="8506"/>
                  <a:pt x="12646" y="8445"/>
                </a:cubicBezTo>
                <a:cubicBezTo>
                  <a:pt x="12646" y="8383"/>
                  <a:pt x="12621" y="8334"/>
                  <a:pt x="12591" y="8334"/>
                </a:cubicBezTo>
                <a:close/>
                <a:moveTo>
                  <a:pt x="12412" y="8334"/>
                </a:moveTo>
                <a:cubicBezTo>
                  <a:pt x="12381" y="8334"/>
                  <a:pt x="12357" y="8383"/>
                  <a:pt x="12357" y="8445"/>
                </a:cubicBezTo>
                <a:cubicBezTo>
                  <a:pt x="12357" y="8506"/>
                  <a:pt x="12381" y="8556"/>
                  <a:pt x="12412" y="8556"/>
                </a:cubicBezTo>
                <a:cubicBezTo>
                  <a:pt x="12442" y="8556"/>
                  <a:pt x="12466" y="8506"/>
                  <a:pt x="12466" y="8445"/>
                </a:cubicBezTo>
                <a:cubicBezTo>
                  <a:pt x="12466" y="8383"/>
                  <a:pt x="12442" y="8334"/>
                  <a:pt x="12412" y="8334"/>
                </a:cubicBezTo>
                <a:close/>
                <a:moveTo>
                  <a:pt x="12233" y="8334"/>
                </a:moveTo>
                <a:cubicBezTo>
                  <a:pt x="12202" y="8334"/>
                  <a:pt x="12178" y="8383"/>
                  <a:pt x="12178" y="8445"/>
                </a:cubicBezTo>
                <a:cubicBezTo>
                  <a:pt x="12178" y="8506"/>
                  <a:pt x="12202" y="8556"/>
                  <a:pt x="12233" y="8556"/>
                </a:cubicBezTo>
                <a:cubicBezTo>
                  <a:pt x="12263" y="8556"/>
                  <a:pt x="12287" y="8506"/>
                  <a:pt x="12287" y="8445"/>
                </a:cubicBezTo>
                <a:cubicBezTo>
                  <a:pt x="12287" y="8383"/>
                  <a:pt x="12263" y="8334"/>
                  <a:pt x="12233" y="8334"/>
                </a:cubicBezTo>
                <a:close/>
                <a:moveTo>
                  <a:pt x="12053" y="8334"/>
                </a:moveTo>
                <a:cubicBezTo>
                  <a:pt x="12023" y="8334"/>
                  <a:pt x="11999" y="8383"/>
                  <a:pt x="11999" y="8445"/>
                </a:cubicBezTo>
                <a:cubicBezTo>
                  <a:pt x="11999" y="8506"/>
                  <a:pt x="12023" y="8556"/>
                  <a:pt x="12053" y="8556"/>
                </a:cubicBezTo>
                <a:cubicBezTo>
                  <a:pt x="12084" y="8556"/>
                  <a:pt x="12108" y="8506"/>
                  <a:pt x="12108" y="8445"/>
                </a:cubicBezTo>
                <a:cubicBezTo>
                  <a:pt x="12108" y="8383"/>
                  <a:pt x="12084" y="8334"/>
                  <a:pt x="12053" y="8334"/>
                </a:cubicBezTo>
                <a:close/>
                <a:moveTo>
                  <a:pt x="11874" y="8334"/>
                </a:moveTo>
                <a:cubicBezTo>
                  <a:pt x="11844" y="8334"/>
                  <a:pt x="11819" y="8383"/>
                  <a:pt x="11819" y="8445"/>
                </a:cubicBezTo>
                <a:cubicBezTo>
                  <a:pt x="11819" y="8506"/>
                  <a:pt x="11844" y="8556"/>
                  <a:pt x="11874" y="8556"/>
                </a:cubicBezTo>
                <a:cubicBezTo>
                  <a:pt x="11905" y="8556"/>
                  <a:pt x="11929" y="8506"/>
                  <a:pt x="11929" y="8445"/>
                </a:cubicBezTo>
                <a:cubicBezTo>
                  <a:pt x="11929" y="8383"/>
                  <a:pt x="11905" y="8334"/>
                  <a:pt x="11874" y="8334"/>
                </a:cubicBezTo>
                <a:close/>
                <a:moveTo>
                  <a:pt x="11695" y="8334"/>
                </a:moveTo>
                <a:cubicBezTo>
                  <a:pt x="11665" y="8334"/>
                  <a:pt x="11640" y="8383"/>
                  <a:pt x="11640" y="8445"/>
                </a:cubicBezTo>
                <a:cubicBezTo>
                  <a:pt x="11640" y="8506"/>
                  <a:pt x="11665" y="8556"/>
                  <a:pt x="11695" y="8556"/>
                </a:cubicBezTo>
                <a:cubicBezTo>
                  <a:pt x="11726" y="8556"/>
                  <a:pt x="11750" y="8506"/>
                  <a:pt x="11750" y="8445"/>
                </a:cubicBezTo>
                <a:cubicBezTo>
                  <a:pt x="11750" y="8383"/>
                  <a:pt x="11726" y="8334"/>
                  <a:pt x="11695" y="8334"/>
                </a:cubicBezTo>
                <a:close/>
                <a:moveTo>
                  <a:pt x="11516" y="8334"/>
                </a:moveTo>
                <a:cubicBezTo>
                  <a:pt x="11486" y="8334"/>
                  <a:pt x="11461" y="8383"/>
                  <a:pt x="11461" y="8445"/>
                </a:cubicBezTo>
                <a:cubicBezTo>
                  <a:pt x="11461" y="8506"/>
                  <a:pt x="11486" y="8556"/>
                  <a:pt x="11516" y="8556"/>
                </a:cubicBezTo>
                <a:cubicBezTo>
                  <a:pt x="11546" y="8556"/>
                  <a:pt x="11571" y="8506"/>
                  <a:pt x="11571" y="8445"/>
                </a:cubicBezTo>
                <a:cubicBezTo>
                  <a:pt x="11571" y="8383"/>
                  <a:pt x="11546" y="8334"/>
                  <a:pt x="11516" y="8334"/>
                </a:cubicBezTo>
                <a:close/>
                <a:moveTo>
                  <a:pt x="11337" y="8334"/>
                </a:moveTo>
                <a:cubicBezTo>
                  <a:pt x="11307" y="8334"/>
                  <a:pt x="11282" y="8383"/>
                  <a:pt x="11282" y="8445"/>
                </a:cubicBezTo>
                <a:cubicBezTo>
                  <a:pt x="11282" y="8506"/>
                  <a:pt x="11307" y="8556"/>
                  <a:pt x="11337" y="8556"/>
                </a:cubicBezTo>
                <a:cubicBezTo>
                  <a:pt x="11367" y="8556"/>
                  <a:pt x="11392" y="8506"/>
                  <a:pt x="11392" y="8445"/>
                </a:cubicBezTo>
                <a:cubicBezTo>
                  <a:pt x="11392" y="8383"/>
                  <a:pt x="11367" y="8334"/>
                  <a:pt x="11337" y="8334"/>
                </a:cubicBezTo>
                <a:close/>
                <a:moveTo>
                  <a:pt x="11158" y="8334"/>
                </a:moveTo>
                <a:cubicBezTo>
                  <a:pt x="11128" y="8334"/>
                  <a:pt x="11103" y="8383"/>
                  <a:pt x="11103" y="8445"/>
                </a:cubicBezTo>
                <a:cubicBezTo>
                  <a:pt x="11103" y="8506"/>
                  <a:pt x="11128" y="8556"/>
                  <a:pt x="11158" y="8556"/>
                </a:cubicBezTo>
                <a:cubicBezTo>
                  <a:pt x="11188" y="8556"/>
                  <a:pt x="11213" y="8506"/>
                  <a:pt x="11213" y="8445"/>
                </a:cubicBezTo>
                <a:cubicBezTo>
                  <a:pt x="11213" y="8383"/>
                  <a:pt x="11188" y="8334"/>
                  <a:pt x="11158" y="8334"/>
                </a:cubicBezTo>
                <a:close/>
                <a:moveTo>
                  <a:pt x="10979" y="8334"/>
                </a:moveTo>
                <a:cubicBezTo>
                  <a:pt x="10949" y="8334"/>
                  <a:pt x="10924" y="8383"/>
                  <a:pt x="10924" y="8445"/>
                </a:cubicBezTo>
                <a:cubicBezTo>
                  <a:pt x="10924" y="8506"/>
                  <a:pt x="10949" y="8556"/>
                  <a:pt x="10979" y="8556"/>
                </a:cubicBezTo>
                <a:cubicBezTo>
                  <a:pt x="11009" y="8556"/>
                  <a:pt x="11034" y="8506"/>
                  <a:pt x="11034" y="8445"/>
                </a:cubicBezTo>
                <a:cubicBezTo>
                  <a:pt x="11034" y="8383"/>
                  <a:pt x="11009" y="8334"/>
                  <a:pt x="10979" y="8334"/>
                </a:cubicBezTo>
                <a:close/>
                <a:moveTo>
                  <a:pt x="10800" y="8334"/>
                </a:moveTo>
                <a:cubicBezTo>
                  <a:pt x="10770" y="8334"/>
                  <a:pt x="10745" y="8383"/>
                  <a:pt x="10745" y="8445"/>
                </a:cubicBezTo>
                <a:cubicBezTo>
                  <a:pt x="10745" y="8506"/>
                  <a:pt x="10770" y="8556"/>
                  <a:pt x="10800" y="8556"/>
                </a:cubicBezTo>
                <a:cubicBezTo>
                  <a:pt x="10830" y="8556"/>
                  <a:pt x="10855" y="8506"/>
                  <a:pt x="10855" y="8445"/>
                </a:cubicBezTo>
                <a:cubicBezTo>
                  <a:pt x="10855" y="8383"/>
                  <a:pt x="10830" y="8334"/>
                  <a:pt x="10800" y="8334"/>
                </a:cubicBezTo>
                <a:close/>
                <a:moveTo>
                  <a:pt x="10621" y="8334"/>
                </a:moveTo>
                <a:cubicBezTo>
                  <a:pt x="10590" y="8334"/>
                  <a:pt x="10566" y="8383"/>
                  <a:pt x="10566" y="8445"/>
                </a:cubicBezTo>
                <a:cubicBezTo>
                  <a:pt x="10566" y="8506"/>
                  <a:pt x="10590" y="8556"/>
                  <a:pt x="10621" y="8556"/>
                </a:cubicBezTo>
                <a:cubicBezTo>
                  <a:pt x="10651" y="8556"/>
                  <a:pt x="10676" y="8506"/>
                  <a:pt x="10676" y="8445"/>
                </a:cubicBezTo>
                <a:cubicBezTo>
                  <a:pt x="10676" y="8383"/>
                  <a:pt x="10651" y="8334"/>
                  <a:pt x="10621" y="8334"/>
                </a:cubicBezTo>
                <a:close/>
                <a:moveTo>
                  <a:pt x="10442" y="8334"/>
                </a:moveTo>
                <a:cubicBezTo>
                  <a:pt x="10411" y="8334"/>
                  <a:pt x="10387" y="8383"/>
                  <a:pt x="10387" y="8445"/>
                </a:cubicBezTo>
                <a:cubicBezTo>
                  <a:pt x="10387" y="8506"/>
                  <a:pt x="10411" y="8556"/>
                  <a:pt x="10442" y="8556"/>
                </a:cubicBezTo>
                <a:cubicBezTo>
                  <a:pt x="10472" y="8556"/>
                  <a:pt x="10497" y="8506"/>
                  <a:pt x="10497" y="8445"/>
                </a:cubicBezTo>
                <a:cubicBezTo>
                  <a:pt x="10497" y="8383"/>
                  <a:pt x="10472" y="8334"/>
                  <a:pt x="10442" y="8334"/>
                </a:cubicBezTo>
                <a:close/>
                <a:moveTo>
                  <a:pt x="10263" y="8334"/>
                </a:moveTo>
                <a:cubicBezTo>
                  <a:pt x="10232" y="8334"/>
                  <a:pt x="10208" y="8383"/>
                  <a:pt x="10208" y="8445"/>
                </a:cubicBezTo>
                <a:cubicBezTo>
                  <a:pt x="10208" y="8506"/>
                  <a:pt x="10232" y="8556"/>
                  <a:pt x="10263" y="8556"/>
                </a:cubicBezTo>
                <a:cubicBezTo>
                  <a:pt x="10293" y="8556"/>
                  <a:pt x="10317" y="8506"/>
                  <a:pt x="10317" y="8445"/>
                </a:cubicBezTo>
                <a:cubicBezTo>
                  <a:pt x="10317" y="8383"/>
                  <a:pt x="10293" y="8334"/>
                  <a:pt x="10263" y="8334"/>
                </a:cubicBezTo>
                <a:close/>
                <a:moveTo>
                  <a:pt x="10083" y="8334"/>
                </a:moveTo>
                <a:cubicBezTo>
                  <a:pt x="10053" y="8334"/>
                  <a:pt x="10029" y="8383"/>
                  <a:pt x="10029" y="8445"/>
                </a:cubicBezTo>
                <a:cubicBezTo>
                  <a:pt x="10029" y="8506"/>
                  <a:pt x="10053" y="8556"/>
                  <a:pt x="10083" y="8556"/>
                </a:cubicBezTo>
                <a:cubicBezTo>
                  <a:pt x="10114" y="8556"/>
                  <a:pt x="10138" y="8506"/>
                  <a:pt x="10138" y="8445"/>
                </a:cubicBezTo>
                <a:cubicBezTo>
                  <a:pt x="10138" y="8383"/>
                  <a:pt x="10114" y="8334"/>
                  <a:pt x="10083" y="8334"/>
                </a:cubicBezTo>
                <a:close/>
                <a:moveTo>
                  <a:pt x="9904" y="8334"/>
                </a:moveTo>
                <a:cubicBezTo>
                  <a:pt x="9874" y="8334"/>
                  <a:pt x="9850" y="8383"/>
                  <a:pt x="9850" y="8445"/>
                </a:cubicBezTo>
                <a:cubicBezTo>
                  <a:pt x="9850" y="8506"/>
                  <a:pt x="9874" y="8556"/>
                  <a:pt x="9904" y="8556"/>
                </a:cubicBezTo>
                <a:cubicBezTo>
                  <a:pt x="9935" y="8556"/>
                  <a:pt x="9959" y="8506"/>
                  <a:pt x="9959" y="8445"/>
                </a:cubicBezTo>
                <a:cubicBezTo>
                  <a:pt x="9959" y="8383"/>
                  <a:pt x="9935" y="8334"/>
                  <a:pt x="9904" y="8334"/>
                </a:cubicBezTo>
                <a:close/>
                <a:moveTo>
                  <a:pt x="9725" y="8334"/>
                </a:moveTo>
                <a:cubicBezTo>
                  <a:pt x="9695" y="8334"/>
                  <a:pt x="9670" y="8383"/>
                  <a:pt x="9670" y="8445"/>
                </a:cubicBezTo>
                <a:cubicBezTo>
                  <a:pt x="9670" y="8506"/>
                  <a:pt x="9695" y="8556"/>
                  <a:pt x="9725" y="8556"/>
                </a:cubicBezTo>
                <a:cubicBezTo>
                  <a:pt x="9756" y="8556"/>
                  <a:pt x="9780" y="8506"/>
                  <a:pt x="9780" y="8445"/>
                </a:cubicBezTo>
                <a:cubicBezTo>
                  <a:pt x="9780" y="8383"/>
                  <a:pt x="9756" y="8334"/>
                  <a:pt x="9725" y="8334"/>
                </a:cubicBezTo>
                <a:close/>
                <a:moveTo>
                  <a:pt x="9546" y="8334"/>
                </a:moveTo>
                <a:cubicBezTo>
                  <a:pt x="9516" y="8334"/>
                  <a:pt x="9491" y="8383"/>
                  <a:pt x="9491" y="8445"/>
                </a:cubicBezTo>
                <a:cubicBezTo>
                  <a:pt x="9491" y="8506"/>
                  <a:pt x="9516" y="8556"/>
                  <a:pt x="9546" y="8556"/>
                </a:cubicBezTo>
                <a:cubicBezTo>
                  <a:pt x="9577" y="8556"/>
                  <a:pt x="9601" y="8506"/>
                  <a:pt x="9601" y="8445"/>
                </a:cubicBezTo>
                <a:cubicBezTo>
                  <a:pt x="9601" y="8383"/>
                  <a:pt x="9577" y="8334"/>
                  <a:pt x="9546" y="8334"/>
                </a:cubicBezTo>
                <a:close/>
                <a:moveTo>
                  <a:pt x="9367" y="8334"/>
                </a:moveTo>
                <a:cubicBezTo>
                  <a:pt x="9337" y="8334"/>
                  <a:pt x="9312" y="8383"/>
                  <a:pt x="9312" y="8445"/>
                </a:cubicBezTo>
                <a:cubicBezTo>
                  <a:pt x="9312" y="8506"/>
                  <a:pt x="9337" y="8556"/>
                  <a:pt x="9367" y="8556"/>
                </a:cubicBezTo>
                <a:cubicBezTo>
                  <a:pt x="9397" y="8556"/>
                  <a:pt x="9422" y="8506"/>
                  <a:pt x="9422" y="8445"/>
                </a:cubicBezTo>
                <a:cubicBezTo>
                  <a:pt x="9422" y="8383"/>
                  <a:pt x="9397" y="8334"/>
                  <a:pt x="9367" y="8334"/>
                </a:cubicBezTo>
                <a:close/>
                <a:moveTo>
                  <a:pt x="9188" y="8334"/>
                </a:moveTo>
                <a:cubicBezTo>
                  <a:pt x="9158" y="8334"/>
                  <a:pt x="9133" y="8383"/>
                  <a:pt x="9133" y="8445"/>
                </a:cubicBezTo>
                <a:cubicBezTo>
                  <a:pt x="9133" y="8506"/>
                  <a:pt x="9158" y="8556"/>
                  <a:pt x="9188" y="8556"/>
                </a:cubicBezTo>
                <a:cubicBezTo>
                  <a:pt x="9218" y="8556"/>
                  <a:pt x="9243" y="8506"/>
                  <a:pt x="9243" y="8445"/>
                </a:cubicBezTo>
                <a:cubicBezTo>
                  <a:pt x="9243" y="8383"/>
                  <a:pt x="9218" y="8334"/>
                  <a:pt x="9188" y="8334"/>
                </a:cubicBezTo>
                <a:close/>
                <a:moveTo>
                  <a:pt x="9009" y="8334"/>
                </a:moveTo>
                <a:cubicBezTo>
                  <a:pt x="8979" y="8334"/>
                  <a:pt x="8954" y="8383"/>
                  <a:pt x="8954" y="8445"/>
                </a:cubicBezTo>
                <a:cubicBezTo>
                  <a:pt x="8954" y="8506"/>
                  <a:pt x="8979" y="8556"/>
                  <a:pt x="9009" y="8556"/>
                </a:cubicBezTo>
                <a:cubicBezTo>
                  <a:pt x="9039" y="8556"/>
                  <a:pt x="9064" y="8506"/>
                  <a:pt x="9064" y="8445"/>
                </a:cubicBezTo>
                <a:cubicBezTo>
                  <a:pt x="9064" y="8383"/>
                  <a:pt x="9039" y="8334"/>
                  <a:pt x="9009" y="8334"/>
                </a:cubicBezTo>
                <a:close/>
                <a:moveTo>
                  <a:pt x="8830" y="8334"/>
                </a:moveTo>
                <a:cubicBezTo>
                  <a:pt x="8800" y="8334"/>
                  <a:pt x="8775" y="8383"/>
                  <a:pt x="8775" y="8445"/>
                </a:cubicBezTo>
                <a:cubicBezTo>
                  <a:pt x="8775" y="8506"/>
                  <a:pt x="8800" y="8556"/>
                  <a:pt x="8830" y="8556"/>
                </a:cubicBezTo>
                <a:cubicBezTo>
                  <a:pt x="8860" y="8556"/>
                  <a:pt x="8885" y="8506"/>
                  <a:pt x="8885" y="8445"/>
                </a:cubicBezTo>
                <a:cubicBezTo>
                  <a:pt x="8885" y="8383"/>
                  <a:pt x="8860" y="8334"/>
                  <a:pt x="8830" y="8334"/>
                </a:cubicBezTo>
                <a:close/>
                <a:moveTo>
                  <a:pt x="4174" y="8334"/>
                </a:moveTo>
                <a:cubicBezTo>
                  <a:pt x="4143" y="8334"/>
                  <a:pt x="4119" y="8383"/>
                  <a:pt x="4119" y="8445"/>
                </a:cubicBezTo>
                <a:cubicBezTo>
                  <a:pt x="4119" y="8506"/>
                  <a:pt x="4143" y="8556"/>
                  <a:pt x="4174" y="8556"/>
                </a:cubicBezTo>
                <a:cubicBezTo>
                  <a:pt x="4204" y="8556"/>
                  <a:pt x="4229" y="8506"/>
                  <a:pt x="4229" y="8445"/>
                </a:cubicBezTo>
                <a:cubicBezTo>
                  <a:pt x="4229" y="8383"/>
                  <a:pt x="4204" y="8334"/>
                  <a:pt x="4174" y="8334"/>
                </a:cubicBezTo>
                <a:close/>
                <a:moveTo>
                  <a:pt x="3099" y="8334"/>
                </a:moveTo>
                <a:cubicBezTo>
                  <a:pt x="3069" y="8334"/>
                  <a:pt x="3044" y="8383"/>
                  <a:pt x="3044" y="8445"/>
                </a:cubicBezTo>
                <a:cubicBezTo>
                  <a:pt x="3044" y="8506"/>
                  <a:pt x="3069" y="8556"/>
                  <a:pt x="3099" y="8556"/>
                </a:cubicBezTo>
                <a:cubicBezTo>
                  <a:pt x="3130" y="8556"/>
                  <a:pt x="3154" y="8506"/>
                  <a:pt x="3154" y="8445"/>
                </a:cubicBezTo>
                <a:cubicBezTo>
                  <a:pt x="3154" y="8383"/>
                  <a:pt x="3130" y="8334"/>
                  <a:pt x="3099" y="8334"/>
                </a:cubicBezTo>
                <a:close/>
                <a:moveTo>
                  <a:pt x="2920" y="8334"/>
                </a:moveTo>
                <a:cubicBezTo>
                  <a:pt x="2890" y="8334"/>
                  <a:pt x="2865" y="8383"/>
                  <a:pt x="2865" y="8445"/>
                </a:cubicBezTo>
                <a:cubicBezTo>
                  <a:pt x="2865" y="8506"/>
                  <a:pt x="2890" y="8556"/>
                  <a:pt x="2920" y="8556"/>
                </a:cubicBezTo>
                <a:cubicBezTo>
                  <a:pt x="2950" y="8556"/>
                  <a:pt x="2975" y="8506"/>
                  <a:pt x="2975" y="8445"/>
                </a:cubicBezTo>
                <a:cubicBezTo>
                  <a:pt x="2975" y="8383"/>
                  <a:pt x="2950" y="8334"/>
                  <a:pt x="2920" y="8334"/>
                </a:cubicBezTo>
                <a:close/>
                <a:moveTo>
                  <a:pt x="2741" y="8334"/>
                </a:moveTo>
                <a:cubicBezTo>
                  <a:pt x="2711" y="8334"/>
                  <a:pt x="2686" y="8383"/>
                  <a:pt x="2686" y="8445"/>
                </a:cubicBezTo>
                <a:cubicBezTo>
                  <a:pt x="2686" y="8506"/>
                  <a:pt x="2711" y="8556"/>
                  <a:pt x="2741" y="8556"/>
                </a:cubicBezTo>
                <a:cubicBezTo>
                  <a:pt x="2771" y="8556"/>
                  <a:pt x="2796" y="8506"/>
                  <a:pt x="2796" y="8445"/>
                </a:cubicBezTo>
                <a:cubicBezTo>
                  <a:pt x="2796" y="8383"/>
                  <a:pt x="2771" y="8334"/>
                  <a:pt x="2741" y="8334"/>
                </a:cubicBezTo>
                <a:close/>
                <a:moveTo>
                  <a:pt x="2562" y="8334"/>
                </a:moveTo>
                <a:cubicBezTo>
                  <a:pt x="2532" y="8334"/>
                  <a:pt x="2507" y="8383"/>
                  <a:pt x="2507" y="8445"/>
                </a:cubicBezTo>
                <a:cubicBezTo>
                  <a:pt x="2507" y="8506"/>
                  <a:pt x="2532" y="8556"/>
                  <a:pt x="2562" y="8556"/>
                </a:cubicBezTo>
                <a:cubicBezTo>
                  <a:pt x="2592" y="8556"/>
                  <a:pt x="2617" y="8506"/>
                  <a:pt x="2617" y="8445"/>
                </a:cubicBezTo>
                <a:cubicBezTo>
                  <a:pt x="2617" y="8383"/>
                  <a:pt x="2592" y="8334"/>
                  <a:pt x="2562" y="8334"/>
                </a:cubicBezTo>
                <a:close/>
                <a:moveTo>
                  <a:pt x="2383" y="8334"/>
                </a:moveTo>
                <a:cubicBezTo>
                  <a:pt x="2353" y="8334"/>
                  <a:pt x="2328" y="8383"/>
                  <a:pt x="2328" y="8445"/>
                </a:cubicBezTo>
                <a:cubicBezTo>
                  <a:pt x="2328" y="8506"/>
                  <a:pt x="2353" y="8556"/>
                  <a:pt x="2383" y="8556"/>
                </a:cubicBezTo>
                <a:cubicBezTo>
                  <a:pt x="2413" y="8556"/>
                  <a:pt x="2438" y="8506"/>
                  <a:pt x="2438" y="8445"/>
                </a:cubicBezTo>
                <a:cubicBezTo>
                  <a:pt x="2438" y="8383"/>
                  <a:pt x="2413" y="8334"/>
                  <a:pt x="2383" y="8334"/>
                </a:cubicBezTo>
                <a:close/>
                <a:moveTo>
                  <a:pt x="2025" y="8334"/>
                </a:moveTo>
                <a:cubicBezTo>
                  <a:pt x="1994" y="8334"/>
                  <a:pt x="1970" y="8383"/>
                  <a:pt x="1970" y="8445"/>
                </a:cubicBezTo>
                <a:cubicBezTo>
                  <a:pt x="1970" y="8506"/>
                  <a:pt x="1994" y="8556"/>
                  <a:pt x="2025" y="8556"/>
                </a:cubicBezTo>
                <a:cubicBezTo>
                  <a:pt x="2055" y="8556"/>
                  <a:pt x="2080" y="8506"/>
                  <a:pt x="2080" y="8445"/>
                </a:cubicBezTo>
                <a:cubicBezTo>
                  <a:pt x="2080" y="8383"/>
                  <a:pt x="2055" y="8334"/>
                  <a:pt x="2025" y="8334"/>
                </a:cubicBezTo>
                <a:close/>
                <a:moveTo>
                  <a:pt x="17963" y="7971"/>
                </a:moveTo>
                <a:cubicBezTo>
                  <a:pt x="17933" y="7971"/>
                  <a:pt x="17908" y="8021"/>
                  <a:pt x="17908" y="8082"/>
                </a:cubicBezTo>
                <a:cubicBezTo>
                  <a:pt x="17908" y="8144"/>
                  <a:pt x="17933" y="8193"/>
                  <a:pt x="17963" y="8193"/>
                </a:cubicBezTo>
                <a:cubicBezTo>
                  <a:pt x="17994" y="8193"/>
                  <a:pt x="18018" y="8144"/>
                  <a:pt x="18018" y="8082"/>
                </a:cubicBezTo>
                <a:cubicBezTo>
                  <a:pt x="18018" y="8021"/>
                  <a:pt x="17994" y="7971"/>
                  <a:pt x="17963" y="7971"/>
                </a:cubicBezTo>
                <a:close/>
                <a:moveTo>
                  <a:pt x="17784" y="7971"/>
                </a:moveTo>
                <a:cubicBezTo>
                  <a:pt x="17754" y="7971"/>
                  <a:pt x="17729" y="8021"/>
                  <a:pt x="17729" y="8082"/>
                </a:cubicBezTo>
                <a:cubicBezTo>
                  <a:pt x="17729" y="8144"/>
                  <a:pt x="17754" y="8193"/>
                  <a:pt x="17784" y="8193"/>
                </a:cubicBezTo>
                <a:cubicBezTo>
                  <a:pt x="17815" y="8193"/>
                  <a:pt x="17839" y="8144"/>
                  <a:pt x="17839" y="8082"/>
                </a:cubicBezTo>
                <a:cubicBezTo>
                  <a:pt x="17839" y="8021"/>
                  <a:pt x="17815" y="7971"/>
                  <a:pt x="17784" y="7971"/>
                </a:cubicBezTo>
                <a:close/>
                <a:moveTo>
                  <a:pt x="17605" y="7971"/>
                </a:moveTo>
                <a:cubicBezTo>
                  <a:pt x="17575" y="7971"/>
                  <a:pt x="17550" y="8021"/>
                  <a:pt x="17550" y="8082"/>
                </a:cubicBezTo>
                <a:cubicBezTo>
                  <a:pt x="17550" y="8144"/>
                  <a:pt x="17575" y="8193"/>
                  <a:pt x="17605" y="8193"/>
                </a:cubicBezTo>
                <a:cubicBezTo>
                  <a:pt x="17635" y="8193"/>
                  <a:pt x="17660" y="8144"/>
                  <a:pt x="17660" y="8082"/>
                </a:cubicBezTo>
                <a:cubicBezTo>
                  <a:pt x="17660" y="8021"/>
                  <a:pt x="17635" y="7971"/>
                  <a:pt x="17605" y="7971"/>
                </a:cubicBezTo>
                <a:close/>
                <a:moveTo>
                  <a:pt x="17426" y="7971"/>
                </a:moveTo>
                <a:cubicBezTo>
                  <a:pt x="17396" y="7971"/>
                  <a:pt x="17371" y="8021"/>
                  <a:pt x="17371" y="8082"/>
                </a:cubicBezTo>
                <a:cubicBezTo>
                  <a:pt x="17371" y="8144"/>
                  <a:pt x="17396" y="8193"/>
                  <a:pt x="17426" y="8193"/>
                </a:cubicBezTo>
                <a:cubicBezTo>
                  <a:pt x="17456" y="8193"/>
                  <a:pt x="17481" y="8144"/>
                  <a:pt x="17481" y="8082"/>
                </a:cubicBezTo>
                <a:cubicBezTo>
                  <a:pt x="17481" y="8021"/>
                  <a:pt x="17456" y="7971"/>
                  <a:pt x="17426" y="7971"/>
                </a:cubicBezTo>
                <a:close/>
                <a:moveTo>
                  <a:pt x="17247" y="7971"/>
                </a:moveTo>
                <a:cubicBezTo>
                  <a:pt x="17217" y="7971"/>
                  <a:pt x="17192" y="8021"/>
                  <a:pt x="17192" y="8082"/>
                </a:cubicBezTo>
                <a:cubicBezTo>
                  <a:pt x="17192" y="8144"/>
                  <a:pt x="17217" y="8193"/>
                  <a:pt x="17247" y="8193"/>
                </a:cubicBezTo>
                <a:cubicBezTo>
                  <a:pt x="17277" y="8193"/>
                  <a:pt x="17302" y="8144"/>
                  <a:pt x="17302" y="8082"/>
                </a:cubicBezTo>
                <a:cubicBezTo>
                  <a:pt x="17302" y="8021"/>
                  <a:pt x="17277" y="7971"/>
                  <a:pt x="17247" y="7971"/>
                </a:cubicBezTo>
                <a:close/>
                <a:moveTo>
                  <a:pt x="17068" y="7971"/>
                </a:moveTo>
                <a:cubicBezTo>
                  <a:pt x="17038" y="7971"/>
                  <a:pt x="17013" y="8021"/>
                  <a:pt x="17013" y="8082"/>
                </a:cubicBezTo>
                <a:cubicBezTo>
                  <a:pt x="17013" y="8144"/>
                  <a:pt x="17038" y="8193"/>
                  <a:pt x="17068" y="8193"/>
                </a:cubicBezTo>
                <a:cubicBezTo>
                  <a:pt x="17098" y="8193"/>
                  <a:pt x="17123" y="8144"/>
                  <a:pt x="17123" y="8082"/>
                </a:cubicBezTo>
                <a:cubicBezTo>
                  <a:pt x="17123" y="8021"/>
                  <a:pt x="17098" y="7971"/>
                  <a:pt x="17068" y="7971"/>
                </a:cubicBezTo>
                <a:close/>
                <a:moveTo>
                  <a:pt x="16889" y="7971"/>
                </a:moveTo>
                <a:cubicBezTo>
                  <a:pt x="16859" y="7971"/>
                  <a:pt x="16834" y="8021"/>
                  <a:pt x="16834" y="8082"/>
                </a:cubicBezTo>
                <a:cubicBezTo>
                  <a:pt x="16834" y="8144"/>
                  <a:pt x="16859" y="8193"/>
                  <a:pt x="16889" y="8193"/>
                </a:cubicBezTo>
                <a:cubicBezTo>
                  <a:pt x="16919" y="8193"/>
                  <a:pt x="16944" y="8144"/>
                  <a:pt x="16944" y="8082"/>
                </a:cubicBezTo>
                <a:cubicBezTo>
                  <a:pt x="16944" y="8021"/>
                  <a:pt x="16919" y="7971"/>
                  <a:pt x="16889" y="7971"/>
                </a:cubicBezTo>
                <a:close/>
                <a:moveTo>
                  <a:pt x="16710" y="7971"/>
                </a:moveTo>
                <a:cubicBezTo>
                  <a:pt x="16679" y="7971"/>
                  <a:pt x="16655" y="8021"/>
                  <a:pt x="16655" y="8082"/>
                </a:cubicBezTo>
                <a:cubicBezTo>
                  <a:pt x="16655" y="8144"/>
                  <a:pt x="16679" y="8193"/>
                  <a:pt x="16710" y="8193"/>
                </a:cubicBezTo>
                <a:cubicBezTo>
                  <a:pt x="16740" y="8193"/>
                  <a:pt x="16765" y="8144"/>
                  <a:pt x="16765" y="8082"/>
                </a:cubicBezTo>
                <a:cubicBezTo>
                  <a:pt x="16765" y="8021"/>
                  <a:pt x="16740" y="7971"/>
                  <a:pt x="16710" y="7971"/>
                </a:cubicBezTo>
                <a:close/>
                <a:moveTo>
                  <a:pt x="16531" y="7971"/>
                </a:moveTo>
                <a:cubicBezTo>
                  <a:pt x="16500" y="7971"/>
                  <a:pt x="16476" y="8021"/>
                  <a:pt x="16476" y="8082"/>
                </a:cubicBezTo>
                <a:cubicBezTo>
                  <a:pt x="16476" y="8144"/>
                  <a:pt x="16500" y="8193"/>
                  <a:pt x="16531" y="8193"/>
                </a:cubicBezTo>
                <a:cubicBezTo>
                  <a:pt x="16561" y="8193"/>
                  <a:pt x="16585" y="8144"/>
                  <a:pt x="16585" y="8082"/>
                </a:cubicBezTo>
                <a:cubicBezTo>
                  <a:pt x="16585" y="8021"/>
                  <a:pt x="16561" y="7971"/>
                  <a:pt x="16531" y="7971"/>
                </a:cubicBezTo>
                <a:close/>
                <a:moveTo>
                  <a:pt x="16352" y="7971"/>
                </a:moveTo>
                <a:cubicBezTo>
                  <a:pt x="16321" y="7971"/>
                  <a:pt x="16297" y="8021"/>
                  <a:pt x="16297" y="8082"/>
                </a:cubicBezTo>
                <a:cubicBezTo>
                  <a:pt x="16297" y="8144"/>
                  <a:pt x="16321" y="8193"/>
                  <a:pt x="16352" y="8193"/>
                </a:cubicBezTo>
                <a:cubicBezTo>
                  <a:pt x="16382" y="8193"/>
                  <a:pt x="16406" y="8144"/>
                  <a:pt x="16406" y="8082"/>
                </a:cubicBezTo>
                <a:cubicBezTo>
                  <a:pt x="16406" y="8021"/>
                  <a:pt x="16382" y="7971"/>
                  <a:pt x="16352" y="7971"/>
                </a:cubicBezTo>
                <a:close/>
                <a:moveTo>
                  <a:pt x="16172" y="7971"/>
                </a:moveTo>
                <a:cubicBezTo>
                  <a:pt x="16142" y="7971"/>
                  <a:pt x="16118" y="8021"/>
                  <a:pt x="16118" y="8082"/>
                </a:cubicBezTo>
                <a:cubicBezTo>
                  <a:pt x="16118" y="8144"/>
                  <a:pt x="16142" y="8193"/>
                  <a:pt x="16172" y="8193"/>
                </a:cubicBezTo>
                <a:cubicBezTo>
                  <a:pt x="16203" y="8193"/>
                  <a:pt x="16227" y="8144"/>
                  <a:pt x="16227" y="8082"/>
                </a:cubicBezTo>
                <a:cubicBezTo>
                  <a:pt x="16227" y="8021"/>
                  <a:pt x="16203" y="7971"/>
                  <a:pt x="16172" y="7971"/>
                </a:cubicBezTo>
                <a:close/>
                <a:moveTo>
                  <a:pt x="15993" y="7971"/>
                </a:moveTo>
                <a:cubicBezTo>
                  <a:pt x="15963" y="7971"/>
                  <a:pt x="15938" y="8021"/>
                  <a:pt x="15938" y="8082"/>
                </a:cubicBezTo>
                <a:cubicBezTo>
                  <a:pt x="15938" y="8144"/>
                  <a:pt x="15963" y="8193"/>
                  <a:pt x="15993" y="8193"/>
                </a:cubicBezTo>
                <a:cubicBezTo>
                  <a:pt x="16024" y="8193"/>
                  <a:pt x="16048" y="8144"/>
                  <a:pt x="16048" y="8082"/>
                </a:cubicBezTo>
                <a:cubicBezTo>
                  <a:pt x="16048" y="8021"/>
                  <a:pt x="16024" y="7971"/>
                  <a:pt x="15993" y="7971"/>
                </a:cubicBezTo>
                <a:close/>
                <a:moveTo>
                  <a:pt x="15814" y="7971"/>
                </a:moveTo>
                <a:cubicBezTo>
                  <a:pt x="15784" y="7971"/>
                  <a:pt x="15759" y="8021"/>
                  <a:pt x="15759" y="8082"/>
                </a:cubicBezTo>
                <a:cubicBezTo>
                  <a:pt x="15759" y="8144"/>
                  <a:pt x="15784" y="8193"/>
                  <a:pt x="15814" y="8193"/>
                </a:cubicBezTo>
                <a:cubicBezTo>
                  <a:pt x="15845" y="8193"/>
                  <a:pt x="15869" y="8144"/>
                  <a:pt x="15869" y="8082"/>
                </a:cubicBezTo>
                <a:cubicBezTo>
                  <a:pt x="15869" y="8021"/>
                  <a:pt x="15845" y="7971"/>
                  <a:pt x="15814" y="7971"/>
                </a:cubicBezTo>
                <a:close/>
                <a:moveTo>
                  <a:pt x="15635" y="7971"/>
                </a:moveTo>
                <a:cubicBezTo>
                  <a:pt x="15605" y="7971"/>
                  <a:pt x="15580" y="8021"/>
                  <a:pt x="15580" y="8082"/>
                </a:cubicBezTo>
                <a:cubicBezTo>
                  <a:pt x="15580" y="8144"/>
                  <a:pt x="15605" y="8193"/>
                  <a:pt x="15635" y="8193"/>
                </a:cubicBezTo>
                <a:cubicBezTo>
                  <a:pt x="15666" y="8193"/>
                  <a:pt x="15690" y="8144"/>
                  <a:pt x="15690" y="8082"/>
                </a:cubicBezTo>
                <a:cubicBezTo>
                  <a:pt x="15690" y="8021"/>
                  <a:pt x="15666" y="7971"/>
                  <a:pt x="15635" y="7971"/>
                </a:cubicBezTo>
                <a:close/>
                <a:moveTo>
                  <a:pt x="15456" y="7971"/>
                </a:moveTo>
                <a:cubicBezTo>
                  <a:pt x="15426" y="7971"/>
                  <a:pt x="15401" y="8021"/>
                  <a:pt x="15401" y="8082"/>
                </a:cubicBezTo>
                <a:cubicBezTo>
                  <a:pt x="15401" y="8144"/>
                  <a:pt x="15426" y="8193"/>
                  <a:pt x="15456" y="8193"/>
                </a:cubicBezTo>
                <a:cubicBezTo>
                  <a:pt x="15486" y="8193"/>
                  <a:pt x="15511" y="8144"/>
                  <a:pt x="15511" y="8082"/>
                </a:cubicBezTo>
                <a:cubicBezTo>
                  <a:pt x="15511" y="8021"/>
                  <a:pt x="15486" y="7971"/>
                  <a:pt x="15456" y="7971"/>
                </a:cubicBezTo>
                <a:close/>
                <a:moveTo>
                  <a:pt x="15277" y="7971"/>
                </a:moveTo>
                <a:cubicBezTo>
                  <a:pt x="15247" y="7971"/>
                  <a:pt x="15222" y="8021"/>
                  <a:pt x="15222" y="8082"/>
                </a:cubicBezTo>
                <a:cubicBezTo>
                  <a:pt x="15222" y="8144"/>
                  <a:pt x="15247" y="8193"/>
                  <a:pt x="15277" y="8193"/>
                </a:cubicBezTo>
                <a:cubicBezTo>
                  <a:pt x="15307" y="8193"/>
                  <a:pt x="15332" y="8144"/>
                  <a:pt x="15332" y="8082"/>
                </a:cubicBezTo>
                <a:cubicBezTo>
                  <a:pt x="15332" y="8021"/>
                  <a:pt x="15307" y="7971"/>
                  <a:pt x="15277" y="7971"/>
                </a:cubicBezTo>
                <a:close/>
                <a:moveTo>
                  <a:pt x="15098" y="7971"/>
                </a:moveTo>
                <a:cubicBezTo>
                  <a:pt x="15068" y="7971"/>
                  <a:pt x="15043" y="8021"/>
                  <a:pt x="15043" y="8082"/>
                </a:cubicBezTo>
                <a:cubicBezTo>
                  <a:pt x="15043" y="8144"/>
                  <a:pt x="15068" y="8193"/>
                  <a:pt x="15098" y="8193"/>
                </a:cubicBezTo>
                <a:cubicBezTo>
                  <a:pt x="15128" y="8193"/>
                  <a:pt x="15153" y="8144"/>
                  <a:pt x="15153" y="8082"/>
                </a:cubicBezTo>
                <a:cubicBezTo>
                  <a:pt x="15153" y="8021"/>
                  <a:pt x="15128" y="7971"/>
                  <a:pt x="15098" y="7971"/>
                </a:cubicBezTo>
                <a:close/>
                <a:moveTo>
                  <a:pt x="14919" y="7971"/>
                </a:moveTo>
                <a:cubicBezTo>
                  <a:pt x="14889" y="7971"/>
                  <a:pt x="14864" y="8021"/>
                  <a:pt x="14864" y="8082"/>
                </a:cubicBezTo>
                <a:cubicBezTo>
                  <a:pt x="14864" y="8144"/>
                  <a:pt x="14889" y="8193"/>
                  <a:pt x="14919" y="8193"/>
                </a:cubicBezTo>
                <a:cubicBezTo>
                  <a:pt x="14949" y="8193"/>
                  <a:pt x="14974" y="8144"/>
                  <a:pt x="14974" y="8082"/>
                </a:cubicBezTo>
                <a:cubicBezTo>
                  <a:pt x="14974" y="8021"/>
                  <a:pt x="14949" y="7971"/>
                  <a:pt x="14919" y="7971"/>
                </a:cubicBezTo>
                <a:close/>
                <a:moveTo>
                  <a:pt x="14740" y="7971"/>
                </a:moveTo>
                <a:cubicBezTo>
                  <a:pt x="14709" y="7971"/>
                  <a:pt x="14685" y="8021"/>
                  <a:pt x="14685" y="8082"/>
                </a:cubicBezTo>
                <a:cubicBezTo>
                  <a:pt x="14685" y="8144"/>
                  <a:pt x="14709" y="8193"/>
                  <a:pt x="14740" y="8193"/>
                </a:cubicBezTo>
                <a:cubicBezTo>
                  <a:pt x="14770" y="8193"/>
                  <a:pt x="14795" y="8144"/>
                  <a:pt x="14795" y="8082"/>
                </a:cubicBezTo>
                <a:cubicBezTo>
                  <a:pt x="14795" y="8021"/>
                  <a:pt x="14770" y="7971"/>
                  <a:pt x="14740" y="7971"/>
                </a:cubicBezTo>
                <a:close/>
                <a:moveTo>
                  <a:pt x="14561" y="7971"/>
                </a:moveTo>
                <a:cubicBezTo>
                  <a:pt x="14530" y="7971"/>
                  <a:pt x="14506" y="8021"/>
                  <a:pt x="14506" y="8082"/>
                </a:cubicBezTo>
                <a:cubicBezTo>
                  <a:pt x="14506" y="8144"/>
                  <a:pt x="14530" y="8193"/>
                  <a:pt x="14561" y="8193"/>
                </a:cubicBezTo>
                <a:cubicBezTo>
                  <a:pt x="14591" y="8193"/>
                  <a:pt x="14616" y="8144"/>
                  <a:pt x="14616" y="8082"/>
                </a:cubicBezTo>
                <a:cubicBezTo>
                  <a:pt x="14616" y="8021"/>
                  <a:pt x="14591" y="7971"/>
                  <a:pt x="14561" y="7971"/>
                </a:cubicBezTo>
                <a:close/>
                <a:moveTo>
                  <a:pt x="14382" y="7971"/>
                </a:moveTo>
                <a:cubicBezTo>
                  <a:pt x="14351" y="7971"/>
                  <a:pt x="14327" y="8021"/>
                  <a:pt x="14327" y="8082"/>
                </a:cubicBezTo>
                <a:cubicBezTo>
                  <a:pt x="14327" y="8144"/>
                  <a:pt x="14351" y="8193"/>
                  <a:pt x="14382" y="8193"/>
                </a:cubicBezTo>
                <a:cubicBezTo>
                  <a:pt x="14412" y="8193"/>
                  <a:pt x="14436" y="8144"/>
                  <a:pt x="14436" y="8082"/>
                </a:cubicBezTo>
                <a:cubicBezTo>
                  <a:pt x="14436" y="8021"/>
                  <a:pt x="14412" y="7971"/>
                  <a:pt x="14382" y="7971"/>
                </a:cubicBezTo>
                <a:close/>
                <a:moveTo>
                  <a:pt x="14202" y="7971"/>
                </a:moveTo>
                <a:cubicBezTo>
                  <a:pt x="14172" y="7971"/>
                  <a:pt x="14148" y="8021"/>
                  <a:pt x="14148" y="8082"/>
                </a:cubicBezTo>
                <a:cubicBezTo>
                  <a:pt x="14148" y="8144"/>
                  <a:pt x="14172" y="8193"/>
                  <a:pt x="14202" y="8193"/>
                </a:cubicBezTo>
                <a:cubicBezTo>
                  <a:pt x="14233" y="8193"/>
                  <a:pt x="14257" y="8144"/>
                  <a:pt x="14257" y="8082"/>
                </a:cubicBezTo>
                <a:cubicBezTo>
                  <a:pt x="14257" y="8021"/>
                  <a:pt x="14233" y="7971"/>
                  <a:pt x="14202" y="7971"/>
                </a:cubicBezTo>
                <a:close/>
                <a:moveTo>
                  <a:pt x="14023" y="7971"/>
                </a:moveTo>
                <a:cubicBezTo>
                  <a:pt x="13993" y="7971"/>
                  <a:pt x="13969" y="8021"/>
                  <a:pt x="13969" y="8082"/>
                </a:cubicBezTo>
                <a:cubicBezTo>
                  <a:pt x="13969" y="8144"/>
                  <a:pt x="13993" y="8193"/>
                  <a:pt x="14023" y="8193"/>
                </a:cubicBezTo>
                <a:cubicBezTo>
                  <a:pt x="14054" y="8193"/>
                  <a:pt x="14078" y="8144"/>
                  <a:pt x="14078" y="8082"/>
                </a:cubicBezTo>
                <a:cubicBezTo>
                  <a:pt x="14078" y="8021"/>
                  <a:pt x="14054" y="7971"/>
                  <a:pt x="14023" y="7971"/>
                </a:cubicBezTo>
                <a:close/>
                <a:moveTo>
                  <a:pt x="13844" y="7971"/>
                </a:moveTo>
                <a:cubicBezTo>
                  <a:pt x="13814" y="7971"/>
                  <a:pt x="13789" y="8021"/>
                  <a:pt x="13789" y="8082"/>
                </a:cubicBezTo>
                <a:cubicBezTo>
                  <a:pt x="13789" y="8144"/>
                  <a:pt x="13814" y="8193"/>
                  <a:pt x="13844" y="8193"/>
                </a:cubicBezTo>
                <a:cubicBezTo>
                  <a:pt x="13875" y="8193"/>
                  <a:pt x="13899" y="8144"/>
                  <a:pt x="13899" y="8082"/>
                </a:cubicBezTo>
                <a:cubicBezTo>
                  <a:pt x="13899" y="8021"/>
                  <a:pt x="13875" y="7971"/>
                  <a:pt x="13844" y="7971"/>
                </a:cubicBezTo>
                <a:close/>
                <a:moveTo>
                  <a:pt x="13665" y="7971"/>
                </a:moveTo>
                <a:cubicBezTo>
                  <a:pt x="13635" y="7971"/>
                  <a:pt x="13610" y="8021"/>
                  <a:pt x="13610" y="8082"/>
                </a:cubicBezTo>
                <a:cubicBezTo>
                  <a:pt x="13610" y="8144"/>
                  <a:pt x="13635" y="8193"/>
                  <a:pt x="13665" y="8193"/>
                </a:cubicBezTo>
                <a:cubicBezTo>
                  <a:pt x="13696" y="8193"/>
                  <a:pt x="13720" y="8144"/>
                  <a:pt x="13720" y="8082"/>
                </a:cubicBezTo>
                <a:cubicBezTo>
                  <a:pt x="13720" y="8021"/>
                  <a:pt x="13696" y="7971"/>
                  <a:pt x="13665" y="7971"/>
                </a:cubicBezTo>
                <a:close/>
                <a:moveTo>
                  <a:pt x="13486" y="7971"/>
                </a:moveTo>
                <a:cubicBezTo>
                  <a:pt x="13456" y="7971"/>
                  <a:pt x="13431" y="8021"/>
                  <a:pt x="13431" y="8082"/>
                </a:cubicBezTo>
                <a:cubicBezTo>
                  <a:pt x="13431" y="8144"/>
                  <a:pt x="13456" y="8193"/>
                  <a:pt x="13486" y="8193"/>
                </a:cubicBezTo>
                <a:cubicBezTo>
                  <a:pt x="13516" y="8193"/>
                  <a:pt x="13541" y="8144"/>
                  <a:pt x="13541" y="8082"/>
                </a:cubicBezTo>
                <a:cubicBezTo>
                  <a:pt x="13541" y="8021"/>
                  <a:pt x="13516" y="7971"/>
                  <a:pt x="13486" y="7971"/>
                </a:cubicBezTo>
                <a:close/>
                <a:moveTo>
                  <a:pt x="13307" y="7971"/>
                </a:moveTo>
                <a:cubicBezTo>
                  <a:pt x="13277" y="7971"/>
                  <a:pt x="13252" y="8021"/>
                  <a:pt x="13252" y="8082"/>
                </a:cubicBezTo>
                <a:cubicBezTo>
                  <a:pt x="13252" y="8144"/>
                  <a:pt x="13277" y="8193"/>
                  <a:pt x="13307" y="8193"/>
                </a:cubicBezTo>
                <a:cubicBezTo>
                  <a:pt x="13337" y="8193"/>
                  <a:pt x="13362" y="8144"/>
                  <a:pt x="13362" y="8082"/>
                </a:cubicBezTo>
                <a:cubicBezTo>
                  <a:pt x="13362" y="8021"/>
                  <a:pt x="13337" y="7971"/>
                  <a:pt x="13307" y="7971"/>
                </a:cubicBezTo>
                <a:close/>
                <a:moveTo>
                  <a:pt x="12949" y="7971"/>
                </a:moveTo>
                <a:cubicBezTo>
                  <a:pt x="12919" y="7971"/>
                  <a:pt x="12894" y="8021"/>
                  <a:pt x="12894" y="8082"/>
                </a:cubicBezTo>
                <a:cubicBezTo>
                  <a:pt x="12894" y="8144"/>
                  <a:pt x="12919" y="8193"/>
                  <a:pt x="12949" y="8193"/>
                </a:cubicBezTo>
                <a:cubicBezTo>
                  <a:pt x="12979" y="8193"/>
                  <a:pt x="13004" y="8144"/>
                  <a:pt x="13004" y="8082"/>
                </a:cubicBezTo>
                <a:cubicBezTo>
                  <a:pt x="13004" y="8021"/>
                  <a:pt x="12979" y="7971"/>
                  <a:pt x="12949" y="7971"/>
                </a:cubicBezTo>
                <a:close/>
                <a:moveTo>
                  <a:pt x="12770" y="7971"/>
                </a:moveTo>
                <a:cubicBezTo>
                  <a:pt x="12740" y="7971"/>
                  <a:pt x="12715" y="8021"/>
                  <a:pt x="12715" y="8082"/>
                </a:cubicBezTo>
                <a:cubicBezTo>
                  <a:pt x="12715" y="8144"/>
                  <a:pt x="12740" y="8193"/>
                  <a:pt x="12770" y="8193"/>
                </a:cubicBezTo>
                <a:cubicBezTo>
                  <a:pt x="12800" y="8193"/>
                  <a:pt x="12825" y="8144"/>
                  <a:pt x="12825" y="8082"/>
                </a:cubicBezTo>
                <a:cubicBezTo>
                  <a:pt x="12825" y="8021"/>
                  <a:pt x="12800" y="7971"/>
                  <a:pt x="12770" y="7971"/>
                </a:cubicBezTo>
                <a:close/>
                <a:moveTo>
                  <a:pt x="12591" y="7971"/>
                </a:moveTo>
                <a:cubicBezTo>
                  <a:pt x="12560" y="7971"/>
                  <a:pt x="12536" y="8021"/>
                  <a:pt x="12536" y="8082"/>
                </a:cubicBezTo>
                <a:cubicBezTo>
                  <a:pt x="12536" y="8144"/>
                  <a:pt x="12560" y="8193"/>
                  <a:pt x="12591" y="8193"/>
                </a:cubicBezTo>
                <a:cubicBezTo>
                  <a:pt x="12621" y="8193"/>
                  <a:pt x="12646" y="8144"/>
                  <a:pt x="12646" y="8082"/>
                </a:cubicBezTo>
                <a:cubicBezTo>
                  <a:pt x="12646" y="8021"/>
                  <a:pt x="12621" y="7971"/>
                  <a:pt x="12591" y="7971"/>
                </a:cubicBezTo>
                <a:close/>
                <a:moveTo>
                  <a:pt x="12412" y="7971"/>
                </a:moveTo>
                <a:cubicBezTo>
                  <a:pt x="12381" y="7971"/>
                  <a:pt x="12357" y="8021"/>
                  <a:pt x="12357" y="8082"/>
                </a:cubicBezTo>
                <a:cubicBezTo>
                  <a:pt x="12357" y="8144"/>
                  <a:pt x="12381" y="8193"/>
                  <a:pt x="12412" y="8193"/>
                </a:cubicBezTo>
                <a:cubicBezTo>
                  <a:pt x="12442" y="8193"/>
                  <a:pt x="12466" y="8144"/>
                  <a:pt x="12466" y="8082"/>
                </a:cubicBezTo>
                <a:cubicBezTo>
                  <a:pt x="12466" y="8021"/>
                  <a:pt x="12442" y="7971"/>
                  <a:pt x="12412" y="7971"/>
                </a:cubicBezTo>
                <a:close/>
                <a:moveTo>
                  <a:pt x="12233" y="7971"/>
                </a:moveTo>
                <a:cubicBezTo>
                  <a:pt x="12202" y="7971"/>
                  <a:pt x="12178" y="8021"/>
                  <a:pt x="12178" y="8082"/>
                </a:cubicBezTo>
                <a:cubicBezTo>
                  <a:pt x="12178" y="8144"/>
                  <a:pt x="12202" y="8193"/>
                  <a:pt x="12233" y="8193"/>
                </a:cubicBezTo>
                <a:cubicBezTo>
                  <a:pt x="12263" y="8193"/>
                  <a:pt x="12287" y="8144"/>
                  <a:pt x="12287" y="8082"/>
                </a:cubicBezTo>
                <a:cubicBezTo>
                  <a:pt x="12287" y="8021"/>
                  <a:pt x="12263" y="7971"/>
                  <a:pt x="12233" y="7971"/>
                </a:cubicBezTo>
                <a:close/>
                <a:moveTo>
                  <a:pt x="12053" y="7971"/>
                </a:moveTo>
                <a:cubicBezTo>
                  <a:pt x="12023" y="7971"/>
                  <a:pt x="11999" y="8021"/>
                  <a:pt x="11999" y="8082"/>
                </a:cubicBezTo>
                <a:cubicBezTo>
                  <a:pt x="11999" y="8144"/>
                  <a:pt x="12023" y="8193"/>
                  <a:pt x="12053" y="8193"/>
                </a:cubicBezTo>
                <a:cubicBezTo>
                  <a:pt x="12084" y="8193"/>
                  <a:pt x="12108" y="8144"/>
                  <a:pt x="12108" y="8082"/>
                </a:cubicBezTo>
                <a:cubicBezTo>
                  <a:pt x="12108" y="8021"/>
                  <a:pt x="12084" y="7971"/>
                  <a:pt x="12053" y="7971"/>
                </a:cubicBezTo>
                <a:close/>
                <a:moveTo>
                  <a:pt x="11874" y="7971"/>
                </a:moveTo>
                <a:cubicBezTo>
                  <a:pt x="11844" y="7971"/>
                  <a:pt x="11819" y="8021"/>
                  <a:pt x="11819" y="8082"/>
                </a:cubicBezTo>
                <a:cubicBezTo>
                  <a:pt x="11819" y="8144"/>
                  <a:pt x="11844" y="8193"/>
                  <a:pt x="11874" y="8193"/>
                </a:cubicBezTo>
                <a:cubicBezTo>
                  <a:pt x="11905" y="8193"/>
                  <a:pt x="11929" y="8144"/>
                  <a:pt x="11929" y="8082"/>
                </a:cubicBezTo>
                <a:cubicBezTo>
                  <a:pt x="11929" y="8021"/>
                  <a:pt x="11905" y="7971"/>
                  <a:pt x="11874" y="7971"/>
                </a:cubicBezTo>
                <a:close/>
                <a:moveTo>
                  <a:pt x="11695" y="7971"/>
                </a:moveTo>
                <a:cubicBezTo>
                  <a:pt x="11665" y="7971"/>
                  <a:pt x="11640" y="8021"/>
                  <a:pt x="11640" y="8082"/>
                </a:cubicBezTo>
                <a:cubicBezTo>
                  <a:pt x="11640" y="8144"/>
                  <a:pt x="11665" y="8193"/>
                  <a:pt x="11695" y="8193"/>
                </a:cubicBezTo>
                <a:cubicBezTo>
                  <a:pt x="11726" y="8193"/>
                  <a:pt x="11750" y="8144"/>
                  <a:pt x="11750" y="8082"/>
                </a:cubicBezTo>
                <a:cubicBezTo>
                  <a:pt x="11750" y="8021"/>
                  <a:pt x="11726" y="7971"/>
                  <a:pt x="11695" y="7971"/>
                </a:cubicBezTo>
                <a:close/>
                <a:moveTo>
                  <a:pt x="11516" y="7971"/>
                </a:moveTo>
                <a:cubicBezTo>
                  <a:pt x="11486" y="7971"/>
                  <a:pt x="11461" y="8021"/>
                  <a:pt x="11461" y="8082"/>
                </a:cubicBezTo>
                <a:cubicBezTo>
                  <a:pt x="11461" y="8144"/>
                  <a:pt x="11486" y="8193"/>
                  <a:pt x="11516" y="8193"/>
                </a:cubicBezTo>
                <a:cubicBezTo>
                  <a:pt x="11546" y="8193"/>
                  <a:pt x="11571" y="8144"/>
                  <a:pt x="11571" y="8082"/>
                </a:cubicBezTo>
                <a:cubicBezTo>
                  <a:pt x="11571" y="8021"/>
                  <a:pt x="11546" y="7971"/>
                  <a:pt x="11516" y="7971"/>
                </a:cubicBezTo>
                <a:close/>
                <a:moveTo>
                  <a:pt x="11337" y="7971"/>
                </a:moveTo>
                <a:cubicBezTo>
                  <a:pt x="11307" y="7971"/>
                  <a:pt x="11282" y="8021"/>
                  <a:pt x="11282" y="8082"/>
                </a:cubicBezTo>
                <a:cubicBezTo>
                  <a:pt x="11282" y="8144"/>
                  <a:pt x="11307" y="8193"/>
                  <a:pt x="11337" y="8193"/>
                </a:cubicBezTo>
                <a:cubicBezTo>
                  <a:pt x="11367" y="8193"/>
                  <a:pt x="11392" y="8144"/>
                  <a:pt x="11392" y="8082"/>
                </a:cubicBezTo>
                <a:cubicBezTo>
                  <a:pt x="11392" y="8021"/>
                  <a:pt x="11367" y="7971"/>
                  <a:pt x="11337" y="7971"/>
                </a:cubicBezTo>
                <a:close/>
                <a:moveTo>
                  <a:pt x="11158" y="7971"/>
                </a:moveTo>
                <a:cubicBezTo>
                  <a:pt x="11128" y="7971"/>
                  <a:pt x="11103" y="8021"/>
                  <a:pt x="11103" y="8082"/>
                </a:cubicBezTo>
                <a:cubicBezTo>
                  <a:pt x="11103" y="8144"/>
                  <a:pt x="11128" y="8193"/>
                  <a:pt x="11158" y="8193"/>
                </a:cubicBezTo>
                <a:cubicBezTo>
                  <a:pt x="11188" y="8193"/>
                  <a:pt x="11213" y="8144"/>
                  <a:pt x="11213" y="8082"/>
                </a:cubicBezTo>
                <a:cubicBezTo>
                  <a:pt x="11213" y="8021"/>
                  <a:pt x="11188" y="7971"/>
                  <a:pt x="11158" y="7971"/>
                </a:cubicBezTo>
                <a:close/>
                <a:moveTo>
                  <a:pt x="10979" y="7971"/>
                </a:moveTo>
                <a:cubicBezTo>
                  <a:pt x="10949" y="7971"/>
                  <a:pt x="10924" y="8021"/>
                  <a:pt x="10924" y="8082"/>
                </a:cubicBezTo>
                <a:cubicBezTo>
                  <a:pt x="10924" y="8144"/>
                  <a:pt x="10949" y="8193"/>
                  <a:pt x="10979" y="8193"/>
                </a:cubicBezTo>
                <a:cubicBezTo>
                  <a:pt x="11009" y="8193"/>
                  <a:pt x="11034" y="8144"/>
                  <a:pt x="11034" y="8082"/>
                </a:cubicBezTo>
                <a:cubicBezTo>
                  <a:pt x="11034" y="8021"/>
                  <a:pt x="11009" y="7971"/>
                  <a:pt x="10979" y="7971"/>
                </a:cubicBezTo>
                <a:close/>
                <a:moveTo>
                  <a:pt x="10800" y="7971"/>
                </a:moveTo>
                <a:cubicBezTo>
                  <a:pt x="10770" y="7971"/>
                  <a:pt x="10745" y="8021"/>
                  <a:pt x="10745" y="8082"/>
                </a:cubicBezTo>
                <a:cubicBezTo>
                  <a:pt x="10745" y="8144"/>
                  <a:pt x="10770" y="8193"/>
                  <a:pt x="10800" y="8193"/>
                </a:cubicBezTo>
                <a:cubicBezTo>
                  <a:pt x="10830" y="8193"/>
                  <a:pt x="10855" y="8144"/>
                  <a:pt x="10855" y="8082"/>
                </a:cubicBezTo>
                <a:cubicBezTo>
                  <a:pt x="10855" y="8021"/>
                  <a:pt x="10830" y="7971"/>
                  <a:pt x="10800" y="7971"/>
                </a:cubicBezTo>
                <a:close/>
                <a:moveTo>
                  <a:pt x="10621" y="7971"/>
                </a:moveTo>
                <a:cubicBezTo>
                  <a:pt x="10590" y="7971"/>
                  <a:pt x="10566" y="8021"/>
                  <a:pt x="10566" y="8082"/>
                </a:cubicBezTo>
                <a:cubicBezTo>
                  <a:pt x="10566" y="8144"/>
                  <a:pt x="10590" y="8193"/>
                  <a:pt x="10621" y="8193"/>
                </a:cubicBezTo>
                <a:cubicBezTo>
                  <a:pt x="10651" y="8193"/>
                  <a:pt x="10676" y="8144"/>
                  <a:pt x="10676" y="8082"/>
                </a:cubicBezTo>
                <a:cubicBezTo>
                  <a:pt x="10676" y="8021"/>
                  <a:pt x="10651" y="7971"/>
                  <a:pt x="10621" y="7971"/>
                </a:cubicBezTo>
                <a:close/>
                <a:moveTo>
                  <a:pt x="10442" y="7971"/>
                </a:moveTo>
                <a:cubicBezTo>
                  <a:pt x="10411" y="7971"/>
                  <a:pt x="10387" y="8021"/>
                  <a:pt x="10387" y="8082"/>
                </a:cubicBezTo>
                <a:cubicBezTo>
                  <a:pt x="10387" y="8144"/>
                  <a:pt x="10411" y="8193"/>
                  <a:pt x="10442" y="8193"/>
                </a:cubicBezTo>
                <a:cubicBezTo>
                  <a:pt x="10472" y="8193"/>
                  <a:pt x="10497" y="8144"/>
                  <a:pt x="10497" y="8082"/>
                </a:cubicBezTo>
                <a:cubicBezTo>
                  <a:pt x="10497" y="8021"/>
                  <a:pt x="10472" y="7971"/>
                  <a:pt x="10442" y="7971"/>
                </a:cubicBezTo>
                <a:close/>
                <a:moveTo>
                  <a:pt x="10263" y="7971"/>
                </a:moveTo>
                <a:cubicBezTo>
                  <a:pt x="10232" y="7971"/>
                  <a:pt x="10208" y="8021"/>
                  <a:pt x="10208" y="8082"/>
                </a:cubicBezTo>
                <a:cubicBezTo>
                  <a:pt x="10208" y="8144"/>
                  <a:pt x="10232" y="8193"/>
                  <a:pt x="10263" y="8193"/>
                </a:cubicBezTo>
                <a:cubicBezTo>
                  <a:pt x="10293" y="8193"/>
                  <a:pt x="10317" y="8144"/>
                  <a:pt x="10317" y="8082"/>
                </a:cubicBezTo>
                <a:cubicBezTo>
                  <a:pt x="10317" y="8021"/>
                  <a:pt x="10293" y="7971"/>
                  <a:pt x="10263" y="7971"/>
                </a:cubicBezTo>
                <a:close/>
                <a:moveTo>
                  <a:pt x="10083" y="7971"/>
                </a:moveTo>
                <a:cubicBezTo>
                  <a:pt x="10053" y="7971"/>
                  <a:pt x="10029" y="8021"/>
                  <a:pt x="10029" y="8082"/>
                </a:cubicBezTo>
                <a:cubicBezTo>
                  <a:pt x="10029" y="8144"/>
                  <a:pt x="10053" y="8193"/>
                  <a:pt x="10083" y="8193"/>
                </a:cubicBezTo>
                <a:cubicBezTo>
                  <a:pt x="10114" y="8193"/>
                  <a:pt x="10138" y="8144"/>
                  <a:pt x="10138" y="8082"/>
                </a:cubicBezTo>
                <a:cubicBezTo>
                  <a:pt x="10138" y="8021"/>
                  <a:pt x="10114" y="7971"/>
                  <a:pt x="10083" y="7971"/>
                </a:cubicBezTo>
                <a:close/>
                <a:moveTo>
                  <a:pt x="9904" y="7971"/>
                </a:moveTo>
                <a:cubicBezTo>
                  <a:pt x="9874" y="7971"/>
                  <a:pt x="9850" y="8021"/>
                  <a:pt x="9850" y="8082"/>
                </a:cubicBezTo>
                <a:cubicBezTo>
                  <a:pt x="9850" y="8144"/>
                  <a:pt x="9874" y="8193"/>
                  <a:pt x="9904" y="8193"/>
                </a:cubicBezTo>
                <a:cubicBezTo>
                  <a:pt x="9935" y="8193"/>
                  <a:pt x="9959" y="8144"/>
                  <a:pt x="9959" y="8082"/>
                </a:cubicBezTo>
                <a:cubicBezTo>
                  <a:pt x="9959" y="8021"/>
                  <a:pt x="9935" y="7971"/>
                  <a:pt x="9904" y="7971"/>
                </a:cubicBezTo>
                <a:close/>
                <a:moveTo>
                  <a:pt x="9725" y="7971"/>
                </a:moveTo>
                <a:cubicBezTo>
                  <a:pt x="9695" y="7971"/>
                  <a:pt x="9670" y="8021"/>
                  <a:pt x="9670" y="8082"/>
                </a:cubicBezTo>
                <a:cubicBezTo>
                  <a:pt x="9670" y="8144"/>
                  <a:pt x="9695" y="8193"/>
                  <a:pt x="9725" y="8193"/>
                </a:cubicBezTo>
                <a:cubicBezTo>
                  <a:pt x="9756" y="8193"/>
                  <a:pt x="9780" y="8144"/>
                  <a:pt x="9780" y="8082"/>
                </a:cubicBezTo>
                <a:cubicBezTo>
                  <a:pt x="9780" y="8021"/>
                  <a:pt x="9756" y="7971"/>
                  <a:pt x="9725" y="7971"/>
                </a:cubicBezTo>
                <a:close/>
                <a:moveTo>
                  <a:pt x="9546" y="7971"/>
                </a:moveTo>
                <a:cubicBezTo>
                  <a:pt x="9516" y="7971"/>
                  <a:pt x="9491" y="8021"/>
                  <a:pt x="9491" y="8082"/>
                </a:cubicBezTo>
                <a:cubicBezTo>
                  <a:pt x="9491" y="8144"/>
                  <a:pt x="9516" y="8193"/>
                  <a:pt x="9546" y="8193"/>
                </a:cubicBezTo>
                <a:cubicBezTo>
                  <a:pt x="9577" y="8193"/>
                  <a:pt x="9601" y="8144"/>
                  <a:pt x="9601" y="8082"/>
                </a:cubicBezTo>
                <a:cubicBezTo>
                  <a:pt x="9601" y="8021"/>
                  <a:pt x="9577" y="7971"/>
                  <a:pt x="9546" y="7971"/>
                </a:cubicBezTo>
                <a:close/>
                <a:moveTo>
                  <a:pt x="9367" y="7971"/>
                </a:moveTo>
                <a:cubicBezTo>
                  <a:pt x="9337" y="7971"/>
                  <a:pt x="9312" y="8021"/>
                  <a:pt x="9312" y="8082"/>
                </a:cubicBezTo>
                <a:cubicBezTo>
                  <a:pt x="9312" y="8144"/>
                  <a:pt x="9337" y="8193"/>
                  <a:pt x="9367" y="8193"/>
                </a:cubicBezTo>
                <a:cubicBezTo>
                  <a:pt x="9397" y="8193"/>
                  <a:pt x="9422" y="8144"/>
                  <a:pt x="9422" y="8082"/>
                </a:cubicBezTo>
                <a:cubicBezTo>
                  <a:pt x="9422" y="8021"/>
                  <a:pt x="9397" y="7971"/>
                  <a:pt x="9367" y="7971"/>
                </a:cubicBezTo>
                <a:close/>
                <a:moveTo>
                  <a:pt x="9188" y="7971"/>
                </a:moveTo>
                <a:cubicBezTo>
                  <a:pt x="9158" y="7971"/>
                  <a:pt x="9133" y="8021"/>
                  <a:pt x="9133" y="8082"/>
                </a:cubicBezTo>
                <a:cubicBezTo>
                  <a:pt x="9133" y="8144"/>
                  <a:pt x="9158" y="8193"/>
                  <a:pt x="9188" y="8193"/>
                </a:cubicBezTo>
                <a:cubicBezTo>
                  <a:pt x="9218" y="8193"/>
                  <a:pt x="9243" y="8144"/>
                  <a:pt x="9243" y="8082"/>
                </a:cubicBezTo>
                <a:cubicBezTo>
                  <a:pt x="9243" y="8021"/>
                  <a:pt x="9218" y="7971"/>
                  <a:pt x="9188" y="7971"/>
                </a:cubicBezTo>
                <a:close/>
                <a:moveTo>
                  <a:pt x="9009" y="7971"/>
                </a:moveTo>
                <a:cubicBezTo>
                  <a:pt x="8979" y="7971"/>
                  <a:pt x="8954" y="8021"/>
                  <a:pt x="8954" y="8082"/>
                </a:cubicBezTo>
                <a:cubicBezTo>
                  <a:pt x="8954" y="8144"/>
                  <a:pt x="8979" y="8193"/>
                  <a:pt x="9009" y="8193"/>
                </a:cubicBezTo>
                <a:cubicBezTo>
                  <a:pt x="9039" y="8193"/>
                  <a:pt x="9064" y="8144"/>
                  <a:pt x="9064" y="8082"/>
                </a:cubicBezTo>
                <a:cubicBezTo>
                  <a:pt x="9064" y="8021"/>
                  <a:pt x="9039" y="7971"/>
                  <a:pt x="9009" y="7971"/>
                </a:cubicBezTo>
                <a:close/>
                <a:moveTo>
                  <a:pt x="8830" y="7971"/>
                </a:moveTo>
                <a:cubicBezTo>
                  <a:pt x="8800" y="7971"/>
                  <a:pt x="8775" y="8021"/>
                  <a:pt x="8775" y="8082"/>
                </a:cubicBezTo>
                <a:cubicBezTo>
                  <a:pt x="8775" y="8144"/>
                  <a:pt x="8800" y="8193"/>
                  <a:pt x="8830" y="8193"/>
                </a:cubicBezTo>
                <a:cubicBezTo>
                  <a:pt x="8860" y="8193"/>
                  <a:pt x="8885" y="8144"/>
                  <a:pt x="8885" y="8082"/>
                </a:cubicBezTo>
                <a:cubicBezTo>
                  <a:pt x="8885" y="8021"/>
                  <a:pt x="8860" y="7971"/>
                  <a:pt x="8830" y="7971"/>
                </a:cubicBezTo>
                <a:close/>
                <a:moveTo>
                  <a:pt x="4174" y="7971"/>
                </a:moveTo>
                <a:cubicBezTo>
                  <a:pt x="4143" y="7971"/>
                  <a:pt x="4119" y="8021"/>
                  <a:pt x="4119" y="8082"/>
                </a:cubicBezTo>
                <a:cubicBezTo>
                  <a:pt x="4119" y="8144"/>
                  <a:pt x="4143" y="8193"/>
                  <a:pt x="4174" y="8193"/>
                </a:cubicBezTo>
                <a:cubicBezTo>
                  <a:pt x="4204" y="8193"/>
                  <a:pt x="4229" y="8144"/>
                  <a:pt x="4229" y="8082"/>
                </a:cubicBezTo>
                <a:cubicBezTo>
                  <a:pt x="4229" y="8021"/>
                  <a:pt x="4204" y="7971"/>
                  <a:pt x="4174" y="7971"/>
                </a:cubicBezTo>
                <a:close/>
                <a:moveTo>
                  <a:pt x="3637" y="7971"/>
                </a:moveTo>
                <a:cubicBezTo>
                  <a:pt x="3606" y="7971"/>
                  <a:pt x="3582" y="8021"/>
                  <a:pt x="3582" y="8082"/>
                </a:cubicBezTo>
                <a:cubicBezTo>
                  <a:pt x="3582" y="8144"/>
                  <a:pt x="3606" y="8193"/>
                  <a:pt x="3637" y="8193"/>
                </a:cubicBezTo>
                <a:cubicBezTo>
                  <a:pt x="3667" y="8193"/>
                  <a:pt x="3691" y="8144"/>
                  <a:pt x="3691" y="8082"/>
                </a:cubicBezTo>
                <a:cubicBezTo>
                  <a:pt x="3691" y="8021"/>
                  <a:pt x="3667" y="7971"/>
                  <a:pt x="3637" y="7971"/>
                </a:cubicBezTo>
                <a:close/>
                <a:moveTo>
                  <a:pt x="3278" y="7971"/>
                </a:moveTo>
                <a:cubicBezTo>
                  <a:pt x="3248" y="7971"/>
                  <a:pt x="3223" y="8021"/>
                  <a:pt x="3223" y="8082"/>
                </a:cubicBezTo>
                <a:cubicBezTo>
                  <a:pt x="3223" y="8144"/>
                  <a:pt x="3248" y="8193"/>
                  <a:pt x="3278" y="8193"/>
                </a:cubicBezTo>
                <a:cubicBezTo>
                  <a:pt x="3309" y="8193"/>
                  <a:pt x="3333" y="8144"/>
                  <a:pt x="3333" y="8082"/>
                </a:cubicBezTo>
                <a:cubicBezTo>
                  <a:pt x="3333" y="8021"/>
                  <a:pt x="3309" y="7971"/>
                  <a:pt x="3278" y="7971"/>
                </a:cubicBezTo>
                <a:close/>
                <a:moveTo>
                  <a:pt x="3099" y="7971"/>
                </a:moveTo>
                <a:cubicBezTo>
                  <a:pt x="3069" y="7971"/>
                  <a:pt x="3044" y="8021"/>
                  <a:pt x="3044" y="8082"/>
                </a:cubicBezTo>
                <a:cubicBezTo>
                  <a:pt x="3044" y="8144"/>
                  <a:pt x="3069" y="8193"/>
                  <a:pt x="3099" y="8193"/>
                </a:cubicBezTo>
                <a:cubicBezTo>
                  <a:pt x="3130" y="8193"/>
                  <a:pt x="3154" y="8144"/>
                  <a:pt x="3154" y="8082"/>
                </a:cubicBezTo>
                <a:cubicBezTo>
                  <a:pt x="3154" y="8021"/>
                  <a:pt x="3130" y="7971"/>
                  <a:pt x="3099" y="7971"/>
                </a:cubicBezTo>
                <a:close/>
                <a:moveTo>
                  <a:pt x="2920" y="7971"/>
                </a:moveTo>
                <a:cubicBezTo>
                  <a:pt x="2890" y="7971"/>
                  <a:pt x="2865" y="8021"/>
                  <a:pt x="2865" y="8082"/>
                </a:cubicBezTo>
                <a:cubicBezTo>
                  <a:pt x="2865" y="8144"/>
                  <a:pt x="2890" y="8193"/>
                  <a:pt x="2920" y="8193"/>
                </a:cubicBezTo>
                <a:cubicBezTo>
                  <a:pt x="2950" y="8193"/>
                  <a:pt x="2975" y="8144"/>
                  <a:pt x="2975" y="8082"/>
                </a:cubicBezTo>
                <a:cubicBezTo>
                  <a:pt x="2975" y="8021"/>
                  <a:pt x="2950" y="7971"/>
                  <a:pt x="2920" y="7971"/>
                </a:cubicBezTo>
                <a:close/>
                <a:moveTo>
                  <a:pt x="2741" y="7971"/>
                </a:moveTo>
                <a:cubicBezTo>
                  <a:pt x="2711" y="7971"/>
                  <a:pt x="2686" y="8021"/>
                  <a:pt x="2686" y="8082"/>
                </a:cubicBezTo>
                <a:cubicBezTo>
                  <a:pt x="2686" y="8144"/>
                  <a:pt x="2711" y="8193"/>
                  <a:pt x="2741" y="8193"/>
                </a:cubicBezTo>
                <a:cubicBezTo>
                  <a:pt x="2771" y="8193"/>
                  <a:pt x="2796" y="8144"/>
                  <a:pt x="2796" y="8082"/>
                </a:cubicBezTo>
                <a:cubicBezTo>
                  <a:pt x="2796" y="8021"/>
                  <a:pt x="2771" y="7971"/>
                  <a:pt x="2741" y="7971"/>
                </a:cubicBezTo>
                <a:close/>
                <a:moveTo>
                  <a:pt x="2562" y="7971"/>
                </a:moveTo>
                <a:cubicBezTo>
                  <a:pt x="2532" y="7971"/>
                  <a:pt x="2507" y="8021"/>
                  <a:pt x="2507" y="8082"/>
                </a:cubicBezTo>
                <a:cubicBezTo>
                  <a:pt x="2507" y="8144"/>
                  <a:pt x="2532" y="8193"/>
                  <a:pt x="2562" y="8193"/>
                </a:cubicBezTo>
                <a:cubicBezTo>
                  <a:pt x="2592" y="8193"/>
                  <a:pt x="2617" y="8144"/>
                  <a:pt x="2617" y="8082"/>
                </a:cubicBezTo>
                <a:cubicBezTo>
                  <a:pt x="2617" y="8021"/>
                  <a:pt x="2592" y="7971"/>
                  <a:pt x="2562" y="7971"/>
                </a:cubicBezTo>
                <a:close/>
                <a:moveTo>
                  <a:pt x="2383" y="7971"/>
                </a:moveTo>
                <a:cubicBezTo>
                  <a:pt x="2353" y="7971"/>
                  <a:pt x="2328" y="8021"/>
                  <a:pt x="2328" y="8082"/>
                </a:cubicBezTo>
                <a:cubicBezTo>
                  <a:pt x="2328" y="8144"/>
                  <a:pt x="2353" y="8193"/>
                  <a:pt x="2383" y="8193"/>
                </a:cubicBezTo>
                <a:cubicBezTo>
                  <a:pt x="2413" y="8193"/>
                  <a:pt x="2438" y="8144"/>
                  <a:pt x="2438" y="8082"/>
                </a:cubicBezTo>
                <a:cubicBezTo>
                  <a:pt x="2438" y="8021"/>
                  <a:pt x="2413" y="7971"/>
                  <a:pt x="2383" y="7971"/>
                </a:cubicBezTo>
                <a:close/>
                <a:moveTo>
                  <a:pt x="2204" y="7971"/>
                </a:moveTo>
                <a:cubicBezTo>
                  <a:pt x="2174" y="7971"/>
                  <a:pt x="2149" y="8021"/>
                  <a:pt x="2149" y="8082"/>
                </a:cubicBezTo>
                <a:cubicBezTo>
                  <a:pt x="2149" y="8144"/>
                  <a:pt x="2174" y="8193"/>
                  <a:pt x="2204" y="8193"/>
                </a:cubicBezTo>
                <a:cubicBezTo>
                  <a:pt x="2234" y="8193"/>
                  <a:pt x="2259" y="8144"/>
                  <a:pt x="2259" y="8082"/>
                </a:cubicBezTo>
                <a:cubicBezTo>
                  <a:pt x="2259" y="8021"/>
                  <a:pt x="2234" y="7971"/>
                  <a:pt x="2204" y="7971"/>
                </a:cubicBezTo>
                <a:close/>
                <a:moveTo>
                  <a:pt x="2025" y="7971"/>
                </a:moveTo>
                <a:cubicBezTo>
                  <a:pt x="1994" y="7971"/>
                  <a:pt x="1970" y="8021"/>
                  <a:pt x="1970" y="8082"/>
                </a:cubicBezTo>
                <a:cubicBezTo>
                  <a:pt x="1970" y="8144"/>
                  <a:pt x="1994" y="8193"/>
                  <a:pt x="2025" y="8193"/>
                </a:cubicBezTo>
                <a:cubicBezTo>
                  <a:pt x="2055" y="8193"/>
                  <a:pt x="2080" y="8144"/>
                  <a:pt x="2080" y="8082"/>
                </a:cubicBezTo>
                <a:cubicBezTo>
                  <a:pt x="2080" y="8021"/>
                  <a:pt x="2055" y="7971"/>
                  <a:pt x="2025" y="7971"/>
                </a:cubicBezTo>
                <a:close/>
                <a:moveTo>
                  <a:pt x="1846" y="7971"/>
                </a:moveTo>
                <a:cubicBezTo>
                  <a:pt x="1815" y="7971"/>
                  <a:pt x="1791" y="8021"/>
                  <a:pt x="1791" y="8082"/>
                </a:cubicBezTo>
                <a:cubicBezTo>
                  <a:pt x="1791" y="8144"/>
                  <a:pt x="1815" y="8193"/>
                  <a:pt x="1846" y="8193"/>
                </a:cubicBezTo>
                <a:cubicBezTo>
                  <a:pt x="1876" y="8193"/>
                  <a:pt x="1901" y="8144"/>
                  <a:pt x="1901" y="8082"/>
                </a:cubicBezTo>
                <a:cubicBezTo>
                  <a:pt x="1901" y="8021"/>
                  <a:pt x="1876" y="7971"/>
                  <a:pt x="1846" y="7971"/>
                </a:cubicBezTo>
                <a:close/>
                <a:moveTo>
                  <a:pt x="17963" y="7609"/>
                </a:moveTo>
                <a:cubicBezTo>
                  <a:pt x="17933" y="7609"/>
                  <a:pt x="17908" y="7659"/>
                  <a:pt x="17908" y="7720"/>
                </a:cubicBezTo>
                <a:cubicBezTo>
                  <a:pt x="17908" y="7781"/>
                  <a:pt x="17933" y="7831"/>
                  <a:pt x="17963" y="7831"/>
                </a:cubicBezTo>
                <a:cubicBezTo>
                  <a:pt x="17994" y="7831"/>
                  <a:pt x="18018" y="7781"/>
                  <a:pt x="18018" y="7720"/>
                </a:cubicBezTo>
                <a:cubicBezTo>
                  <a:pt x="18018" y="7659"/>
                  <a:pt x="17994" y="7609"/>
                  <a:pt x="17963" y="7609"/>
                </a:cubicBezTo>
                <a:close/>
                <a:moveTo>
                  <a:pt x="17784" y="7609"/>
                </a:moveTo>
                <a:cubicBezTo>
                  <a:pt x="17754" y="7609"/>
                  <a:pt x="17729" y="7659"/>
                  <a:pt x="17729" y="7720"/>
                </a:cubicBezTo>
                <a:cubicBezTo>
                  <a:pt x="17729" y="7781"/>
                  <a:pt x="17754" y="7831"/>
                  <a:pt x="17784" y="7831"/>
                </a:cubicBezTo>
                <a:cubicBezTo>
                  <a:pt x="17815" y="7831"/>
                  <a:pt x="17839" y="7781"/>
                  <a:pt x="17839" y="7720"/>
                </a:cubicBezTo>
                <a:cubicBezTo>
                  <a:pt x="17839" y="7659"/>
                  <a:pt x="17815" y="7609"/>
                  <a:pt x="17784" y="7609"/>
                </a:cubicBezTo>
                <a:close/>
                <a:moveTo>
                  <a:pt x="17605" y="7609"/>
                </a:moveTo>
                <a:cubicBezTo>
                  <a:pt x="17575" y="7609"/>
                  <a:pt x="17550" y="7659"/>
                  <a:pt x="17550" y="7720"/>
                </a:cubicBezTo>
                <a:cubicBezTo>
                  <a:pt x="17550" y="7781"/>
                  <a:pt x="17575" y="7831"/>
                  <a:pt x="17605" y="7831"/>
                </a:cubicBezTo>
                <a:cubicBezTo>
                  <a:pt x="17635" y="7831"/>
                  <a:pt x="17660" y="7781"/>
                  <a:pt x="17660" y="7720"/>
                </a:cubicBezTo>
                <a:cubicBezTo>
                  <a:pt x="17660" y="7659"/>
                  <a:pt x="17635" y="7609"/>
                  <a:pt x="17605" y="7609"/>
                </a:cubicBezTo>
                <a:close/>
                <a:moveTo>
                  <a:pt x="17426" y="7609"/>
                </a:moveTo>
                <a:cubicBezTo>
                  <a:pt x="17396" y="7609"/>
                  <a:pt x="17371" y="7659"/>
                  <a:pt x="17371" y="7720"/>
                </a:cubicBezTo>
                <a:cubicBezTo>
                  <a:pt x="17371" y="7781"/>
                  <a:pt x="17396" y="7831"/>
                  <a:pt x="17426" y="7831"/>
                </a:cubicBezTo>
                <a:cubicBezTo>
                  <a:pt x="17456" y="7831"/>
                  <a:pt x="17481" y="7781"/>
                  <a:pt x="17481" y="7720"/>
                </a:cubicBezTo>
                <a:cubicBezTo>
                  <a:pt x="17481" y="7659"/>
                  <a:pt x="17456" y="7609"/>
                  <a:pt x="17426" y="7609"/>
                </a:cubicBezTo>
                <a:close/>
                <a:moveTo>
                  <a:pt x="17247" y="7609"/>
                </a:moveTo>
                <a:cubicBezTo>
                  <a:pt x="17217" y="7609"/>
                  <a:pt x="17192" y="7659"/>
                  <a:pt x="17192" y="7720"/>
                </a:cubicBezTo>
                <a:cubicBezTo>
                  <a:pt x="17192" y="7781"/>
                  <a:pt x="17217" y="7831"/>
                  <a:pt x="17247" y="7831"/>
                </a:cubicBezTo>
                <a:cubicBezTo>
                  <a:pt x="17277" y="7831"/>
                  <a:pt x="17302" y="7781"/>
                  <a:pt x="17302" y="7720"/>
                </a:cubicBezTo>
                <a:cubicBezTo>
                  <a:pt x="17302" y="7659"/>
                  <a:pt x="17277" y="7609"/>
                  <a:pt x="17247" y="7609"/>
                </a:cubicBezTo>
                <a:close/>
                <a:moveTo>
                  <a:pt x="17068" y="7609"/>
                </a:moveTo>
                <a:cubicBezTo>
                  <a:pt x="17038" y="7609"/>
                  <a:pt x="17013" y="7659"/>
                  <a:pt x="17013" y="7720"/>
                </a:cubicBezTo>
                <a:cubicBezTo>
                  <a:pt x="17013" y="7781"/>
                  <a:pt x="17038" y="7831"/>
                  <a:pt x="17068" y="7831"/>
                </a:cubicBezTo>
                <a:cubicBezTo>
                  <a:pt x="17098" y="7831"/>
                  <a:pt x="17123" y="7781"/>
                  <a:pt x="17123" y="7720"/>
                </a:cubicBezTo>
                <a:cubicBezTo>
                  <a:pt x="17123" y="7659"/>
                  <a:pt x="17098" y="7609"/>
                  <a:pt x="17068" y="7609"/>
                </a:cubicBezTo>
                <a:close/>
                <a:moveTo>
                  <a:pt x="16889" y="7609"/>
                </a:moveTo>
                <a:cubicBezTo>
                  <a:pt x="16859" y="7609"/>
                  <a:pt x="16834" y="7659"/>
                  <a:pt x="16834" y="7720"/>
                </a:cubicBezTo>
                <a:cubicBezTo>
                  <a:pt x="16834" y="7781"/>
                  <a:pt x="16859" y="7831"/>
                  <a:pt x="16889" y="7831"/>
                </a:cubicBezTo>
                <a:cubicBezTo>
                  <a:pt x="16919" y="7831"/>
                  <a:pt x="16944" y="7781"/>
                  <a:pt x="16944" y="7720"/>
                </a:cubicBezTo>
                <a:cubicBezTo>
                  <a:pt x="16944" y="7659"/>
                  <a:pt x="16919" y="7609"/>
                  <a:pt x="16889" y="7609"/>
                </a:cubicBezTo>
                <a:close/>
                <a:moveTo>
                  <a:pt x="16710" y="7609"/>
                </a:moveTo>
                <a:cubicBezTo>
                  <a:pt x="16679" y="7609"/>
                  <a:pt x="16655" y="7659"/>
                  <a:pt x="16655" y="7720"/>
                </a:cubicBezTo>
                <a:cubicBezTo>
                  <a:pt x="16655" y="7781"/>
                  <a:pt x="16679" y="7831"/>
                  <a:pt x="16710" y="7831"/>
                </a:cubicBezTo>
                <a:cubicBezTo>
                  <a:pt x="16740" y="7831"/>
                  <a:pt x="16765" y="7781"/>
                  <a:pt x="16765" y="7720"/>
                </a:cubicBezTo>
                <a:cubicBezTo>
                  <a:pt x="16765" y="7659"/>
                  <a:pt x="16740" y="7609"/>
                  <a:pt x="16710" y="7609"/>
                </a:cubicBezTo>
                <a:close/>
                <a:moveTo>
                  <a:pt x="16531" y="7609"/>
                </a:moveTo>
                <a:cubicBezTo>
                  <a:pt x="16500" y="7609"/>
                  <a:pt x="16476" y="7659"/>
                  <a:pt x="16476" y="7720"/>
                </a:cubicBezTo>
                <a:cubicBezTo>
                  <a:pt x="16476" y="7781"/>
                  <a:pt x="16500" y="7831"/>
                  <a:pt x="16531" y="7831"/>
                </a:cubicBezTo>
                <a:cubicBezTo>
                  <a:pt x="16561" y="7831"/>
                  <a:pt x="16585" y="7781"/>
                  <a:pt x="16585" y="7720"/>
                </a:cubicBezTo>
                <a:cubicBezTo>
                  <a:pt x="16585" y="7659"/>
                  <a:pt x="16561" y="7609"/>
                  <a:pt x="16531" y="7609"/>
                </a:cubicBezTo>
                <a:close/>
                <a:moveTo>
                  <a:pt x="16352" y="7609"/>
                </a:moveTo>
                <a:cubicBezTo>
                  <a:pt x="16321" y="7609"/>
                  <a:pt x="16297" y="7659"/>
                  <a:pt x="16297" y="7720"/>
                </a:cubicBezTo>
                <a:cubicBezTo>
                  <a:pt x="16297" y="7781"/>
                  <a:pt x="16321" y="7831"/>
                  <a:pt x="16352" y="7831"/>
                </a:cubicBezTo>
                <a:cubicBezTo>
                  <a:pt x="16382" y="7831"/>
                  <a:pt x="16406" y="7781"/>
                  <a:pt x="16406" y="7720"/>
                </a:cubicBezTo>
                <a:cubicBezTo>
                  <a:pt x="16406" y="7659"/>
                  <a:pt x="16382" y="7609"/>
                  <a:pt x="16352" y="7609"/>
                </a:cubicBezTo>
                <a:close/>
                <a:moveTo>
                  <a:pt x="16172" y="7609"/>
                </a:moveTo>
                <a:cubicBezTo>
                  <a:pt x="16142" y="7609"/>
                  <a:pt x="16118" y="7659"/>
                  <a:pt x="16118" y="7720"/>
                </a:cubicBezTo>
                <a:cubicBezTo>
                  <a:pt x="16118" y="7781"/>
                  <a:pt x="16142" y="7831"/>
                  <a:pt x="16172" y="7831"/>
                </a:cubicBezTo>
                <a:cubicBezTo>
                  <a:pt x="16203" y="7831"/>
                  <a:pt x="16227" y="7781"/>
                  <a:pt x="16227" y="7720"/>
                </a:cubicBezTo>
                <a:cubicBezTo>
                  <a:pt x="16227" y="7659"/>
                  <a:pt x="16203" y="7609"/>
                  <a:pt x="16172" y="7609"/>
                </a:cubicBezTo>
                <a:close/>
                <a:moveTo>
                  <a:pt x="15993" y="7609"/>
                </a:moveTo>
                <a:cubicBezTo>
                  <a:pt x="15963" y="7609"/>
                  <a:pt x="15938" y="7659"/>
                  <a:pt x="15938" y="7720"/>
                </a:cubicBezTo>
                <a:cubicBezTo>
                  <a:pt x="15938" y="7781"/>
                  <a:pt x="15963" y="7831"/>
                  <a:pt x="15993" y="7831"/>
                </a:cubicBezTo>
                <a:cubicBezTo>
                  <a:pt x="16024" y="7831"/>
                  <a:pt x="16048" y="7781"/>
                  <a:pt x="16048" y="7720"/>
                </a:cubicBezTo>
                <a:cubicBezTo>
                  <a:pt x="16048" y="7659"/>
                  <a:pt x="16024" y="7609"/>
                  <a:pt x="15993" y="7609"/>
                </a:cubicBezTo>
                <a:close/>
                <a:moveTo>
                  <a:pt x="15814" y="7609"/>
                </a:moveTo>
                <a:cubicBezTo>
                  <a:pt x="15784" y="7609"/>
                  <a:pt x="15759" y="7659"/>
                  <a:pt x="15759" y="7720"/>
                </a:cubicBezTo>
                <a:cubicBezTo>
                  <a:pt x="15759" y="7781"/>
                  <a:pt x="15784" y="7831"/>
                  <a:pt x="15814" y="7831"/>
                </a:cubicBezTo>
                <a:cubicBezTo>
                  <a:pt x="15845" y="7831"/>
                  <a:pt x="15869" y="7781"/>
                  <a:pt x="15869" y="7720"/>
                </a:cubicBezTo>
                <a:cubicBezTo>
                  <a:pt x="15869" y="7659"/>
                  <a:pt x="15845" y="7609"/>
                  <a:pt x="15814" y="7609"/>
                </a:cubicBezTo>
                <a:close/>
                <a:moveTo>
                  <a:pt x="15635" y="7609"/>
                </a:moveTo>
                <a:cubicBezTo>
                  <a:pt x="15605" y="7609"/>
                  <a:pt x="15580" y="7659"/>
                  <a:pt x="15580" y="7720"/>
                </a:cubicBezTo>
                <a:cubicBezTo>
                  <a:pt x="15580" y="7781"/>
                  <a:pt x="15605" y="7831"/>
                  <a:pt x="15635" y="7831"/>
                </a:cubicBezTo>
                <a:cubicBezTo>
                  <a:pt x="15666" y="7831"/>
                  <a:pt x="15690" y="7781"/>
                  <a:pt x="15690" y="7720"/>
                </a:cubicBezTo>
                <a:cubicBezTo>
                  <a:pt x="15690" y="7659"/>
                  <a:pt x="15666" y="7609"/>
                  <a:pt x="15635" y="7609"/>
                </a:cubicBezTo>
                <a:close/>
                <a:moveTo>
                  <a:pt x="15456" y="7609"/>
                </a:moveTo>
                <a:cubicBezTo>
                  <a:pt x="15426" y="7609"/>
                  <a:pt x="15401" y="7659"/>
                  <a:pt x="15401" y="7720"/>
                </a:cubicBezTo>
                <a:cubicBezTo>
                  <a:pt x="15401" y="7781"/>
                  <a:pt x="15426" y="7831"/>
                  <a:pt x="15456" y="7831"/>
                </a:cubicBezTo>
                <a:cubicBezTo>
                  <a:pt x="15486" y="7831"/>
                  <a:pt x="15511" y="7781"/>
                  <a:pt x="15511" y="7720"/>
                </a:cubicBezTo>
                <a:cubicBezTo>
                  <a:pt x="15511" y="7659"/>
                  <a:pt x="15486" y="7609"/>
                  <a:pt x="15456" y="7609"/>
                </a:cubicBezTo>
                <a:close/>
                <a:moveTo>
                  <a:pt x="15277" y="7609"/>
                </a:moveTo>
                <a:cubicBezTo>
                  <a:pt x="15247" y="7609"/>
                  <a:pt x="15222" y="7659"/>
                  <a:pt x="15222" y="7720"/>
                </a:cubicBezTo>
                <a:cubicBezTo>
                  <a:pt x="15222" y="7781"/>
                  <a:pt x="15247" y="7831"/>
                  <a:pt x="15277" y="7831"/>
                </a:cubicBezTo>
                <a:cubicBezTo>
                  <a:pt x="15307" y="7831"/>
                  <a:pt x="15332" y="7781"/>
                  <a:pt x="15332" y="7720"/>
                </a:cubicBezTo>
                <a:cubicBezTo>
                  <a:pt x="15332" y="7659"/>
                  <a:pt x="15307" y="7609"/>
                  <a:pt x="15277" y="7609"/>
                </a:cubicBezTo>
                <a:close/>
                <a:moveTo>
                  <a:pt x="15098" y="7609"/>
                </a:moveTo>
                <a:cubicBezTo>
                  <a:pt x="15068" y="7609"/>
                  <a:pt x="15043" y="7659"/>
                  <a:pt x="15043" y="7720"/>
                </a:cubicBezTo>
                <a:cubicBezTo>
                  <a:pt x="15043" y="7781"/>
                  <a:pt x="15068" y="7831"/>
                  <a:pt x="15098" y="7831"/>
                </a:cubicBezTo>
                <a:cubicBezTo>
                  <a:pt x="15128" y="7831"/>
                  <a:pt x="15153" y="7781"/>
                  <a:pt x="15153" y="7720"/>
                </a:cubicBezTo>
                <a:cubicBezTo>
                  <a:pt x="15153" y="7659"/>
                  <a:pt x="15128" y="7609"/>
                  <a:pt x="15098" y="7609"/>
                </a:cubicBezTo>
                <a:close/>
                <a:moveTo>
                  <a:pt x="14919" y="7609"/>
                </a:moveTo>
                <a:cubicBezTo>
                  <a:pt x="14889" y="7609"/>
                  <a:pt x="14864" y="7659"/>
                  <a:pt x="14864" y="7720"/>
                </a:cubicBezTo>
                <a:cubicBezTo>
                  <a:pt x="14864" y="7781"/>
                  <a:pt x="14889" y="7831"/>
                  <a:pt x="14919" y="7831"/>
                </a:cubicBezTo>
                <a:cubicBezTo>
                  <a:pt x="14949" y="7831"/>
                  <a:pt x="14974" y="7781"/>
                  <a:pt x="14974" y="7720"/>
                </a:cubicBezTo>
                <a:cubicBezTo>
                  <a:pt x="14974" y="7659"/>
                  <a:pt x="14949" y="7609"/>
                  <a:pt x="14919" y="7609"/>
                </a:cubicBezTo>
                <a:close/>
                <a:moveTo>
                  <a:pt x="14740" y="7609"/>
                </a:moveTo>
                <a:cubicBezTo>
                  <a:pt x="14709" y="7609"/>
                  <a:pt x="14685" y="7659"/>
                  <a:pt x="14685" y="7720"/>
                </a:cubicBezTo>
                <a:cubicBezTo>
                  <a:pt x="14685" y="7781"/>
                  <a:pt x="14709" y="7831"/>
                  <a:pt x="14740" y="7831"/>
                </a:cubicBezTo>
                <a:cubicBezTo>
                  <a:pt x="14770" y="7831"/>
                  <a:pt x="14795" y="7781"/>
                  <a:pt x="14795" y="7720"/>
                </a:cubicBezTo>
                <a:cubicBezTo>
                  <a:pt x="14795" y="7659"/>
                  <a:pt x="14770" y="7609"/>
                  <a:pt x="14740" y="7609"/>
                </a:cubicBezTo>
                <a:close/>
                <a:moveTo>
                  <a:pt x="14561" y="7609"/>
                </a:moveTo>
                <a:cubicBezTo>
                  <a:pt x="14530" y="7609"/>
                  <a:pt x="14506" y="7659"/>
                  <a:pt x="14506" y="7720"/>
                </a:cubicBezTo>
                <a:cubicBezTo>
                  <a:pt x="14506" y="7781"/>
                  <a:pt x="14530" y="7831"/>
                  <a:pt x="14561" y="7831"/>
                </a:cubicBezTo>
                <a:cubicBezTo>
                  <a:pt x="14591" y="7831"/>
                  <a:pt x="14616" y="7781"/>
                  <a:pt x="14616" y="7720"/>
                </a:cubicBezTo>
                <a:cubicBezTo>
                  <a:pt x="14616" y="7659"/>
                  <a:pt x="14591" y="7609"/>
                  <a:pt x="14561" y="7609"/>
                </a:cubicBezTo>
                <a:close/>
                <a:moveTo>
                  <a:pt x="14382" y="7609"/>
                </a:moveTo>
                <a:cubicBezTo>
                  <a:pt x="14351" y="7609"/>
                  <a:pt x="14327" y="7659"/>
                  <a:pt x="14327" y="7720"/>
                </a:cubicBezTo>
                <a:cubicBezTo>
                  <a:pt x="14327" y="7781"/>
                  <a:pt x="14351" y="7831"/>
                  <a:pt x="14382" y="7831"/>
                </a:cubicBezTo>
                <a:cubicBezTo>
                  <a:pt x="14412" y="7831"/>
                  <a:pt x="14436" y="7781"/>
                  <a:pt x="14436" y="7720"/>
                </a:cubicBezTo>
                <a:cubicBezTo>
                  <a:pt x="14436" y="7659"/>
                  <a:pt x="14412" y="7609"/>
                  <a:pt x="14382" y="7609"/>
                </a:cubicBezTo>
                <a:close/>
                <a:moveTo>
                  <a:pt x="14202" y="7609"/>
                </a:moveTo>
                <a:cubicBezTo>
                  <a:pt x="14172" y="7609"/>
                  <a:pt x="14148" y="7659"/>
                  <a:pt x="14148" y="7720"/>
                </a:cubicBezTo>
                <a:cubicBezTo>
                  <a:pt x="14148" y="7781"/>
                  <a:pt x="14172" y="7831"/>
                  <a:pt x="14202" y="7831"/>
                </a:cubicBezTo>
                <a:cubicBezTo>
                  <a:pt x="14233" y="7831"/>
                  <a:pt x="14257" y="7781"/>
                  <a:pt x="14257" y="7720"/>
                </a:cubicBezTo>
                <a:cubicBezTo>
                  <a:pt x="14257" y="7659"/>
                  <a:pt x="14233" y="7609"/>
                  <a:pt x="14202" y="7609"/>
                </a:cubicBezTo>
                <a:close/>
                <a:moveTo>
                  <a:pt x="14023" y="7609"/>
                </a:moveTo>
                <a:cubicBezTo>
                  <a:pt x="13993" y="7609"/>
                  <a:pt x="13969" y="7659"/>
                  <a:pt x="13969" y="7720"/>
                </a:cubicBezTo>
                <a:cubicBezTo>
                  <a:pt x="13969" y="7781"/>
                  <a:pt x="13993" y="7831"/>
                  <a:pt x="14023" y="7831"/>
                </a:cubicBezTo>
                <a:cubicBezTo>
                  <a:pt x="14054" y="7831"/>
                  <a:pt x="14078" y="7781"/>
                  <a:pt x="14078" y="7720"/>
                </a:cubicBezTo>
                <a:cubicBezTo>
                  <a:pt x="14078" y="7659"/>
                  <a:pt x="14054" y="7609"/>
                  <a:pt x="14023" y="7609"/>
                </a:cubicBezTo>
                <a:close/>
                <a:moveTo>
                  <a:pt x="13844" y="7609"/>
                </a:moveTo>
                <a:cubicBezTo>
                  <a:pt x="13814" y="7609"/>
                  <a:pt x="13789" y="7659"/>
                  <a:pt x="13789" y="7720"/>
                </a:cubicBezTo>
                <a:cubicBezTo>
                  <a:pt x="13789" y="7781"/>
                  <a:pt x="13814" y="7831"/>
                  <a:pt x="13844" y="7831"/>
                </a:cubicBezTo>
                <a:cubicBezTo>
                  <a:pt x="13875" y="7831"/>
                  <a:pt x="13899" y="7781"/>
                  <a:pt x="13899" y="7720"/>
                </a:cubicBezTo>
                <a:cubicBezTo>
                  <a:pt x="13899" y="7659"/>
                  <a:pt x="13875" y="7609"/>
                  <a:pt x="13844" y="7609"/>
                </a:cubicBezTo>
                <a:close/>
                <a:moveTo>
                  <a:pt x="13665" y="7609"/>
                </a:moveTo>
                <a:cubicBezTo>
                  <a:pt x="13635" y="7609"/>
                  <a:pt x="13610" y="7659"/>
                  <a:pt x="13610" y="7720"/>
                </a:cubicBezTo>
                <a:cubicBezTo>
                  <a:pt x="13610" y="7781"/>
                  <a:pt x="13635" y="7831"/>
                  <a:pt x="13665" y="7831"/>
                </a:cubicBezTo>
                <a:cubicBezTo>
                  <a:pt x="13696" y="7831"/>
                  <a:pt x="13720" y="7781"/>
                  <a:pt x="13720" y="7720"/>
                </a:cubicBezTo>
                <a:cubicBezTo>
                  <a:pt x="13720" y="7659"/>
                  <a:pt x="13696" y="7609"/>
                  <a:pt x="13665" y="7609"/>
                </a:cubicBezTo>
                <a:close/>
                <a:moveTo>
                  <a:pt x="13486" y="7609"/>
                </a:moveTo>
                <a:cubicBezTo>
                  <a:pt x="13456" y="7609"/>
                  <a:pt x="13431" y="7659"/>
                  <a:pt x="13431" y="7720"/>
                </a:cubicBezTo>
                <a:cubicBezTo>
                  <a:pt x="13431" y="7781"/>
                  <a:pt x="13456" y="7831"/>
                  <a:pt x="13486" y="7831"/>
                </a:cubicBezTo>
                <a:cubicBezTo>
                  <a:pt x="13516" y="7831"/>
                  <a:pt x="13541" y="7781"/>
                  <a:pt x="13541" y="7720"/>
                </a:cubicBezTo>
                <a:cubicBezTo>
                  <a:pt x="13541" y="7659"/>
                  <a:pt x="13516" y="7609"/>
                  <a:pt x="13486" y="7609"/>
                </a:cubicBezTo>
                <a:close/>
                <a:moveTo>
                  <a:pt x="13307" y="7609"/>
                </a:moveTo>
                <a:cubicBezTo>
                  <a:pt x="13277" y="7609"/>
                  <a:pt x="13252" y="7659"/>
                  <a:pt x="13252" y="7720"/>
                </a:cubicBezTo>
                <a:cubicBezTo>
                  <a:pt x="13252" y="7781"/>
                  <a:pt x="13277" y="7831"/>
                  <a:pt x="13307" y="7831"/>
                </a:cubicBezTo>
                <a:cubicBezTo>
                  <a:pt x="13337" y="7831"/>
                  <a:pt x="13362" y="7781"/>
                  <a:pt x="13362" y="7720"/>
                </a:cubicBezTo>
                <a:cubicBezTo>
                  <a:pt x="13362" y="7659"/>
                  <a:pt x="13337" y="7609"/>
                  <a:pt x="13307" y="7609"/>
                </a:cubicBezTo>
                <a:close/>
                <a:moveTo>
                  <a:pt x="13128" y="7609"/>
                </a:moveTo>
                <a:cubicBezTo>
                  <a:pt x="13098" y="7609"/>
                  <a:pt x="13073" y="7659"/>
                  <a:pt x="13073" y="7720"/>
                </a:cubicBezTo>
                <a:cubicBezTo>
                  <a:pt x="13073" y="7781"/>
                  <a:pt x="13098" y="7831"/>
                  <a:pt x="13128" y="7831"/>
                </a:cubicBezTo>
                <a:cubicBezTo>
                  <a:pt x="13158" y="7831"/>
                  <a:pt x="13183" y="7781"/>
                  <a:pt x="13183" y="7720"/>
                </a:cubicBezTo>
                <a:cubicBezTo>
                  <a:pt x="13183" y="7659"/>
                  <a:pt x="13158" y="7609"/>
                  <a:pt x="13128" y="7609"/>
                </a:cubicBezTo>
                <a:close/>
                <a:moveTo>
                  <a:pt x="12949" y="7609"/>
                </a:moveTo>
                <a:cubicBezTo>
                  <a:pt x="12919" y="7609"/>
                  <a:pt x="12894" y="7659"/>
                  <a:pt x="12894" y="7720"/>
                </a:cubicBezTo>
                <a:cubicBezTo>
                  <a:pt x="12894" y="7781"/>
                  <a:pt x="12919" y="7831"/>
                  <a:pt x="12949" y="7831"/>
                </a:cubicBezTo>
                <a:cubicBezTo>
                  <a:pt x="12979" y="7831"/>
                  <a:pt x="13004" y="7781"/>
                  <a:pt x="13004" y="7720"/>
                </a:cubicBezTo>
                <a:cubicBezTo>
                  <a:pt x="13004" y="7659"/>
                  <a:pt x="12979" y="7609"/>
                  <a:pt x="12949" y="7609"/>
                </a:cubicBezTo>
                <a:close/>
                <a:moveTo>
                  <a:pt x="12770" y="7609"/>
                </a:moveTo>
                <a:cubicBezTo>
                  <a:pt x="12740" y="7609"/>
                  <a:pt x="12715" y="7659"/>
                  <a:pt x="12715" y="7720"/>
                </a:cubicBezTo>
                <a:cubicBezTo>
                  <a:pt x="12715" y="7781"/>
                  <a:pt x="12740" y="7831"/>
                  <a:pt x="12770" y="7831"/>
                </a:cubicBezTo>
                <a:cubicBezTo>
                  <a:pt x="12800" y="7831"/>
                  <a:pt x="12825" y="7781"/>
                  <a:pt x="12825" y="7720"/>
                </a:cubicBezTo>
                <a:cubicBezTo>
                  <a:pt x="12825" y="7659"/>
                  <a:pt x="12800" y="7609"/>
                  <a:pt x="12770" y="7609"/>
                </a:cubicBezTo>
                <a:close/>
                <a:moveTo>
                  <a:pt x="12591" y="7609"/>
                </a:moveTo>
                <a:cubicBezTo>
                  <a:pt x="12560" y="7609"/>
                  <a:pt x="12536" y="7659"/>
                  <a:pt x="12536" y="7720"/>
                </a:cubicBezTo>
                <a:cubicBezTo>
                  <a:pt x="12536" y="7781"/>
                  <a:pt x="12560" y="7831"/>
                  <a:pt x="12591" y="7831"/>
                </a:cubicBezTo>
                <a:cubicBezTo>
                  <a:pt x="12621" y="7831"/>
                  <a:pt x="12646" y="7781"/>
                  <a:pt x="12646" y="7720"/>
                </a:cubicBezTo>
                <a:cubicBezTo>
                  <a:pt x="12646" y="7659"/>
                  <a:pt x="12621" y="7609"/>
                  <a:pt x="12591" y="7609"/>
                </a:cubicBezTo>
                <a:close/>
                <a:moveTo>
                  <a:pt x="12412" y="7609"/>
                </a:moveTo>
                <a:cubicBezTo>
                  <a:pt x="12381" y="7609"/>
                  <a:pt x="12357" y="7659"/>
                  <a:pt x="12357" y="7720"/>
                </a:cubicBezTo>
                <a:cubicBezTo>
                  <a:pt x="12357" y="7781"/>
                  <a:pt x="12381" y="7831"/>
                  <a:pt x="12412" y="7831"/>
                </a:cubicBezTo>
                <a:cubicBezTo>
                  <a:pt x="12442" y="7831"/>
                  <a:pt x="12466" y="7781"/>
                  <a:pt x="12466" y="7720"/>
                </a:cubicBezTo>
                <a:cubicBezTo>
                  <a:pt x="12466" y="7659"/>
                  <a:pt x="12442" y="7609"/>
                  <a:pt x="12412" y="7609"/>
                </a:cubicBezTo>
                <a:close/>
                <a:moveTo>
                  <a:pt x="12233" y="7609"/>
                </a:moveTo>
                <a:cubicBezTo>
                  <a:pt x="12202" y="7609"/>
                  <a:pt x="12178" y="7659"/>
                  <a:pt x="12178" y="7720"/>
                </a:cubicBezTo>
                <a:cubicBezTo>
                  <a:pt x="12178" y="7781"/>
                  <a:pt x="12202" y="7831"/>
                  <a:pt x="12233" y="7831"/>
                </a:cubicBezTo>
                <a:cubicBezTo>
                  <a:pt x="12263" y="7831"/>
                  <a:pt x="12287" y="7781"/>
                  <a:pt x="12287" y="7720"/>
                </a:cubicBezTo>
                <a:cubicBezTo>
                  <a:pt x="12287" y="7659"/>
                  <a:pt x="12263" y="7609"/>
                  <a:pt x="12233" y="7609"/>
                </a:cubicBezTo>
                <a:close/>
                <a:moveTo>
                  <a:pt x="12053" y="7609"/>
                </a:moveTo>
                <a:cubicBezTo>
                  <a:pt x="12023" y="7609"/>
                  <a:pt x="11999" y="7659"/>
                  <a:pt x="11999" y="7720"/>
                </a:cubicBezTo>
                <a:cubicBezTo>
                  <a:pt x="11999" y="7781"/>
                  <a:pt x="12023" y="7831"/>
                  <a:pt x="12053" y="7831"/>
                </a:cubicBezTo>
                <a:cubicBezTo>
                  <a:pt x="12084" y="7831"/>
                  <a:pt x="12108" y="7781"/>
                  <a:pt x="12108" y="7720"/>
                </a:cubicBezTo>
                <a:cubicBezTo>
                  <a:pt x="12108" y="7659"/>
                  <a:pt x="12084" y="7609"/>
                  <a:pt x="12053" y="7609"/>
                </a:cubicBezTo>
                <a:close/>
                <a:moveTo>
                  <a:pt x="11874" y="7609"/>
                </a:moveTo>
                <a:cubicBezTo>
                  <a:pt x="11844" y="7609"/>
                  <a:pt x="11819" y="7659"/>
                  <a:pt x="11819" y="7720"/>
                </a:cubicBezTo>
                <a:cubicBezTo>
                  <a:pt x="11819" y="7781"/>
                  <a:pt x="11844" y="7831"/>
                  <a:pt x="11874" y="7831"/>
                </a:cubicBezTo>
                <a:cubicBezTo>
                  <a:pt x="11905" y="7831"/>
                  <a:pt x="11929" y="7781"/>
                  <a:pt x="11929" y="7720"/>
                </a:cubicBezTo>
                <a:cubicBezTo>
                  <a:pt x="11929" y="7659"/>
                  <a:pt x="11905" y="7609"/>
                  <a:pt x="11874" y="7609"/>
                </a:cubicBezTo>
                <a:close/>
                <a:moveTo>
                  <a:pt x="11695" y="7609"/>
                </a:moveTo>
                <a:cubicBezTo>
                  <a:pt x="11665" y="7609"/>
                  <a:pt x="11640" y="7659"/>
                  <a:pt x="11640" y="7720"/>
                </a:cubicBezTo>
                <a:cubicBezTo>
                  <a:pt x="11640" y="7781"/>
                  <a:pt x="11665" y="7831"/>
                  <a:pt x="11695" y="7831"/>
                </a:cubicBezTo>
                <a:cubicBezTo>
                  <a:pt x="11726" y="7831"/>
                  <a:pt x="11750" y="7781"/>
                  <a:pt x="11750" y="7720"/>
                </a:cubicBezTo>
                <a:cubicBezTo>
                  <a:pt x="11750" y="7659"/>
                  <a:pt x="11726" y="7609"/>
                  <a:pt x="11695" y="7609"/>
                </a:cubicBezTo>
                <a:close/>
                <a:moveTo>
                  <a:pt x="11516" y="7609"/>
                </a:moveTo>
                <a:cubicBezTo>
                  <a:pt x="11486" y="7609"/>
                  <a:pt x="11461" y="7659"/>
                  <a:pt x="11461" y="7720"/>
                </a:cubicBezTo>
                <a:cubicBezTo>
                  <a:pt x="11461" y="7781"/>
                  <a:pt x="11486" y="7831"/>
                  <a:pt x="11516" y="7831"/>
                </a:cubicBezTo>
                <a:cubicBezTo>
                  <a:pt x="11546" y="7831"/>
                  <a:pt x="11571" y="7781"/>
                  <a:pt x="11571" y="7720"/>
                </a:cubicBezTo>
                <a:cubicBezTo>
                  <a:pt x="11571" y="7659"/>
                  <a:pt x="11546" y="7609"/>
                  <a:pt x="11516" y="7609"/>
                </a:cubicBezTo>
                <a:close/>
                <a:moveTo>
                  <a:pt x="11337" y="7609"/>
                </a:moveTo>
                <a:cubicBezTo>
                  <a:pt x="11307" y="7609"/>
                  <a:pt x="11282" y="7659"/>
                  <a:pt x="11282" y="7720"/>
                </a:cubicBezTo>
                <a:cubicBezTo>
                  <a:pt x="11282" y="7781"/>
                  <a:pt x="11307" y="7831"/>
                  <a:pt x="11337" y="7831"/>
                </a:cubicBezTo>
                <a:cubicBezTo>
                  <a:pt x="11367" y="7831"/>
                  <a:pt x="11392" y="7781"/>
                  <a:pt x="11392" y="7720"/>
                </a:cubicBezTo>
                <a:cubicBezTo>
                  <a:pt x="11392" y="7659"/>
                  <a:pt x="11367" y="7609"/>
                  <a:pt x="11337" y="7609"/>
                </a:cubicBezTo>
                <a:close/>
                <a:moveTo>
                  <a:pt x="11158" y="7609"/>
                </a:moveTo>
                <a:cubicBezTo>
                  <a:pt x="11128" y="7609"/>
                  <a:pt x="11103" y="7659"/>
                  <a:pt x="11103" y="7720"/>
                </a:cubicBezTo>
                <a:cubicBezTo>
                  <a:pt x="11103" y="7781"/>
                  <a:pt x="11128" y="7831"/>
                  <a:pt x="11158" y="7831"/>
                </a:cubicBezTo>
                <a:cubicBezTo>
                  <a:pt x="11188" y="7831"/>
                  <a:pt x="11213" y="7781"/>
                  <a:pt x="11213" y="7720"/>
                </a:cubicBezTo>
                <a:cubicBezTo>
                  <a:pt x="11213" y="7659"/>
                  <a:pt x="11188" y="7609"/>
                  <a:pt x="11158" y="7609"/>
                </a:cubicBezTo>
                <a:close/>
                <a:moveTo>
                  <a:pt x="10979" y="7609"/>
                </a:moveTo>
                <a:cubicBezTo>
                  <a:pt x="10949" y="7609"/>
                  <a:pt x="10924" y="7659"/>
                  <a:pt x="10924" y="7720"/>
                </a:cubicBezTo>
                <a:cubicBezTo>
                  <a:pt x="10924" y="7781"/>
                  <a:pt x="10949" y="7831"/>
                  <a:pt x="10979" y="7831"/>
                </a:cubicBezTo>
                <a:cubicBezTo>
                  <a:pt x="11009" y="7831"/>
                  <a:pt x="11034" y="7781"/>
                  <a:pt x="11034" y="7720"/>
                </a:cubicBezTo>
                <a:cubicBezTo>
                  <a:pt x="11034" y="7659"/>
                  <a:pt x="11009" y="7609"/>
                  <a:pt x="10979" y="7609"/>
                </a:cubicBezTo>
                <a:close/>
                <a:moveTo>
                  <a:pt x="10800" y="7609"/>
                </a:moveTo>
                <a:cubicBezTo>
                  <a:pt x="10770" y="7609"/>
                  <a:pt x="10745" y="7659"/>
                  <a:pt x="10745" y="7720"/>
                </a:cubicBezTo>
                <a:cubicBezTo>
                  <a:pt x="10745" y="7781"/>
                  <a:pt x="10770" y="7831"/>
                  <a:pt x="10800" y="7831"/>
                </a:cubicBezTo>
                <a:cubicBezTo>
                  <a:pt x="10830" y="7831"/>
                  <a:pt x="10855" y="7781"/>
                  <a:pt x="10855" y="7720"/>
                </a:cubicBezTo>
                <a:cubicBezTo>
                  <a:pt x="10855" y="7659"/>
                  <a:pt x="10830" y="7609"/>
                  <a:pt x="10800" y="7609"/>
                </a:cubicBezTo>
                <a:close/>
                <a:moveTo>
                  <a:pt x="10621" y="7609"/>
                </a:moveTo>
                <a:cubicBezTo>
                  <a:pt x="10590" y="7609"/>
                  <a:pt x="10566" y="7659"/>
                  <a:pt x="10566" y="7720"/>
                </a:cubicBezTo>
                <a:cubicBezTo>
                  <a:pt x="10566" y="7781"/>
                  <a:pt x="10590" y="7831"/>
                  <a:pt x="10621" y="7831"/>
                </a:cubicBezTo>
                <a:cubicBezTo>
                  <a:pt x="10651" y="7831"/>
                  <a:pt x="10676" y="7781"/>
                  <a:pt x="10676" y="7720"/>
                </a:cubicBezTo>
                <a:cubicBezTo>
                  <a:pt x="10676" y="7659"/>
                  <a:pt x="10651" y="7609"/>
                  <a:pt x="10621" y="7609"/>
                </a:cubicBezTo>
                <a:close/>
                <a:moveTo>
                  <a:pt x="10442" y="7609"/>
                </a:moveTo>
                <a:cubicBezTo>
                  <a:pt x="10411" y="7609"/>
                  <a:pt x="10387" y="7659"/>
                  <a:pt x="10387" y="7720"/>
                </a:cubicBezTo>
                <a:cubicBezTo>
                  <a:pt x="10387" y="7781"/>
                  <a:pt x="10411" y="7831"/>
                  <a:pt x="10442" y="7831"/>
                </a:cubicBezTo>
                <a:cubicBezTo>
                  <a:pt x="10472" y="7831"/>
                  <a:pt x="10497" y="7781"/>
                  <a:pt x="10497" y="7720"/>
                </a:cubicBezTo>
                <a:cubicBezTo>
                  <a:pt x="10497" y="7659"/>
                  <a:pt x="10472" y="7609"/>
                  <a:pt x="10442" y="7609"/>
                </a:cubicBezTo>
                <a:close/>
                <a:moveTo>
                  <a:pt x="10263" y="7609"/>
                </a:moveTo>
                <a:cubicBezTo>
                  <a:pt x="10232" y="7609"/>
                  <a:pt x="10208" y="7659"/>
                  <a:pt x="10208" y="7720"/>
                </a:cubicBezTo>
                <a:cubicBezTo>
                  <a:pt x="10208" y="7781"/>
                  <a:pt x="10232" y="7831"/>
                  <a:pt x="10263" y="7831"/>
                </a:cubicBezTo>
                <a:cubicBezTo>
                  <a:pt x="10293" y="7831"/>
                  <a:pt x="10317" y="7781"/>
                  <a:pt x="10317" y="7720"/>
                </a:cubicBezTo>
                <a:cubicBezTo>
                  <a:pt x="10317" y="7659"/>
                  <a:pt x="10293" y="7609"/>
                  <a:pt x="10263" y="7609"/>
                </a:cubicBezTo>
                <a:close/>
                <a:moveTo>
                  <a:pt x="10083" y="7609"/>
                </a:moveTo>
                <a:cubicBezTo>
                  <a:pt x="10053" y="7609"/>
                  <a:pt x="10029" y="7659"/>
                  <a:pt x="10029" y="7720"/>
                </a:cubicBezTo>
                <a:cubicBezTo>
                  <a:pt x="10029" y="7781"/>
                  <a:pt x="10053" y="7831"/>
                  <a:pt x="10083" y="7831"/>
                </a:cubicBezTo>
                <a:cubicBezTo>
                  <a:pt x="10114" y="7831"/>
                  <a:pt x="10138" y="7781"/>
                  <a:pt x="10138" y="7720"/>
                </a:cubicBezTo>
                <a:cubicBezTo>
                  <a:pt x="10138" y="7659"/>
                  <a:pt x="10114" y="7609"/>
                  <a:pt x="10083" y="7609"/>
                </a:cubicBezTo>
                <a:close/>
                <a:moveTo>
                  <a:pt x="9904" y="7609"/>
                </a:moveTo>
                <a:cubicBezTo>
                  <a:pt x="9874" y="7609"/>
                  <a:pt x="9850" y="7659"/>
                  <a:pt x="9850" y="7720"/>
                </a:cubicBezTo>
                <a:cubicBezTo>
                  <a:pt x="9850" y="7781"/>
                  <a:pt x="9874" y="7831"/>
                  <a:pt x="9904" y="7831"/>
                </a:cubicBezTo>
                <a:cubicBezTo>
                  <a:pt x="9935" y="7831"/>
                  <a:pt x="9959" y="7781"/>
                  <a:pt x="9959" y="7720"/>
                </a:cubicBezTo>
                <a:cubicBezTo>
                  <a:pt x="9959" y="7659"/>
                  <a:pt x="9935" y="7609"/>
                  <a:pt x="9904" y="7609"/>
                </a:cubicBezTo>
                <a:close/>
                <a:moveTo>
                  <a:pt x="9725" y="7609"/>
                </a:moveTo>
                <a:cubicBezTo>
                  <a:pt x="9695" y="7609"/>
                  <a:pt x="9670" y="7659"/>
                  <a:pt x="9670" y="7720"/>
                </a:cubicBezTo>
                <a:cubicBezTo>
                  <a:pt x="9670" y="7781"/>
                  <a:pt x="9695" y="7831"/>
                  <a:pt x="9725" y="7831"/>
                </a:cubicBezTo>
                <a:cubicBezTo>
                  <a:pt x="9756" y="7831"/>
                  <a:pt x="9780" y="7781"/>
                  <a:pt x="9780" y="7720"/>
                </a:cubicBezTo>
                <a:cubicBezTo>
                  <a:pt x="9780" y="7659"/>
                  <a:pt x="9756" y="7609"/>
                  <a:pt x="9725" y="7609"/>
                </a:cubicBezTo>
                <a:close/>
                <a:moveTo>
                  <a:pt x="9546" y="7609"/>
                </a:moveTo>
                <a:cubicBezTo>
                  <a:pt x="9516" y="7609"/>
                  <a:pt x="9491" y="7659"/>
                  <a:pt x="9491" y="7720"/>
                </a:cubicBezTo>
                <a:cubicBezTo>
                  <a:pt x="9491" y="7781"/>
                  <a:pt x="9516" y="7831"/>
                  <a:pt x="9546" y="7831"/>
                </a:cubicBezTo>
                <a:cubicBezTo>
                  <a:pt x="9577" y="7831"/>
                  <a:pt x="9601" y="7781"/>
                  <a:pt x="9601" y="7720"/>
                </a:cubicBezTo>
                <a:cubicBezTo>
                  <a:pt x="9601" y="7659"/>
                  <a:pt x="9577" y="7609"/>
                  <a:pt x="9546" y="7609"/>
                </a:cubicBezTo>
                <a:close/>
                <a:moveTo>
                  <a:pt x="9367" y="7609"/>
                </a:moveTo>
                <a:cubicBezTo>
                  <a:pt x="9337" y="7609"/>
                  <a:pt x="9312" y="7659"/>
                  <a:pt x="9312" y="7720"/>
                </a:cubicBezTo>
                <a:cubicBezTo>
                  <a:pt x="9312" y="7781"/>
                  <a:pt x="9337" y="7831"/>
                  <a:pt x="9367" y="7831"/>
                </a:cubicBezTo>
                <a:cubicBezTo>
                  <a:pt x="9397" y="7831"/>
                  <a:pt x="9422" y="7781"/>
                  <a:pt x="9422" y="7720"/>
                </a:cubicBezTo>
                <a:cubicBezTo>
                  <a:pt x="9422" y="7659"/>
                  <a:pt x="9397" y="7609"/>
                  <a:pt x="9367" y="7609"/>
                </a:cubicBezTo>
                <a:close/>
                <a:moveTo>
                  <a:pt x="9188" y="7609"/>
                </a:moveTo>
                <a:cubicBezTo>
                  <a:pt x="9158" y="7609"/>
                  <a:pt x="9133" y="7659"/>
                  <a:pt x="9133" y="7720"/>
                </a:cubicBezTo>
                <a:cubicBezTo>
                  <a:pt x="9133" y="7781"/>
                  <a:pt x="9158" y="7831"/>
                  <a:pt x="9188" y="7831"/>
                </a:cubicBezTo>
                <a:cubicBezTo>
                  <a:pt x="9218" y="7831"/>
                  <a:pt x="9243" y="7781"/>
                  <a:pt x="9243" y="7720"/>
                </a:cubicBezTo>
                <a:cubicBezTo>
                  <a:pt x="9243" y="7659"/>
                  <a:pt x="9218" y="7609"/>
                  <a:pt x="9188" y="7609"/>
                </a:cubicBezTo>
                <a:close/>
                <a:moveTo>
                  <a:pt x="4174" y="7609"/>
                </a:moveTo>
                <a:cubicBezTo>
                  <a:pt x="4143" y="7609"/>
                  <a:pt x="4119" y="7659"/>
                  <a:pt x="4119" y="7720"/>
                </a:cubicBezTo>
                <a:cubicBezTo>
                  <a:pt x="4119" y="7781"/>
                  <a:pt x="4143" y="7831"/>
                  <a:pt x="4174" y="7831"/>
                </a:cubicBezTo>
                <a:cubicBezTo>
                  <a:pt x="4204" y="7831"/>
                  <a:pt x="4229" y="7781"/>
                  <a:pt x="4229" y="7720"/>
                </a:cubicBezTo>
                <a:cubicBezTo>
                  <a:pt x="4229" y="7659"/>
                  <a:pt x="4204" y="7609"/>
                  <a:pt x="4174" y="7609"/>
                </a:cubicBezTo>
                <a:close/>
                <a:moveTo>
                  <a:pt x="3995" y="7609"/>
                </a:moveTo>
                <a:cubicBezTo>
                  <a:pt x="3964" y="7609"/>
                  <a:pt x="3940" y="7659"/>
                  <a:pt x="3940" y="7720"/>
                </a:cubicBezTo>
                <a:cubicBezTo>
                  <a:pt x="3940" y="7781"/>
                  <a:pt x="3964" y="7831"/>
                  <a:pt x="3995" y="7831"/>
                </a:cubicBezTo>
                <a:cubicBezTo>
                  <a:pt x="4025" y="7831"/>
                  <a:pt x="4050" y="7781"/>
                  <a:pt x="4050" y="7720"/>
                </a:cubicBezTo>
                <a:cubicBezTo>
                  <a:pt x="4050" y="7659"/>
                  <a:pt x="4025" y="7609"/>
                  <a:pt x="3995" y="7609"/>
                </a:cubicBezTo>
                <a:close/>
                <a:moveTo>
                  <a:pt x="3816" y="7609"/>
                </a:moveTo>
                <a:cubicBezTo>
                  <a:pt x="3785" y="7609"/>
                  <a:pt x="3761" y="7659"/>
                  <a:pt x="3761" y="7720"/>
                </a:cubicBezTo>
                <a:cubicBezTo>
                  <a:pt x="3761" y="7781"/>
                  <a:pt x="3785" y="7831"/>
                  <a:pt x="3816" y="7831"/>
                </a:cubicBezTo>
                <a:cubicBezTo>
                  <a:pt x="3846" y="7831"/>
                  <a:pt x="3870" y="7781"/>
                  <a:pt x="3870" y="7720"/>
                </a:cubicBezTo>
                <a:cubicBezTo>
                  <a:pt x="3870" y="7659"/>
                  <a:pt x="3846" y="7609"/>
                  <a:pt x="3816" y="7609"/>
                </a:cubicBezTo>
                <a:close/>
                <a:moveTo>
                  <a:pt x="3637" y="7609"/>
                </a:moveTo>
                <a:cubicBezTo>
                  <a:pt x="3606" y="7609"/>
                  <a:pt x="3582" y="7659"/>
                  <a:pt x="3582" y="7720"/>
                </a:cubicBezTo>
                <a:cubicBezTo>
                  <a:pt x="3582" y="7781"/>
                  <a:pt x="3606" y="7831"/>
                  <a:pt x="3637" y="7831"/>
                </a:cubicBezTo>
                <a:cubicBezTo>
                  <a:pt x="3667" y="7831"/>
                  <a:pt x="3691" y="7781"/>
                  <a:pt x="3691" y="7720"/>
                </a:cubicBezTo>
                <a:cubicBezTo>
                  <a:pt x="3691" y="7659"/>
                  <a:pt x="3667" y="7609"/>
                  <a:pt x="3637" y="7609"/>
                </a:cubicBezTo>
                <a:close/>
                <a:moveTo>
                  <a:pt x="3457" y="7609"/>
                </a:moveTo>
                <a:cubicBezTo>
                  <a:pt x="3427" y="7609"/>
                  <a:pt x="3403" y="7659"/>
                  <a:pt x="3403" y="7720"/>
                </a:cubicBezTo>
                <a:cubicBezTo>
                  <a:pt x="3403" y="7781"/>
                  <a:pt x="3427" y="7831"/>
                  <a:pt x="3457" y="7831"/>
                </a:cubicBezTo>
                <a:cubicBezTo>
                  <a:pt x="3488" y="7831"/>
                  <a:pt x="3512" y="7781"/>
                  <a:pt x="3512" y="7720"/>
                </a:cubicBezTo>
                <a:cubicBezTo>
                  <a:pt x="3512" y="7659"/>
                  <a:pt x="3488" y="7609"/>
                  <a:pt x="3457" y="7609"/>
                </a:cubicBezTo>
                <a:close/>
                <a:moveTo>
                  <a:pt x="3278" y="7609"/>
                </a:moveTo>
                <a:cubicBezTo>
                  <a:pt x="3248" y="7609"/>
                  <a:pt x="3223" y="7659"/>
                  <a:pt x="3223" y="7720"/>
                </a:cubicBezTo>
                <a:cubicBezTo>
                  <a:pt x="3223" y="7781"/>
                  <a:pt x="3248" y="7831"/>
                  <a:pt x="3278" y="7831"/>
                </a:cubicBezTo>
                <a:cubicBezTo>
                  <a:pt x="3309" y="7831"/>
                  <a:pt x="3333" y="7781"/>
                  <a:pt x="3333" y="7720"/>
                </a:cubicBezTo>
                <a:cubicBezTo>
                  <a:pt x="3333" y="7659"/>
                  <a:pt x="3309" y="7609"/>
                  <a:pt x="3278" y="7609"/>
                </a:cubicBezTo>
                <a:close/>
                <a:moveTo>
                  <a:pt x="3099" y="7609"/>
                </a:moveTo>
                <a:cubicBezTo>
                  <a:pt x="3069" y="7609"/>
                  <a:pt x="3044" y="7659"/>
                  <a:pt x="3044" y="7720"/>
                </a:cubicBezTo>
                <a:cubicBezTo>
                  <a:pt x="3044" y="7781"/>
                  <a:pt x="3069" y="7831"/>
                  <a:pt x="3099" y="7831"/>
                </a:cubicBezTo>
                <a:cubicBezTo>
                  <a:pt x="3130" y="7831"/>
                  <a:pt x="3154" y="7781"/>
                  <a:pt x="3154" y="7720"/>
                </a:cubicBezTo>
                <a:cubicBezTo>
                  <a:pt x="3154" y="7659"/>
                  <a:pt x="3130" y="7609"/>
                  <a:pt x="3099" y="7609"/>
                </a:cubicBezTo>
                <a:close/>
                <a:moveTo>
                  <a:pt x="2920" y="7609"/>
                </a:moveTo>
                <a:cubicBezTo>
                  <a:pt x="2890" y="7609"/>
                  <a:pt x="2865" y="7659"/>
                  <a:pt x="2865" y="7720"/>
                </a:cubicBezTo>
                <a:cubicBezTo>
                  <a:pt x="2865" y="7781"/>
                  <a:pt x="2890" y="7831"/>
                  <a:pt x="2920" y="7831"/>
                </a:cubicBezTo>
                <a:cubicBezTo>
                  <a:pt x="2950" y="7831"/>
                  <a:pt x="2975" y="7781"/>
                  <a:pt x="2975" y="7720"/>
                </a:cubicBezTo>
                <a:cubicBezTo>
                  <a:pt x="2975" y="7659"/>
                  <a:pt x="2950" y="7609"/>
                  <a:pt x="2920" y="7609"/>
                </a:cubicBezTo>
                <a:close/>
                <a:moveTo>
                  <a:pt x="2741" y="7609"/>
                </a:moveTo>
                <a:cubicBezTo>
                  <a:pt x="2711" y="7609"/>
                  <a:pt x="2686" y="7659"/>
                  <a:pt x="2686" y="7720"/>
                </a:cubicBezTo>
                <a:cubicBezTo>
                  <a:pt x="2686" y="7781"/>
                  <a:pt x="2711" y="7831"/>
                  <a:pt x="2741" y="7831"/>
                </a:cubicBezTo>
                <a:cubicBezTo>
                  <a:pt x="2771" y="7831"/>
                  <a:pt x="2796" y="7781"/>
                  <a:pt x="2796" y="7720"/>
                </a:cubicBezTo>
                <a:cubicBezTo>
                  <a:pt x="2796" y="7659"/>
                  <a:pt x="2771" y="7609"/>
                  <a:pt x="2741" y="7609"/>
                </a:cubicBezTo>
                <a:close/>
                <a:moveTo>
                  <a:pt x="2562" y="7609"/>
                </a:moveTo>
                <a:cubicBezTo>
                  <a:pt x="2532" y="7609"/>
                  <a:pt x="2507" y="7659"/>
                  <a:pt x="2507" y="7720"/>
                </a:cubicBezTo>
                <a:cubicBezTo>
                  <a:pt x="2507" y="7781"/>
                  <a:pt x="2532" y="7831"/>
                  <a:pt x="2562" y="7831"/>
                </a:cubicBezTo>
                <a:cubicBezTo>
                  <a:pt x="2592" y="7831"/>
                  <a:pt x="2617" y="7781"/>
                  <a:pt x="2617" y="7720"/>
                </a:cubicBezTo>
                <a:cubicBezTo>
                  <a:pt x="2617" y="7659"/>
                  <a:pt x="2592" y="7609"/>
                  <a:pt x="2562" y="7609"/>
                </a:cubicBezTo>
                <a:close/>
                <a:moveTo>
                  <a:pt x="2383" y="7609"/>
                </a:moveTo>
                <a:cubicBezTo>
                  <a:pt x="2353" y="7609"/>
                  <a:pt x="2328" y="7659"/>
                  <a:pt x="2328" y="7720"/>
                </a:cubicBezTo>
                <a:cubicBezTo>
                  <a:pt x="2328" y="7781"/>
                  <a:pt x="2353" y="7831"/>
                  <a:pt x="2383" y="7831"/>
                </a:cubicBezTo>
                <a:cubicBezTo>
                  <a:pt x="2413" y="7831"/>
                  <a:pt x="2438" y="7781"/>
                  <a:pt x="2438" y="7720"/>
                </a:cubicBezTo>
                <a:cubicBezTo>
                  <a:pt x="2438" y="7659"/>
                  <a:pt x="2413" y="7609"/>
                  <a:pt x="2383" y="7609"/>
                </a:cubicBezTo>
                <a:close/>
                <a:moveTo>
                  <a:pt x="2204" y="7609"/>
                </a:moveTo>
                <a:cubicBezTo>
                  <a:pt x="2174" y="7609"/>
                  <a:pt x="2149" y="7659"/>
                  <a:pt x="2149" y="7720"/>
                </a:cubicBezTo>
                <a:cubicBezTo>
                  <a:pt x="2149" y="7781"/>
                  <a:pt x="2174" y="7831"/>
                  <a:pt x="2204" y="7831"/>
                </a:cubicBezTo>
                <a:cubicBezTo>
                  <a:pt x="2234" y="7831"/>
                  <a:pt x="2259" y="7781"/>
                  <a:pt x="2259" y="7720"/>
                </a:cubicBezTo>
                <a:cubicBezTo>
                  <a:pt x="2259" y="7659"/>
                  <a:pt x="2234" y="7609"/>
                  <a:pt x="2204" y="7609"/>
                </a:cubicBezTo>
                <a:close/>
                <a:moveTo>
                  <a:pt x="2025" y="7609"/>
                </a:moveTo>
                <a:cubicBezTo>
                  <a:pt x="1994" y="7609"/>
                  <a:pt x="1970" y="7659"/>
                  <a:pt x="1970" y="7720"/>
                </a:cubicBezTo>
                <a:cubicBezTo>
                  <a:pt x="1970" y="7781"/>
                  <a:pt x="1994" y="7831"/>
                  <a:pt x="2025" y="7831"/>
                </a:cubicBezTo>
                <a:cubicBezTo>
                  <a:pt x="2055" y="7831"/>
                  <a:pt x="2080" y="7781"/>
                  <a:pt x="2080" y="7720"/>
                </a:cubicBezTo>
                <a:cubicBezTo>
                  <a:pt x="2080" y="7659"/>
                  <a:pt x="2055" y="7609"/>
                  <a:pt x="2025" y="7609"/>
                </a:cubicBezTo>
                <a:close/>
                <a:moveTo>
                  <a:pt x="1846" y="7609"/>
                </a:moveTo>
                <a:cubicBezTo>
                  <a:pt x="1815" y="7609"/>
                  <a:pt x="1791" y="7659"/>
                  <a:pt x="1791" y="7720"/>
                </a:cubicBezTo>
                <a:cubicBezTo>
                  <a:pt x="1791" y="7781"/>
                  <a:pt x="1815" y="7831"/>
                  <a:pt x="1846" y="7831"/>
                </a:cubicBezTo>
                <a:cubicBezTo>
                  <a:pt x="1876" y="7831"/>
                  <a:pt x="1901" y="7781"/>
                  <a:pt x="1901" y="7720"/>
                </a:cubicBezTo>
                <a:cubicBezTo>
                  <a:pt x="1901" y="7659"/>
                  <a:pt x="1876" y="7609"/>
                  <a:pt x="1846" y="7609"/>
                </a:cubicBezTo>
                <a:close/>
                <a:moveTo>
                  <a:pt x="18859" y="7247"/>
                </a:moveTo>
                <a:cubicBezTo>
                  <a:pt x="18828" y="7247"/>
                  <a:pt x="18804" y="7296"/>
                  <a:pt x="18804" y="7358"/>
                </a:cubicBezTo>
                <a:cubicBezTo>
                  <a:pt x="18804" y="7419"/>
                  <a:pt x="18828" y="7469"/>
                  <a:pt x="18859" y="7469"/>
                </a:cubicBezTo>
                <a:cubicBezTo>
                  <a:pt x="18889" y="7469"/>
                  <a:pt x="18914" y="7419"/>
                  <a:pt x="18914" y="7358"/>
                </a:cubicBezTo>
                <a:cubicBezTo>
                  <a:pt x="18914" y="7296"/>
                  <a:pt x="18889" y="7247"/>
                  <a:pt x="18859" y="7247"/>
                </a:cubicBezTo>
                <a:close/>
                <a:moveTo>
                  <a:pt x="18680" y="7247"/>
                </a:moveTo>
                <a:cubicBezTo>
                  <a:pt x="18649" y="7247"/>
                  <a:pt x="18625" y="7296"/>
                  <a:pt x="18625" y="7358"/>
                </a:cubicBezTo>
                <a:cubicBezTo>
                  <a:pt x="18625" y="7419"/>
                  <a:pt x="18649" y="7469"/>
                  <a:pt x="18680" y="7469"/>
                </a:cubicBezTo>
                <a:cubicBezTo>
                  <a:pt x="18710" y="7469"/>
                  <a:pt x="18735" y="7419"/>
                  <a:pt x="18735" y="7358"/>
                </a:cubicBezTo>
                <a:cubicBezTo>
                  <a:pt x="18735" y="7296"/>
                  <a:pt x="18710" y="7247"/>
                  <a:pt x="18680" y="7247"/>
                </a:cubicBezTo>
                <a:close/>
                <a:moveTo>
                  <a:pt x="18501" y="7247"/>
                </a:moveTo>
                <a:cubicBezTo>
                  <a:pt x="18470" y="7247"/>
                  <a:pt x="18446" y="7296"/>
                  <a:pt x="18446" y="7358"/>
                </a:cubicBezTo>
                <a:cubicBezTo>
                  <a:pt x="18446" y="7419"/>
                  <a:pt x="18470" y="7469"/>
                  <a:pt x="18501" y="7469"/>
                </a:cubicBezTo>
                <a:cubicBezTo>
                  <a:pt x="18531" y="7469"/>
                  <a:pt x="18555" y="7419"/>
                  <a:pt x="18555" y="7358"/>
                </a:cubicBezTo>
                <a:cubicBezTo>
                  <a:pt x="18555" y="7296"/>
                  <a:pt x="18531" y="7247"/>
                  <a:pt x="18501" y="7247"/>
                </a:cubicBezTo>
                <a:close/>
                <a:moveTo>
                  <a:pt x="17963" y="7247"/>
                </a:moveTo>
                <a:cubicBezTo>
                  <a:pt x="17933" y="7247"/>
                  <a:pt x="17908" y="7296"/>
                  <a:pt x="17908" y="7358"/>
                </a:cubicBezTo>
                <a:cubicBezTo>
                  <a:pt x="17908" y="7419"/>
                  <a:pt x="17933" y="7469"/>
                  <a:pt x="17963" y="7469"/>
                </a:cubicBezTo>
                <a:cubicBezTo>
                  <a:pt x="17994" y="7469"/>
                  <a:pt x="18018" y="7419"/>
                  <a:pt x="18018" y="7358"/>
                </a:cubicBezTo>
                <a:cubicBezTo>
                  <a:pt x="18018" y="7296"/>
                  <a:pt x="17994" y="7247"/>
                  <a:pt x="17963" y="7247"/>
                </a:cubicBezTo>
                <a:close/>
                <a:moveTo>
                  <a:pt x="17784" y="7247"/>
                </a:moveTo>
                <a:cubicBezTo>
                  <a:pt x="17754" y="7247"/>
                  <a:pt x="17729" y="7296"/>
                  <a:pt x="17729" y="7358"/>
                </a:cubicBezTo>
                <a:cubicBezTo>
                  <a:pt x="17729" y="7419"/>
                  <a:pt x="17754" y="7469"/>
                  <a:pt x="17784" y="7469"/>
                </a:cubicBezTo>
                <a:cubicBezTo>
                  <a:pt x="17815" y="7469"/>
                  <a:pt x="17839" y="7419"/>
                  <a:pt x="17839" y="7358"/>
                </a:cubicBezTo>
                <a:cubicBezTo>
                  <a:pt x="17839" y="7296"/>
                  <a:pt x="17815" y="7247"/>
                  <a:pt x="17784" y="7247"/>
                </a:cubicBezTo>
                <a:close/>
                <a:moveTo>
                  <a:pt x="17605" y="7247"/>
                </a:moveTo>
                <a:cubicBezTo>
                  <a:pt x="17575" y="7247"/>
                  <a:pt x="17550" y="7296"/>
                  <a:pt x="17550" y="7358"/>
                </a:cubicBezTo>
                <a:cubicBezTo>
                  <a:pt x="17550" y="7419"/>
                  <a:pt x="17575" y="7469"/>
                  <a:pt x="17605" y="7469"/>
                </a:cubicBezTo>
                <a:cubicBezTo>
                  <a:pt x="17635" y="7469"/>
                  <a:pt x="17660" y="7419"/>
                  <a:pt x="17660" y="7358"/>
                </a:cubicBezTo>
                <a:cubicBezTo>
                  <a:pt x="17660" y="7296"/>
                  <a:pt x="17635" y="7247"/>
                  <a:pt x="17605" y="7247"/>
                </a:cubicBezTo>
                <a:close/>
                <a:moveTo>
                  <a:pt x="17426" y="7247"/>
                </a:moveTo>
                <a:cubicBezTo>
                  <a:pt x="17396" y="7247"/>
                  <a:pt x="17371" y="7296"/>
                  <a:pt x="17371" y="7358"/>
                </a:cubicBezTo>
                <a:cubicBezTo>
                  <a:pt x="17371" y="7419"/>
                  <a:pt x="17396" y="7469"/>
                  <a:pt x="17426" y="7469"/>
                </a:cubicBezTo>
                <a:cubicBezTo>
                  <a:pt x="17456" y="7469"/>
                  <a:pt x="17481" y="7419"/>
                  <a:pt x="17481" y="7358"/>
                </a:cubicBezTo>
                <a:cubicBezTo>
                  <a:pt x="17481" y="7296"/>
                  <a:pt x="17456" y="7247"/>
                  <a:pt x="17426" y="7247"/>
                </a:cubicBezTo>
                <a:close/>
                <a:moveTo>
                  <a:pt x="17247" y="7247"/>
                </a:moveTo>
                <a:cubicBezTo>
                  <a:pt x="17217" y="7247"/>
                  <a:pt x="17192" y="7296"/>
                  <a:pt x="17192" y="7358"/>
                </a:cubicBezTo>
                <a:cubicBezTo>
                  <a:pt x="17192" y="7419"/>
                  <a:pt x="17217" y="7469"/>
                  <a:pt x="17247" y="7469"/>
                </a:cubicBezTo>
                <a:cubicBezTo>
                  <a:pt x="17277" y="7469"/>
                  <a:pt x="17302" y="7419"/>
                  <a:pt x="17302" y="7358"/>
                </a:cubicBezTo>
                <a:cubicBezTo>
                  <a:pt x="17302" y="7296"/>
                  <a:pt x="17277" y="7247"/>
                  <a:pt x="17247" y="7247"/>
                </a:cubicBezTo>
                <a:close/>
                <a:moveTo>
                  <a:pt x="17068" y="7247"/>
                </a:moveTo>
                <a:cubicBezTo>
                  <a:pt x="17038" y="7247"/>
                  <a:pt x="17013" y="7296"/>
                  <a:pt x="17013" y="7358"/>
                </a:cubicBezTo>
                <a:cubicBezTo>
                  <a:pt x="17013" y="7419"/>
                  <a:pt x="17038" y="7469"/>
                  <a:pt x="17068" y="7469"/>
                </a:cubicBezTo>
                <a:cubicBezTo>
                  <a:pt x="17098" y="7469"/>
                  <a:pt x="17123" y="7419"/>
                  <a:pt x="17123" y="7358"/>
                </a:cubicBezTo>
                <a:cubicBezTo>
                  <a:pt x="17123" y="7296"/>
                  <a:pt x="17098" y="7247"/>
                  <a:pt x="17068" y="7247"/>
                </a:cubicBezTo>
                <a:close/>
                <a:moveTo>
                  <a:pt x="16889" y="7247"/>
                </a:moveTo>
                <a:cubicBezTo>
                  <a:pt x="16859" y="7247"/>
                  <a:pt x="16834" y="7296"/>
                  <a:pt x="16834" y="7358"/>
                </a:cubicBezTo>
                <a:cubicBezTo>
                  <a:pt x="16834" y="7419"/>
                  <a:pt x="16859" y="7469"/>
                  <a:pt x="16889" y="7469"/>
                </a:cubicBezTo>
                <a:cubicBezTo>
                  <a:pt x="16919" y="7469"/>
                  <a:pt x="16944" y="7419"/>
                  <a:pt x="16944" y="7358"/>
                </a:cubicBezTo>
                <a:cubicBezTo>
                  <a:pt x="16944" y="7296"/>
                  <a:pt x="16919" y="7247"/>
                  <a:pt x="16889" y="7247"/>
                </a:cubicBezTo>
                <a:close/>
                <a:moveTo>
                  <a:pt x="16710" y="7247"/>
                </a:moveTo>
                <a:cubicBezTo>
                  <a:pt x="16679" y="7247"/>
                  <a:pt x="16655" y="7296"/>
                  <a:pt x="16655" y="7358"/>
                </a:cubicBezTo>
                <a:cubicBezTo>
                  <a:pt x="16655" y="7419"/>
                  <a:pt x="16679" y="7469"/>
                  <a:pt x="16710" y="7469"/>
                </a:cubicBezTo>
                <a:cubicBezTo>
                  <a:pt x="16740" y="7469"/>
                  <a:pt x="16765" y="7419"/>
                  <a:pt x="16765" y="7358"/>
                </a:cubicBezTo>
                <a:cubicBezTo>
                  <a:pt x="16765" y="7296"/>
                  <a:pt x="16740" y="7247"/>
                  <a:pt x="16710" y="7247"/>
                </a:cubicBezTo>
                <a:close/>
                <a:moveTo>
                  <a:pt x="16531" y="7247"/>
                </a:moveTo>
                <a:cubicBezTo>
                  <a:pt x="16500" y="7247"/>
                  <a:pt x="16476" y="7296"/>
                  <a:pt x="16476" y="7358"/>
                </a:cubicBezTo>
                <a:cubicBezTo>
                  <a:pt x="16476" y="7419"/>
                  <a:pt x="16500" y="7469"/>
                  <a:pt x="16531" y="7469"/>
                </a:cubicBezTo>
                <a:cubicBezTo>
                  <a:pt x="16561" y="7469"/>
                  <a:pt x="16585" y="7419"/>
                  <a:pt x="16585" y="7358"/>
                </a:cubicBezTo>
                <a:cubicBezTo>
                  <a:pt x="16585" y="7296"/>
                  <a:pt x="16561" y="7247"/>
                  <a:pt x="16531" y="7247"/>
                </a:cubicBezTo>
                <a:close/>
                <a:moveTo>
                  <a:pt x="16352" y="7247"/>
                </a:moveTo>
                <a:cubicBezTo>
                  <a:pt x="16321" y="7247"/>
                  <a:pt x="16297" y="7296"/>
                  <a:pt x="16297" y="7358"/>
                </a:cubicBezTo>
                <a:cubicBezTo>
                  <a:pt x="16297" y="7419"/>
                  <a:pt x="16321" y="7469"/>
                  <a:pt x="16352" y="7469"/>
                </a:cubicBezTo>
                <a:cubicBezTo>
                  <a:pt x="16382" y="7469"/>
                  <a:pt x="16406" y="7419"/>
                  <a:pt x="16406" y="7358"/>
                </a:cubicBezTo>
                <a:cubicBezTo>
                  <a:pt x="16406" y="7296"/>
                  <a:pt x="16382" y="7247"/>
                  <a:pt x="16352" y="7247"/>
                </a:cubicBezTo>
                <a:close/>
                <a:moveTo>
                  <a:pt x="16172" y="7247"/>
                </a:moveTo>
                <a:cubicBezTo>
                  <a:pt x="16142" y="7247"/>
                  <a:pt x="16118" y="7296"/>
                  <a:pt x="16118" y="7358"/>
                </a:cubicBezTo>
                <a:cubicBezTo>
                  <a:pt x="16118" y="7419"/>
                  <a:pt x="16142" y="7469"/>
                  <a:pt x="16172" y="7469"/>
                </a:cubicBezTo>
                <a:cubicBezTo>
                  <a:pt x="16203" y="7469"/>
                  <a:pt x="16227" y="7419"/>
                  <a:pt x="16227" y="7358"/>
                </a:cubicBezTo>
                <a:cubicBezTo>
                  <a:pt x="16227" y="7296"/>
                  <a:pt x="16203" y="7247"/>
                  <a:pt x="16172" y="7247"/>
                </a:cubicBezTo>
                <a:close/>
                <a:moveTo>
                  <a:pt x="15993" y="7247"/>
                </a:moveTo>
                <a:cubicBezTo>
                  <a:pt x="15963" y="7247"/>
                  <a:pt x="15938" y="7296"/>
                  <a:pt x="15938" y="7358"/>
                </a:cubicBezTo>
                <a:cubicBezTo>
                  <a:pt x="15938" y="7419"/>
                  <a:pt x="15963" y="7469"/>
                  <a:pt x="15993" y="7469"/>
                </a:cubicBezTo>
                <a:cubicBezTo>
                  <a:pt x="16024" y="7469"/>
                  <a:pt x="16048" y="7419"/>
                  <a:pt x="16048" y="7358"/>
                </a:cubicBezTo>
                <a:cubicBezTo>
                  <a:pt x="16048" y="7296"/>
                  <a:pt x="16024" y="7247"/>
                  <a:pt x="15993" y="7247"/>
                </a:cubicBezTo>
                <a:close/>
                <a:moveTo>
                  <a:pt x="15814" y="7247"/>
                </a:moveTo>
                <a:cubicBezTo>
                  <a:pt x="15784" y="7247"/>
                  <a:pt x="15759" y="7296"/>
                  <a:pt x="15759" y="7358"/>
                </a:cubicBezTo>
                <a:cubicBezTo>
                  <a:pt x="15759" y="7419"/>
                  <a:pt x="15784" y="7469"/>
                  <a:pt x="15814" y="7469"/>
                </a:cubicBezTo>
                <a:cubicBezTo>
                  <a:pt x="15845" y="7469"/>
                  <a:pt x="15869" y="7419"/>
                  <a:pt x="15869" y="7358"/>
                </a:cubicBezTo>
                <a:cubicBezTo>
                  <a:pt x="15869" y="7296"/>
                  <a:pt x="15845" y="7247"/>
                  <a:pt x="15814" y="7247"/>
                </a:cubicBezTo>
                <a:close/>
                <a:moveTo>
                  <a:pt x="15635" y="7247"/>
                </a:moveTo>
                <a:cubicBezTo>
                  <a:pt x="15605" y="7247"/>
                  <a:pt x="15580" y="7296"/>
                  <a:pt x="15580" y="7358"/>
                </a:cubicBezTo>
                <a:cubicBezTo>
                  <a:pt x="15580" y="7419"/>
                  <a:pt x="15605" y="7469"/>
                  <a:pt x="15635" y="7469"/>
                </a:cubicBezTo>
                <a:cubicBezTo>
                  <a:pt x="15666" y="7469"/>
                  <a:pt x="15690" y="7419"/>
                  <a:pt x="15690" y="7358"/>
                </a:cubicBezTo>
                <a:cubicBezTo>
                  <a:pt x="15690" y="7296"/>
                  <a:pt x="15666" y="7247"/>
                  <a:pt x="15635" y="7247"/>
                </a:cubicBezTo>
                <a:close/>
                <a:moveTo>
                  <a:pt x="15456" y="7247"/>
                </a:moveTo>
                <a:cubicBezTo>
                  <a:pt x="15426" y="7247"/>
                  <a:pt x="15401" y="7296"/>
                  <a:pt x="15401" y="7358"/>
                </a:cubicBezTo>
                <a:cubicBezTo>
                  <a:pt x="15401" y="7419"/>
                  <a:pt x="15426" y="7469"/>
                  <a:pt x="15456" y="7469"/>
                </a:cubicBezTo>
                <a:cubicBezTo>
                  <a:pt x="15486" y="7469"/>
                  <a:pt x="15511" y="7419"/>
                  <a:pt x="15511" y="7358"/>
                </a:cubicBezTo>
                <a:cubicBezTo>
                  <a:pt x="15511" y="7296"/>
                  <a:pt x="15486" y="7247"/>
                  <a:pt x="15456" y="7247"/>
                </a:cubicBezTo>
                <a:close/>
                <a:moveTo>
                  <a:pt x="15277" y="7247"/>
                </a:moveTo>
                <a:cubicBezTo>
                  <a:pt x="15247" y="7247"/>
                  <a:pt x="15222" y="7296"/>
                  <a:pt x="15222" y="7358"/>
                </a:cubicBezTo>
                <a:cubicBezTo>
                  <a:pt x="15222" y="7419"/>
                  <a:pt x="15247" y="7469"/>
                  <a:pt x="15277" y="7469"/>
                </a:cubicBezTo>
                <a:cubicBezTo>
                  <a:pt x="15307" y="7469"/>
                  <a:pt x="15332" y="7419"/>
                  <a:pt x="15332" y="7358"/>
                </a:cubicBezTo>
                <a:cubicBezTo>
                  <a:pt x="15332" y="7296"/>
                  <a:pt x="15307" y="7247"/>
                  <a:pt x="15277" y="7247"/>
                </a:cubicBezTo>
                <a:close/>
                <a:moveTo>
                  <a:pt x="15098" y="7247"/>
                </a:moveTo>
                <a:cubicBezTo>
                  <a:pt x="15068" y="7247"/>
                  <a:pt x="15043" y="7296"/>
                  <a:pt x="15043" y="7358"/>
                </a:cubicBezTo>
                <a:cubicBezTo>
                  <a:pt x="15043" y="7419"/>
                  <a:pt x="15068" y="7469"/>
                  <a:pt x="15098" y="7469"/>
                </a:cubicBezTo>
                <a:cubicBezTo>
                  <a:pt x="15128" y="7469"/>
                  <a:pt x="15153" y="7419"/>
                  <a:pt x="15153" y="7358"/>
                </a:cubicBezTo>
                <a:cubicBezTo>
                  <a:pt x="15153" y="7296"/>
                  <a:pt x="15128" y="7247"/>
                  <a:pt x="15098" y="7247"/>
                </a:cubicBezTo>
                <a:close/>
                <a:moveTo>
                  <a:pt x="14919" y="7247"/>
                </a:moveTo>
                <a:cubicBezTo>
                  <a:pt x="14889" y="7247"/>
                  <a:pt x="14864" y="7296"/>
                  <a:pt x="14864" y="7358"/>
                </a:cubicBezTo>
                <a:cubicBezTo>
                  <a:pt x="14864" y="7419"/>
                  <a:pt x="14889" y="7469"/>
                  <a:pt x="14919" y="7469"/>
                </a:cubicBezTo>
                <a:cubicBezTo>
                  <a:pt x="14949" y="7469"/>
                  <a:pt x="14974" y="7419"/>
                  <a:pt x="14974" y="7358"/>
                </a:cubicBezTo>
                <a:cubicBezTo>
                  <a:pt x="14974" y="7296"/>
                  <a:pt x="14949" y="7247"/>
                  <a:pt x="14919" y="7247"/>
                </a:cubicBezTo>
                <a:close/>
                <a:moveTo>
                  <a:pt x="14740" y="7247"/>
                </a:moveTo>
                <a:cubicBezTo>
                  <a:pt x="14709" y="7247"/>
                  <a:pt x="14685" y="7296"/>
                  <a:pt x="14685" y="7358"/>
                </a:cubicBezTo>
                <a:cubicBezTo>
                  <a:pt x="14685" y="7419"/>
                  <a:pt x="14709" y="7469"/>
                  <a:pt x="14740" y="7469"/>
                </a:cubicBezTo>
                <a:cubicBezTo>
                  <a:pt x="14770" y="7469"/>
                  <a:pt x="14795" y="7419"/>
                  <a:pt x="14795" y="7358"/>
                </a:cubicBezTo>
                <a:cubicBezTo>
                  <a:pt x="14795" y="7296"/>
                  <a:pt x="14770" y="7247"/>
                  <a:pt x="14740" y="7247"/>
                </a:cubicBezTo>
                <a:close/>
                <a:moveTo>
                  <a:pt x="14561" y="7247"/>
                </a:moveTo>
                <a:cubicBezTo>
                  <a:pt x="14530" y="7247"/>
                  <a:pt x="14506" y="7296"/>
                  <a:pt x="14506" y="7358"/>
                </a:cubicBezTo>
                <a:cubicBezTo>
                  <a:pt x="14506" y="7419"/>
                  <a:pt x="14530" y="7469"/>
                  <a:pt x="14561" y="7469"/>
                </a:cubicBezTo>
                <a:cubicBezTo>
                  <a:pt x="14591" y="7469"/>
                  <a:pt x="14616" y="7419"/>
                  <a:pt x="14616" y="7358"/>
                </a:cubicBezTo>
                <a:cubicBezTo>
                  <a:pt x="14616" y="7296"/>
                  <a:pt x="14591" y="7247"/>
                  <a:pt x="14561" y="7247"/>
                </a:cubicBezTo>
                <a:close/>
                <a:moveTo>
                  <a:pt x="14382" y="7247"/>
                </a:moveTo>
                <a:cubicBezTo>
                  <a:pt x="14351" y="7247"/>
                  <a:pt x="14327" y="7296"/>
                  <a:pt x="14327" y="7358"/>
                </a:cubicBezTo>
                <a:cubicBezTo>
                  <a:pt x="14327" y="7419"/>
                  <a:pt x="14351" y="7469"/>
                  <a:pt x="14382" y="7469"/>
                </a:cubicBezTo>
                <a:cubicBezTo>
                  <a:pt x="14412" y="7469"/>
                  <a:pt x="14436" y="7419"/>
                  <a:pt x="14436" y="7358"/>
                </a:cubicBezTo>
                <a:cubicBezTo>
                  <a:pt x="14436" y="7296"/>
                  <a:pt x="14412" y="7247"/>
                  <a:pt x="14382" y="7247"/>
                </a:cubicBezTo>
                <a:close/>
                <a:moveTo>
                  <a:pt x="14202" y="7247"/>
                </a:moveTo>
                <a:cubicBezTo>
                  <a:pt x="14172" y="7247"/>
                  <a:pt x="14148" y="7296"/>
                  <a:pt x="14148" y="7358"/>
                </a:cubicBezTo>
                <a:cubicBezTo>
                  <a:pt x="14148" y="7419"/>
                  <a:pt x="14172" y="7469"/>
                  <a:pt x="14202" y="7469"/>
                </a:cubicBezTo>
                <a:cubicBezTo>
                  <a:pt x="14233" y="7469"/>
                  <a:pt x="14257" y="7419"/>
                  <a:pt x="14257" y="7358"/>
                </a:cubicBezTo>
                <a:cubicBezTo>
                  <a:pt x="14257" y="7296"/>
                  <a:pt x="14233" y="7247"/>
                  <a:pt x="14202" y="7247"/>
                </a:cubicBezTo>
                <a:close/>
                <a:moveTo>
                  <a:pt x="14023" y="7247"/>
                </a:moveTo>
                <a:cubicBezTo>
                  <a:pt x="13993" y="7247"/>
                  <a:pt x="13969" y="7296"/>
                  <a:pt x="13969" y="7358"/>
                </a:cubicBezTo>
                <a:cubicBezTo>
                  <a:pt x="13969" y="7419"/>
                  <a:pt x="13993" y="7469"/>
                  <a:pt x="14023" y="7469"/>
                </a:cubicBezTo>
                <a:cubicBezTo>
                  <a:pt x="14054" y="7469"/>
                  <a:pt x="14078" y="7419"/>
                  <a:pt x="14078" y="7358"/>
                </a:cubicBezTo>
                <a:cubicBezTo>
                  <a:pt x="14078" y="7296"/>
                  <a:pt x="14054" y="7247"/>
                  <a:pt x="14023" y="7247"/>
                </a:cubicBezTo>
                <a:close/>
                <a:moveTo>
                  <a:pt x="13844" y="7247"/>
                </a:moveTo>
                <a:cubicBezTo>
                  <a:pt x="13814" y="7247"/>
                  <a:pt x="13789" y="7296"/>
                  <a:pt x="13789" y="7358"/>
                </a:cubicBezTo>
                <a:cubicBezTo>
                  <a:pt x="13789" y="7419"/>
                  <a:pt x="13814" y="7469"/>
                  <a:pt x="13844" y="7469"/>
                </a:cubicBezTo>
                <a:cubicBezTo>
                  <a:pt x="13875" y="7469"/>
                  <a:pt x="13899" y="7419"/>
                  <a:pt x="13899" y="7358"/>
                </a:cubicBezTo>
                <a:cubicBezTo>
                  <a:pt x="13899" y="7296"/>
                  <a:pt x="13875" y="7247"/>
                  <a:pt x="13844" y="7247"/>
                </a:cubicBezTo>
                <a:close/>
                <a:moveTo>
                  <a:pt x="13665" y="7247"/>
                </a:moveTo>
                <a:cubicBezTo>
                  <a:pt x="13635" y="7247"/>
                  <a:pt x="13610" y="7296"/>
                  <a:pt x="13610" y="7358"/>
                </a:cubicBezTo>
                <a:cubicBezTo>
                  <a:pt x="13610" y="7419"/>
                  <a:pt x="13635" y="7469"/>
                  <a:pt x="13665" y="7469"/>
                </a:cubicBezTo>
                <a:cubicBezTo>
                  <a:pt x="13696" y="7469"/>
                  <a:pt x="13720" y="7419"/>
                  <a:pt x="13720" y="7358"/>
                </a:cubicBezTo>
                <a:cubicBezTo>
                  <a:pt x="13720" y="7296"/>
                  <a:pt x="13696" y="7247"/>
                  <a:pt x="13665" y="7247"/>
                </a:cubicBezTo>
                <a:close/>
                <a:moveTo>
                  <a:pt x="13486" y="7247"/>
                </a:moveTo>
                <a:cubicBezTo>
                  <a:pt x="13456" y="7247"/>
                  <a:pt x="13431" y="7296"/>
                  <a:pt x="13431" y="7358"/>
                </a:cubicBezTo>
                <a:cubicBezTo>
                  <a:pt x="13431" y="7419"/>
                  <a:pt x="13456" y="7469"/>
                  <a:pt x="13486" y="7469"/>
                </a:cubicBezTo>
                <a:cubicBezTo>
                  <a:pt x="13516" y="7469"/>
                  <a:pt x="13541" y="7419"/>
                  <a:pt x="13541" y="7358"/>
                </a:cubicBezTo>
                <a:cubicBezTo>
                  <a:pt x="13541" y="7296"/>
                  <a:pt x="13516" y="7247"/>
                  <a:pt x="13486" y="7247"/>
                </a:cubicBezTo>
                <a:close/>
                <a:moveTo>
                  <a:pt x="13307" y="7247"/>
                </a:moveTo>
                <a:cubicBezTo>
                  <a:pt x="13277" y="7247"/>
                  <a:pt x="13252" y="7296"/>
                  <a:pt x="13252" y="7358"/>
                </a:cubicBezTo>
                <a:cubicBezTo>
                  <a:pt x="13252" y="7419"/>
                  <a:pt x="13277" y="7469"/>
                  <a:pt x="13307" y="7469"/>
                </a:cubicBezTo>
                <a:cubicBezTo>
                  <a:pt x="13337" y="7469"/>
                  <a:pt x="13362" y="7419"/>
                  <a:pt x="13362" y="7358"/>
                </a:cubicBezTo>
                <a:cubicBezTo>
                  <a:pt x="13362" y="7296"/>
                  <a:pt x="13337" y="7247"/>
                  <a:pt x="13307" y="7247"/>
                </a:cubicBezTo>
                <a:close/>
                <a:moveTo>
                  <a:pt x="13128" y="7247"/>
                </a:moveTo>
                <a:cubicBezTo>
                  <a:pt x="13098" y="7247"/>
                  <a:pt x="13073" y="7296"/>
                  <a:pt x="13073" y="7358"/>
                </a:cubicBezTo>
                <a:cubicBezTo>
                  <a:pt x="13073" y="7419"/>
                  <a:pt x="13098" y="7469"/>
                  <a:pt x="13128" y="7469"/>
                </a:cubicBezTo>
                <a:cubicBezTo>
                  <a:pt x="13158" y="7469"/>
                  <a:pt x="13183" y="7419"/>
                  <a:pt x="13183" y="7358"/>
                </a:cubicBezTo>
                <a:cubicBezTo>
                  <a:pt x="13183" y="7296"/>
                  <a:pt x="13158" y="7247"/>
                  <a:pt x="13128" y="7247"/>
                </a:cubicBezTo>
                <a:close/>
                <a:moveTo>
                  <a:pt x="12949" y="7247"/>
                </a:moveTo>
                <a:cubicBezTo>
                  <a:pt x="12919" y="7247"/>
                  <a:pt x="12894" y="7296"/>
                  <a:pt x="12894" y="7358"/>
                </a:cubicBezTo>
                <a:cubicBezTo>
                  <a:pt x="12894" y="7419"/>
                  <a:pt x="12919" y="7469"/>
                  <a:pt x="12949" y="7469"/>
                </a:cubicBezTo>
                <a:cubicBezTo>
                  <a:pt x="12979" y="7469"/>
                  <a:pt x="13004" y="7419"/>
                  <a:pt x="13004" y="7358"/>
                </a:cubicBezTo>
                <a:cubicBezTo>
                  <a:pt x="13004" y="7296"/>
                  <a:pt x="12979" y="7247"/>
                  <a:pt x="12949" y="7247"/>
                </a:cubicBezTo>
                <a:close/>
                <a:moveTo>
                  <a:pt x="12770" y="7247"/>
                </a:moveTo>
                <a:cubicBezTo>
                  <a:pt x="12740" y="7247"/>
                  <a:pt x="12715" y="7296"/>
                  <a:pt x="12715" y="7358"/>
                </a:cubicBezTo>
                <a:cubicBezTo>
                  <a:pt x="12715" y="7419"/>
                  <a:pt x="12740" y="7469"/>
                  <a:pt x="12770" y="7469"/>
                </a:cubicBezTo>
                <a:cubicBezTo>
                  <a:pt x="12800" y="7469"/>
                  <a:pt x="12825" y="7419"/>
                  <a:pt x="12825" y="7358"/>
                </a:cubicBezTo>
                <a:cubicBezTo>
                  <a:pt x="12825" y="7296"/>
                  <a:pt x="12800" y="7247"/>
                  <a:pt x="12770" y="7247"/>
                </a:cubicBezTo>
                <a:close/>
                <a:moveTo>
                  <a:pt x="12591" y="7247"/>
                </a:moveTo>
                <a:cubicBezTo>
                  <a:pt x="12560" y="7247"/>
                  <a:pt x="12536" y="7296"/>
                  <a:pt x="12536" y="7358"/>
                </a:cubicBezTo>
                <a:cubicBezTo>
                  <a:pt x="12536" y="7419"/>
                  <a:pt x="12560" y="7469"/>
                  <a:pt x="12591" y="7469"/>
                </a:cubicBezTo>
                <a:cubicBezTo>
                  <a:pt x="12621" y="7469"/>
                  <a:pt x="12646" y="7419"/>
                  <a:pt x="12646" y="7358"/>
                </a:cubicBezTo>
                <a:cubicBezTo>
                  <a:pt x="12646" y="7296"/>
                  <a:pt x="12621" y="7247"/>
                  <a:pt x="12591" y="7247"/>
                </a:cubicBezTo>
                <a:close/>
                <a:moveTo>
                  <a:pt x="12412" y="7247"/>
                </a:moveTo>
                <a:cubicBezTo>
                  <a:pt x="12381" y="7247"/>
                  <a:pt x="12357" y="7296"/>
                  <a:pt x="12357" y="7358"/>
                </a:cubicBezTo>
                <a:cubicBezTo>
                  <a:pt x="12357" y="7419"/>
                  <a:pt x="12381" y="7469"/>
                  <a:pt x="12412" y="7469"/>
                </a:cubicBezTo>
                <a:cubicBezTo>
                  <a:pt x="12442" y="7469"/>
                  <a:pt x="12466" y="7419"/>
                  <a:pt x="12466" y="7358"/>
                </a:cubicBezTo>
                <a:cubicBezTo>
                  <a:pt x="12466" y="7296"/>
                  <a:pt x="12442" y="7247"/>
                  <a:pt x="12412" y="7247"/>
                </a:cubicBezTo>
                <a:close/>
                <a:moveTo>
                  <a:pt x="12233" y="7247"/>
                </a:moveTo>
                <a:cubicBezTo>
                  <a:pt x="12202" y="7247"/>
                  <a:pt x="12178" y="7296"/>
                  <a:pt x="12178" y="7358"/>
                </a:cubicBezTo>
                <a:cubicBezTo>
                  <a:pt x="12178" y="7419"/>
                  <a:pt x="12202" y="7469"/>
                  <a:pt x="12233" y="7469"/>
                </a:cubicBezTo>
                <a:cubicBezTo>
                  <a:pt x="12263" y="7469"/>
                  <a:pt x="12287" y="7419"/>
                  <a:pt x="12287" y="7358"/>
                </a:cubicBezTo>
                <a:cubicBezTo>
                  <a:pt x="12287" y="7296"/>
                  <a:pt x="12263" y="7247"/>
                  <a:pt x="12233" y="7247"/>
                </a:cubicBezTo>
                <a:close/>
                <a:moveTo>
                  <a:pt x="12053" y="7247"/>
                </a:moveTo>
                <a:cubicBezTo>
                  <a:pt x="12023" y="7247"/>
                  <a:pt x="11999" y="7296"/>
                  <a:pt x="11999" y="7358"/>
                </a:cubicBezTo>
                <a:cubicBezTo>
                  <a:pt x="11999" y="7419"/>
                  <a:pt x="12023" y="7469"/>
                  <a:pt x="12053" y="7469"/>
                </a:cubicBezTo>
                <a:cubicBezTo>
                  <a:pt x="12084" y="7469"/>
                  <a:pt x="12108" y="7419"/>
                  <a:pt x="12108" y="7358"/>
                </a:cubicBezTo>
                <a:cubicBezTo>
                  <a:pt x="12108" y="7296"/>
                  <a:pt x="12084" y="7247"/>
                  <a:pt x="12053" y="7247"/>
                </a:cubicBezTo>
                <a:close/>
                <a:moveTo>
                  <a:pt x="11337" y="7247"/>
                </a:moveTo>
                <a:cubicBezTo>
                  <a:pt x="11307" y="7247"/>
                  <a:pt x="11282" y="7296"/>
                  <a:pt x="11282" y="7358"/>
                </a:cubicBezTo>
                <a:cubicBezTo>
                  <a:pt x="11282" y="7419"/>
                  <a:pt x="11307" y="7469"/>
                  <a:pt x="11337" y="7469"/>
                </a:cubicBezTo>
                <a:cubicBezTo>
                  <a:pt x="11367" y="7469"/>
                  <a:pt x="11392" y="7419"/>
                  <a:pt x="11392" y="7358"/>
                </a:cubicBezTo>
                <a:cubicBezTo>
                  <a:pt x="11392" y="7296"/>
                  <a:pt x="11367" y="7247"/>
                  <a:pt x="11337" y="7247"/>
                </a:cubicBezTo>
                <a:close/>
                <a:moveTo>
                  <a:pt x="11158" y="7247"/>
                </a:moveTo>
                <a:cubicBezTo>
                  <a:pt x="11128" y="7247"/>
                  <a:pt x="11103" y="7296"/>
                  <a:pt x="11103" y="7358"/>
                </a:cubicBezTo>
                <a:cubicBezTo>
                  <a:pt x="11103" y="7419"/>
                  <a:pt x="11128" y="7469"/>
                  <a:pt x="11158" y="7469"/>
                </a:cubicBezTo>
                <a:cubicBezTo>
                  <a:pt x="11188" y="7469"/>
                  <a:pt x="11213" y="7419"/>
                  <a:pt x="11213" y="7358"/>
                </a:cubicBezTo>
                <a:cubicBezTo>
                  <a:pt x="11213" y="7296"/>
                  <a:pt x="11188" y="7247"/>
                  <a:pt x="11158" y="7247"/>
                </a:cubicBezTo>
                <a:close/>
                <a:moveTo>
                  <a:pt x="10621" y="7247"/>
                </a:moveTo>
                <a:cubicBezTo>
                  <a:pt x="10590" y="7247"/>
                  <a:pt x="10566" y="7296"/>
                  <a:pt x="10566" y="7358"/>
                </a:cubicBezTo>
                <a:cubicBezTo>
                  <a:pt x="10566" y="7419"/>
                  <a:pt x="10590" y="7469"/>
                  <a:pt x="10621" y="7469"/>
                </a:cubicBezTo>
                <a:cubicBezTo>
                  <a:pt x="10651" y="7469"/>
                  <a:pt x="10676" y="7419"/>
                  <a:pt x="10676" y="7358"/>
                </a:cubicBezTo>
                <a:cubicBezTo>
                  <a:pt x="10676" y="7296"/>
                  <a:pt x="10651" y="7247"/>
                  <a:pt x="10621" y="7247"/>
                </a:cubicBezTo>
                <a:close/>
                <a:moveTo>
                  <a:pt x="10442" y="7247"/>
                </a:moveTo>
                <a:cubicBezTo>
                  <a:pt x="10411" y="7247"/>
                  <a:pt x="10387" y="7296"/>
                  <a:pt x="10387" y="7358"/>
                </a:cubicBezTo>
                <a:cubicBezTo>
                  <a:pt x="10387" y="7419"/>
                  <a:pt x="10411" y="7469"/>
                  <a:pt x="10442" y="7469"/>
                </a:cubicBezTo>
                <a:cubicBezTo>
                  <a:pt x="10472" y="7469"/>
                  <a:pt x="10497" y="7419"/>
                  <a:pt x="10497" y="7358"/>
                </a:cubicBezTo>
                <a:cubicBezTo>
                  <a:pt x="10497" y="7296"/>
                  <a:pt x="10472" y="7247"/>
                  <a:pt x="10442" y="7247"/>
                </a:cubicBezTo>
                <a:close/>
                <a:moveTo>
                  <a:pt x="10263" y="7247"/>
                </a:moveTo>
                <a:cubicBezTo>
                  <a:pt x="10232" y="7247"/>
                  <a:pt x="10208" y="7296"/>
                  <a:pt x="10208" y="7358"/>
                </a:cubicBezTo>
                <a:cubicBezTo>
                  <a:pt x="10208" y="7419"/>
                  <a:pt x="10232" y="7469"/>
                  <a:pt x="10263" y="7469"/>
                </a:cubicBezTo>
                <a:cubicBezTo>
                  <a:pt x="10293" y="7469"/>
                  <a:pt x="10317" y="7419"/>
                  <a:pt x="10317" y="7358"/>
                </a:cubicBezTo>
                <a:cubicBezTo>
                  <a:pt x="10317" y="7296"/>
                  <a:pt x="10293" y="7247"/>
                  <a:pt x="10263" y="7247"/>
                </a:cubicBezTo>
                <a:close/>
                <a:moveTo>
                  <a:pt x="10083" y="7247"/>
                </a:moveTo>
                <a:cubicBezTo>
                  <a:pt x="10053" y="7247"/>
                  <a:pt x="10029" y="7296"/>
                  <a:pt x="10029" y="7358"/>
                </a:cubicBezTo>
                <a:cubicBezTo>
                  <a:pt x="10029" y="7419"/>
                  <a:pt x="10053" y="7469"/>
                  <a:pt x="10083" y="7469"/>
                </a:cubicBezTo>
                <a:cubicBezTo>
                  <a:pt x="10114" y="7469"/>
                  <a:pt x="10138" y="7419"/>
                  <a:pt x="10138" y="7358"/>
                </a:cubicBezTo>
                <a:cubicBezTo>
                  <a:pt x="10138" y="7296"/>
                  <a:pt x="10114" y="7247"/>
                  <a:pt x="10083" y="7247"/>
                </a:cubicBezTo>
                <a:close/>
                <a:moveTo>
                  <a:pt x="9904" y="7247"/>
                </a:moveTo>
                <a:cubicBezTo>
                  <a:pt x="9874" y="7247"/>
                  <a:pt x="9850" y="7296"/>
                  <a:pt x="9850" y="7358"/>
                </a:cubicBezTo>
                <a:cubicBezTo>
                  <a:pt x="9850" y="7419"/>
                  <a:pt x="9874" y="7469"/>
                  <a:pt x="9904" y="7469"/>
                </a:cubicBezTo>
                <a:cubicBezTo>
                  <a:pt x="9935" y="7469"/>
                  <a:pt x="9959" y="7419"/>
                  <a:pt x="9959" y="7358"/>
                </a:cubicBezTo>
                <a:cubicBezTo>
                  <a:pt x="9959" y="7296"/>
                  <a:pt x="9935" y="7247"/>
                  <a:pt x="9904" y="7247"/>
                </a:cubicBezTo>
                <a:close/>
                <a:moveTo>
                  <a:pt x="9725" y="7247"/>
                </a:moveTo>
                <a:cubicBezTo>
                  <a:pt x="9695" y="7247"/>
                  <a:pt x="9670" y="7296"/>
                  <a:pt x="9670" y="7358"/>
                </a:cubicBezTo>
                <a:cubicBezTo>
                  <a:pt x="9670" y="7419"/>
                  <a:pt x="9695" y="7469"/>
                  <a:pt x="9725" y="7469"/>
                </a:cubicBezTo>
                <a:cubicBezTo>
                  <a:pt x="9756" y="7469"/>
                  <a:pt x="9780" y="7419"/>
                  <a:pt x="9780" y="7358"/>
                </a:cubicBezTo>
                <a:cubicBezTo>
                  <a:pt x="9780" y="7296"/>
                  <a:pt x="9756" y="7247"/>
                  <a:pt x="9725" y="7247"/>
                </a:cubicBezTo>
                <a:close/>
                <a:moveTo>
                  <a:pt x="9546" y="7247"/>
                </a:moveTo>
                <a:cubicBezTo>
                  <a:pt x="9516" y="7247"/>
                  <a:pt x="9491" y="7296"/>
                  <a:pt x="9491" y="7358"/>
                </a:cubicBezTo>
                <a:cubicBezTo>
                  <a:pt x="9491" y="7419"/>
                  <a:pt x="9516" y="7469"/>
                  <a:pt x="9546" y="7469"/>
                </a:cubicBezTo>
                <a:cubicBezTo>
                  <a:pt x="9577" y="7469"/>
                  <a:pt x="9601" y="7419"/>
                  <a:pt x="9601" y="7358"/>
                </a:cubicBezTo>
                <a:cubicBezTo>
                  <a:pt x="9601" y="7296"/>
                  <a:pt x="9577" y="7247"/>
                  <a:pt x="9546" y="7247"/>
                </a:cubicBezTo>
                <a:close/>
                <a:moveTo>
                  <a:pt x="9367" y="7247"/>
                </a:moveTo>
                <a:cubicBezTo>
                  <a:pt x="9337" y="7247"/>
                  <a:pt x="9312" y="7296"/>
                  <a:pt x="9312" y="7358"/>
                </a:cubicBezTo>
                <a:cubicBezTo>
                  <a:pt x="9312" y="7419"/>
                  <a:pt x="9337" y="7469"/>
                  <a:pt x="9367" y="7469"/>
                </a:cubicBezTo>
                <a:cubicBezTo>
                  <a:pt x="9397" y="7469"/>
                  <a:pt x="9422" y="7419"/>
                  <a:pt x="9422" y="7358"/>
                </a:cubicBezTo>
                <a:cubicBezTo>
                  <a:pt x="9422" y="7296"/>
                  <a:pt x="9397" y="7247"/>
                  <a:pt x="9367" y="7247"/>
                </a:cubicBezTo>
                <a:close/>
                <a:moveTo>
                  <a:pt x="9188" y="7247"/>
                </a:moveTo>
                <a:cubicBezTo>
                  <a:pt x="9158" y="7247"/>
                  <a:pt x="9133" y="7296"/>
                  <a:pt x="9133" y="7358"/>
                </a:cubicBezTo>
                <a:cubicBezTo>
                  <a:pt x="9133" y="7419"/>
                  <a:pt x="9158" y="7469"/>
                  <a:pt x="9188" y="7469"/>
                </a:cubicBezTo>
                <a:cubicBezTo>
                  <a:pt x="9218" y="7469"/>
                  <a:pt x="9243" y="7419"/>
                  <a:pt x="9243" y="7358"/>
                </a:cubicBezTo>
                <a:cubicBezTo>
                  <a:pt x="9243" y="7296"/>
                  <a:pt x="9218" y="7247"/>
                  <a:pt x="9188" y="7247"/>
                </a:cubicBezTo>
                <a:close/>
                <a:moveTo>
                  <a:pt x="4353" y="7247"/>
                </a:moveTo>
                <a:cubicBezTo>
                  <a:pt x="4323" y="7247"/>
                  <a:pt x="4298" y="7296"/>
                  <a:pt x="4298" y="7358"/>
                </a:cubicBezTo>
                <a:cubicBezTo>
                  <a:pt x="4298" y="7419"/>
                  <a:pt x="4323" y="7469"/>
                  <a:pt x="4353" y="7469"/>
                </a:cubicBezTo>
                <a:cubicBezTo>
                  <a:pt x="4383" y="7469"/>
                  <a:pt x="4408" y="7419"/>
                  <a:pt x="4408" y="7358"/>
                </a:cubicBezTo>
                <a:cubicBezTo>
                  <a:pt x="4408" y="7296"/>
                  <a:pt x="4383" y="7247"/>
                  <a:pt x="4353" y="7247"/>
                </a:cubicBezTo>
                <a:close/>
                <a:moveTo>
                  <a:pt x="4174" y="7247"/>
                </a:moveTo>
                <a:cubicBezTo>
                  <a:pt x="4143" y="7247"/>
                  <a:pt x="4119" y="7296"/>
                  <a:pt x="4119" y="7358"/>
                </a:cubicBezTo>
                <a:cubicBezTo>
                  <a:pt x="4119" y="7419"/>
                  <a:pt x="4143" y="7469"/>
                  <a:pt x="4174" y="7469"/>
                </a:cubicBezTo>
                <a:cubicBezTo>
                  <a:pt x="4204" y="7469"/>
                  <a:pt x="4229" y="7419"/>
                  <a:pt x="4229" y="7358"/>
                </a:cubicBezTo>
                <a:cubicBezTo>
                  <a:pt x="4229" y="7296"/>
                  <a:pt x="4204" y="7247"/>
                  <a:pt x="4174" y="7247"/>
                </a:cubicBezTo>
                <a:close/>
                <a:moveTo>
                  <a:pt x="3995" y="7247"/>
                </a:moveTo>
                <a:cubicBezTo>
                  <a:pt x="3964" y="7247"/>
                  <a:pt x="3940" y="7296"/>
                  <a:pt x="3940" y="7358"/>
                </a:cubicBezTo>
                <a:cubicBezTo>
                  <a:pt x="3940" y="7419"/>
                  <a:pt x="3964" y="7469"/>
                  <a:pt x="3995" y="7469"/>
                </a:cubicBezTo>
                <a:cubicBezTo>
                  <a:pt x="4025" y="7469"/>
                  <a:pt x="4050" y="7419"/>
                  <a:pt x="4050" y="7358"/>
                </a:cubicBezTo>
                <a:cubicBezTo>
                  <a:pt x="4050" y="7296"/>
                  <a:pt x="4025" y="7247"/>
                  <a:pt x="3995" y="7247"/>
                </a:cubicBezTo>
                <a:close/>
                <a:moveTo>
                  <a:pt x="3816" y="7247"/>
                </a:moveTo>
                <a:cubicBezTo>
                  <a:pt x="3785" y="7247"/>
                  <a:pt x="3761" y="7296"/>
                  <a:pt x="3761" y="7358"/>
                </a:cubicBezTo>
                <a:cubicBezTo>
                  <a:pt x="3761" y="7419"/>
                  <a:pt x="3785" y="7469"/>
                  <a:pt x="3816" y="7469"/>
                </a:cubicBezTo>
                <a:cubicBezTo>
                  <a:pt x="3846" y="7469"/>
                  <a:pt x="3870" y="7419"/>
                  <a:pt x="3870" y="7358"/>
                </a:cubicBezTo>
                <a:cubicBezTo>
                  <a:pt x="3870" y="7296"/>
                  <a:pt x="3846" y="7247"/>
                  <a:pt x="3816" y="7247"/>
                </a:cubicBezTo>
                <a:close/>
                <a:moveTo>
                  <a:pt x="3637" y="7247"/>
                </a:moveTo>
                <a:cubicBezTo>
                  <a:pt x="3606" y="7247"/>
                  <a:pt x="3582" y="7296"/>
                  <a:pt x="3582" y="7358"/>
                </a:cubicBezTo>
                <a:cubicBezTo>
                  <a:pt x="3582" y="7419"/>
                  <a:pt x="3606" y="7469"/>
                  <a:pt x="3637" y="7469"/>
                </a:cubicBezTo>
                <a:cubicBezTo>
                  <a:pt x="3667" y="7469"/>
                  <a:pt x="3691" y="7419"/>
                  <a:pt x="3691" y="7358"/>
                </a:cubicBezTo>
                <a:cubicBezTo>
                  <a:pt x="3691" y="7296"/>
                  <a:pt x="3667" y="7247"/>
                  <a:pt x="3637" y="7247"/>
                </a:cubicBezTo>
                <a:close/>
                <a:moveTo>
                  <a:pt x="3457" y="7247"/>
                </a:moveTo>
                <a:cubicBezTo>
                  <a:pt x="3427" y="7247"/>
                  <a:pt x="3403" y="7296"/>
                  <a:pt x="3403" y="7358"/>
                </a:cubicBezTo>
                <a:cubicBezTo>
                  <a:pt x="3403" y="7419"/>
                  <a:pt x="3427" y="7469"/>
                  <a:pt x="3457" y="7469"/>
                </a:cubicBezTo>
                <a:cubicBezTo>
                  <a:pt x="3488" y="7469"/>
                  <a:pt x="3512" y="7419"/>
                  <a:pt x="3512" y="7358"/>
                </a:cubicBezTo>
                <a:cubicBezTo>
                  <a:pt x="3512" y="7296"/>
                  <a:pt x="3488" y="7247"/>
                  <a:pt x="3457" y="7247"/>
                </a:cubicBezTo>
                <a:close/>
                <a:moveTo>
                  <a:pt x="3278" y="7247"/>
                </a:moveTo>
                <a:cubicBezTo>
                  <a:pt x="3248" y="7247"/>
                  <a:pt x="3223" y="7296"/>
                  <a:pt x="3223" y="7358"/>
                </a:cubicBezTo>
                <a:cubicBezTo>
                  <a:pt x="3223" y="7419"/>
                  <a:pt x="3248" y="7469"/>
                  <a:pt x="3278" y="7469"/>
                </a:cubicBezTo>
                <a:cubicBezTo>
                  <a:pt x="3309" y="7469"/>
                  <a:pt x="3333" y="7419"/>
                  <a:pt x="3333" y="7358"/>
                </a:cubicBezTo>
                <a:cubicBezTo>
                  <a:pt x="3333" y="7296"/>
                  <a:pt x="3309" y="7247"/>
                  <a:pt x="3278" y="7247"/>
                </a:cubicBezTo>
                <a:close/>
                <a:moveTo>
                  <a:pt x="3099" y="7247"/>
                </a:moveTo>
                <a:cubicBezTo>
                  <a:pt x="3069" y="7247"/>
                  <a:pt x="3044" y="7296"/>
                  <a:pt x="3044" y="7358"/>
                </a:cubicBezTo>
                <a:cubicBezTo>
                  <a:pt x="3044" y="7419"/>
                  <a:pt x="3069" y="7469"/>
                  <a:pt x="3099" y="7469"/>
                </a:cubicBezTo>
                <a:cubicBezTo>
                  <a:pt x="3130" y="7469"/>
                  <a:pt x="3154" y="7419"/>
                  <a:pt x="3154" y="7358"/>
                </a:cubicBezTo>
                <a:cubicBezTo>
                  <a:pt x="3154" y="7296"/>
                  <a:pt x="3130" y="7247"/>
                  <a:pt x="3099" y="7247"/>
                </a:cubicBezTo>
                <a:close/>
                <a:moveTo>
                  <a:pt x="2920" y="7247"/>
                </a:moveTo>
                <a:cubicBezTo>
                  <a:pt x="2890" y="7247"/>
                  <a:pt x="2865" y="7296"/>
                  <a:pt x="2865" y="7358"/>
                </a:cubicBezTo>
                <a:cubicBezTo>
                  <a:pt x="2865" y="7419"/>
                  <a:pt x="2890" y="7469"/>
                  <a:pt x="2920" y="7469"/>
                </a:cubicBezTo>
                <a:cubicBezTo>
                  <a:pt x="2950" y="7469"/>
                  <a:pt x="2975" y="7419"/>
                  <a:pt x="2975" y="7358"/>
                </a:cubicBezTo>
                <a:cubicBezTo>
                  <a:pt x="2975" y="7296"/>
                  <a:pt x="2950" y="7247"/>
                  <a:pt x="2920" y="7247"/>
                </a:cubicBezTo>
                <a:close/>
                <a:moveTo>
                  <a:pt x="2741" y="7247"/>
                </a:moveTo>
                <a:cubicBezTo>
                  <a:pt x="2711" y="7247"/>
                  <a:pt x="2686" y="7296"/>
                  <a:pt x="2686" y="7358"/>
                </a:cubicBezTo>
                <a:cubicBezTo>
                  <a:pt x="2686" y="7419"/>
                  <a:pt x="2711" y="7469"/>
                  <a:pt x="2741" y="7469"/>
                </a:cubicBezTo>
                <a:cubicBezTo>
                  <a:pt x="2771" y="7469"/>
                  <a:pt x="2796" y="7419"/>
                  <a:pt x="2796" y="7358"/>
                </a:cubicBezTo>
                <a:cubicBezTo>
                  <a:pt x="2796" y="7296"/>
                  <a:pt x="2771" y="7247"/>
                  <a:pt x="2741" y="7247"/>
                </a:cubicBezTo>
                <a:close/>
                <a:moveTo>
                  <a:pt x="2562" y="7247"/>
                </a:moveTo>
                <a:cubicBezTo>
                  <a:pt x="2532" y="7247"/>
                  <a:pt x="2507" y="7296"/>
                  <a:pt x="2507" y="7358"/>
                </a:cubicBezTo>
                <a:cubicBezTo>
                  <a:pt x="2507" y="7419"/>
                  <a:pt x="2532" y="7469"/>
                  <a:pt x="2562" y="7469"/>
                </a:cubicBezTo>
                <a:cubicBezTo>
                  <a:pt x="2592" y="7469"/>
                  <a:pt x="2617" y="7419"/>
                  <a:pt x="2617" y="7358"/>
                </a:cubicBezTo>
                <a:cubicBezTo>
                  <a:pt x="2617" y="7296"/>
                  <a:pt x="2592" y="7247"/>
                  <a:pt x="2562" y="7247"/>
                </a:cubicBezTo>
                <a:close/>
                <a:moveTo>
                  <a:pt x="2383" y="7247"/>
                </a:moveTo>
                <a:cubicBezTo>
                  <a:pt x="2353" y="7247"/>
                  <a:pt x="2328" y="7296"/>
                  <a:pt x="2328" y="7358"/>
                </a:cubicBezTo>
                <a:cubicBezTo>
                  <a:pt x="2328" y="7419"/>
                  <a:pt x="2353" y="7469"/>
                  <a:pt x="2383" y="7469"/>
                </a:cubicBezTo>
                <a:cubicBezTo>
                  <a:pt x="2413" y="7469"/>
                  <a:pt x="2438" y="7419"/>
                  <a:pt x="2438" y="7358"/>
                </a:cubicBezTo>
                <a:cubicBezTo>
                  <a:pt x="2438" y="7296"/>
                  <a:pt x="2413" y="7247"/>
                  <a:pt x="2383" y="7247"/>
                </a:cubicBezTo>
                <a:close/>
                <a:moveTo>
                  <a:pt x="2204" y="7247"/>
                </a:moveTo>
                <a:cubicBezTo>
                  <a:pt x="2174" y="7247"/>
                  <a:pt x="2149" y="7296"/>
                  <a:pt x="2149" y="7358"/>
                </a:cubicBezTo>
                <a:cubicBezTo>
                  <a:pt x="2149" y="7419"/>
                  <a:pt x="2174" y="7469"/>
                  <a:pt x="2204" y="7469"/>
                </a:cubicBezTo>
                <a:cubicBezTo>
                  <a:pt x="2234" y="7469"/>
                  <a:pt x="2259" y="7419"/>
                  <a:pt x="2259" y="7358"/>
                </a:cubicBezTo>
                <a:cubicBezTo>
                  <a:pt x="2259" y="7296"/>
                  <a:pt x="2234" y="7247"/>
                  <a:pt x="2204" y="7247"/>
                </a:cubicBezTo>
                <a:close/>
                <a:moveTo>
                  <a:pt x="2025" y="7247"/>
                </a:moveTo>
                <a:cubicBezTo>
                  <a:pt x="1994" y="7247"/>
                  <a:pt x="1970" y="7296"/>
                  <a:pt x="1970" y="7358"/>
                </a:cubicBezTo>
                <a:cubicBezTo>
                  <a:pt x="1970" y="7419"/>
                  <a:pt x="1994" y="7469"/>
                  <a:pt x="2025" y="7469"/>
                </a:cubicBezTo>
                <a:cubicBezTo>
                  <a:pt x="2055" y="7469"/>
                  <a:pt x="2080" y="7419"/>
                  <a:pt x="2080" y="7358"/>
                </a:cubicBezTo>
                <a:cubicBezTo>
                  <a:pt x="2080" y="7296"/>
                  <a:pt x="2055" y="7247"/>
                  <a:pt x="2025" y="7247"/>
                </a:cubicBezTo>
                <a:close/>
                <a:moveTo>
                  <a:pt x="1846" y="7247"/>
                </a:moveTo>
                <a:cubicBezTo>
                  <a:pt x="1815" y="7247"/>
                  <a:pt x="1791" y="7296"/>
                  <a:pt x="1791" y="7358"/>
                </a:cubicBezTo>
                <a:cubicBezTo>
                  <a:pt x="1791" y="7419"/>
                  <a:pt x="1815" y="7469"/>
                  <a:pt x="1846" y="7469"/>
                </a:cubicBezTo>
                <a:cubicBezTo>
                  <a:pt x="1876" y="7469"/>
                  <a:pt x="1901" y="7419"/>
                  <a:pt x="1901" y="7358"/>
                </a:cubicBezTo>
                <a:cubicBezTo>
                  <a:pt x="1901" y="7296"/>
                  <a:pt x="1876" y="7247"/>
                  <a:pt x="1846" y="7247"/>
                </a:cubicBezTo>
                <a:close/>
                <a:moveTo>
                  <a:pt x="19038" y="6884"/>
                </a:moveTo>
                <a:cubicBezTo>
                  <a:pt x="19008" y="6884"/>
                  <a:pt x="18983" y="6934"/>
                  <a:pt x="18983" y="6995"/>
                </a:cubicBezTo>
                <a:cubicBezTo>
                  <a:pt x="18983" y="7057"/>
                  <a:pt x="19008" y="7106"/>
                  <a:pt x="19038" y="7106"/>
                </a:cubicBezTo>
                <a:cubicBezTo>
                  <a:pt x="19068" y="7106"/>
                  <a:pt x="19093" y="7057"/>
                  <a:pt x="19093" y="6995"/>
                </a:cubicBezTo>
                <a:cubicBezTo>
                  <a:pt x="19093" y="6934"/>
                  <a:pt x="19068" y="6884"/>
                  <a:pt x="19038" y="6884"/>
                </a:cubicBezTo>
                <a:close/>
                <a:moveTo>
                  <a:pt x="18859" y="6884"/>
                </a:moveTo>
                <a:cubicBezTo>
                  <a:pt x="18828" y="6884"/>
                  <a:pt x="18804" y="6934"/>
                  <a:pt x="18804" y="6995"/>
                </a:cubicBezTo>
                <a:cubicBezTo>
                  <a:pt x="18804" y="7057"/>
                  <a:pt x="18828" y="7106"/>
                  <a:pt x="18859" y="7106"/>
                </a:cubicBezTo>
                <a:cubicBezTo>
                  <a:pt x="18889" y="7106"/>
                  <a:pt x="18914" y="7057"/>
                  <a:pt x="18914" y="6995"/>
                </a:cubicBezTo>
                <a:cubicBezTo>
                  <a:pt x="18914" y="6934"/>
                  <a:pt x="18889" y="6884"/>
                  <a:pt x="18859" y="6884"/>
                </a:cubicBezTo>
                <a:close/>
                <a:moveTo>
                  <a:pt x="18680" y="6884"/>
                </a:moveTo>
                <a:cubicBezTo>
                  <a:pt x="18649" y="6884"/>
                  <a:pt x="18625" y="6934"/>
                  <a:pt x="18625" y="6995"/>
                </a:cubicBezTo>
                <a:cubicBezTo>
                  <a:pt x="18625" y="7057"/>
                  <a:pt x="18649" y="7106"/>
                  <a:pt x="18680" y="7106"/>
                </a:cubicBezTo>
                <a:cubicBezTo>
                  <a:pt x="18710" y="7106"/>
                  <a:pt x="18735" y="7057"/>
                  <a:pt x="18735" y="6995"/>
                </a:cubicBezTo>
                <a:cubicBezTo>
                  <a:pt x="18735" y="6934"/>
                  <a:pt x="18710" y="6884"/>
                  <a:pt x="18680" y="6884"/>
                </a:cubicBezTo>
                <a:close/>
                <a:moveTo>
                  <a:pt x="18501" y="6884"/>
                </a:moveTo>
                <a:cubicBezTo>
                  <a:pt x="18470" y="6884"/>
                  <a:pt x="18446" y="6934"/>
                  <a:pt x="18446" y="6995"/>
                </a:cubicBezTo>
                <a:cubicBezTo>
                  <a:pt x="18446" y="7057"/>
                  <a:pt x="18470" y="7106"/>
                  <a:pt x="18501" y="7106"/>
                </a:cubicBezTo>
                <a:cubicBezTo>
                  <a:pt x="18531" y="7106"/>
                  <a:pt x="18555" y="7057"/>
                  <a:pt x="18555" y="6995"/>
                </a:cubicBezTo>
                <a:cubicBezTo>
                  <a:pt x="18555" y="6934"/>
                  <a:pt x="18531" y="6884"/>
                  <a:pt x="18501" y="6884"/>
                </a:cubicBezTo>
                <a:close/>
                <a:moveTo>
                  <a:pt x="18321" y="6884"/>
                </a:moveTo>
                <a:cubicBezTo>
                  <a:pt x="18291" y="6884"/>
                  <a:pt x="18267" y="6934"/>
                  <a:pt x="18267" y="6995"/>
                </a:cubicBezTo>
                <a:cubicBezTo>
                  <a:pt x="18267" y="7057"/>
                  <a:pt x="18291" y="7106"/>
                  <a:pt x="18321" y="7106"/>
                </a:cubicBezTo>
                <a:cubicBezTo>
                  <a:pt x="18352" y="7106"/>
                  <a:pt x="18376" y="7057"/>
                  <a:pt x="18376" y="6995"/>
                </a:cubicBezTo>
                <a:cubicBezTo>
                  <a:pt x="18376" y="6934"/>
                  <a:pt x="18352" y="6884"/>
                  <a:pt x="18321" y="6884"/>
                </a:cubicBezTo>
                <a:close/>
                <a:moveTo>
                  <a:pt x="18142" y="6884"/>
                </a:moveTo>
                <a:cubicBezTo>
                  <a:pt x="18112" y="6884"/>
                  <a:pt x="18088" y="6934"/>
                  <a:pt x="18088" y="6995"/>
                </a:cubicBezTo>
                <a:cubicBezTo>
                  <a:pt x="18088" y="7057"/>
                  <a:pt x="18112" y="7106"/>
                  <a:pt x="18142" y="7106"/>
                </a:cubicBezTo>
                <a:cubicBezTo>
                  <a:pt x="18173" y="7106"/>
                  <a:pt x="18197" y="7057"/>
                  <a:pt x="18197" y="6995"/>
                </a:cubicBezTo>
                <a:cubicBezTo>
                  <a:pt x="18197" y="6934"/>
                  <a:pt x="18173" y="6884"/>
                  <a:pt x="18142" y="6884"/>
                </a:cubicBezTo>
                <a:close/>
                <a:moveTo>
                  <a:pt x="17784" y="6884"/>
                </a:moveTo>
                <a:cubicBezTo>
                  <a:pt x="17754" y="6884"/>
                  <a:pt x="17729" y="6934"/>
                  <a:pt x="17729" y="6995"/>
                </a:cubicBezTo>
                <a:cubicBezTo>
                  <a:pt x="17729" y="7057"/>
                  <a:pt x="17754" y="7106"/>
                  <a:pt x="17784" y="7106"/>
                </a:cubicBezTo>
                <a:cubicBezTo>
                  <a:pt x="17815" y="7106"/>
                  <a:pt x="17839" y="7057"/>
                  <a:pt x="17839" y="6995"/>
                </a:cubicBezTo>
                <a:cubicBezTo>
                  <a:pt x="17839" y="6934"/>
                  <a:pt x="17815" y="6884"/>
                  <a:pt x="17784" y="6884"/>
                </a:cubicBezTo>
                <a:close/>
                <a:moveTo>
                  <a:pt x="17605" y="6884"/>
                </a:moveTo>
                <a:cubicBezTo>
                  <a:pt x="17575" y="6884"/>
                  <a:pt x="17550" y="6934"/>
                  <a:pt x="17550" y="6995"/>
                </a:cubicBezTo>
                <a:cubicBezTo>
                  <a:pt x="17550" y="7057"/>
                  <a:pt x="17575" y="7106"/>
                  <a:pt x="17605" y="7106"/>
                </a:cubicBezTo>
                <a:cubicBezTo>
                  <a:pt x="17635" y="7106"/>
                  <a:pt x="17660" y="7057"/>
                  <a:pt x="17660" y="6995"/>
                </a:cubicBezTo>
                <a:cubicBezTo>
                  <a:pt x="17660" y="6934"/>
                  <a:pt x="17635" y="6884"/>
                  <a:pt x="17605" y="6884"/>
                </a:cubicBezTo>
                <a:close/>
                <a:moveTo>
                  <a:pt x="17426" y="6884"/>
                </a:moveTo>
                <a:cubicBezTo>
                  <a:pt x="17396" y="6884"/>
                  <a:pt x="17371" y="6934"/>
                  <a:pt x="17371" y="6995"/>
                </a:cubicBezTo>
                <a:cubicBezTo>
                  <a:pt x="17371" y="7057"/>
                  <a:pt x="17396" y="7106"/>
                  <a:pt x="17426" y="7106"/>
                </a:cubicBezTo>
                <a:cubicBezTo>
                  <a:pt x="17456" y="7106"/>
                  <a:pt x="17481" y="7057"/>
                  <a:pt x="17481" y="6995"/>
                </a:cubicBezTo>
                <a:cubicBezTo>
                  <a:pt x="17481" y="6934"/>
                  <a:pt x="17456" y="6884"/>
                  <a:pt x="17426" y="6884"/>
                </a:cubicBezTo>
                <a:close/>
                <a:moveTo>
                  <a:pt x="17247" y="6884"/>
                </a:moveTo>
                <a:cubicBezTo>
                  <a:pt x="17217" y="6884"/>
                  <a:pt x="17192" y="6934"/>
                  <a:pt x="17192" y="6995"/>
                </a:cubicBezTo>
                <a:cubicBezTo>
                  <a:pt x="17192" y="7057"/>
                  <a:pt x="17217" y="7106"/>
                  <a:pt x="17247" y="7106"/>
                </a:cubicBezTo>
                <a:cubicBezTo>
                  <a:pt x="17277" y="7106"/>
                  <a:pt x="17302" y="7057"/>
                  <a:pt x="17302" y="6995"/>
                </a:cubicBezTo>
                <a:cubicBezTo>
                  <a:pt x="17302" y="6934"/>
                  <a:pt x="17277" y="6884"/>
                  <a:pt x="17247" y="6884"/>
                </a:cubicBezTo>
                <a:close/>
                <a:moveTo>
                  <a:pt x="17068" y="6884"/>
                </a:moveTo>
                <a:cubicBezTo>
                  <a:pt x="17038" y="6884"/>
                  <a:pt x="17013" y="6934"/>
                  <a:pt x="17013" y="6995"/>
                </a:cubicBezTo>
                <a:cubicBezTo>
                  <a:pt x="17013" y="7057"/>
                  <a:pt x="17038" y="7106"/>
                  <a:pt x="17068" y="7106"/>
                </a:cubicBezTo>
                <a:cubicBezTo>
                  <a:pt x="17098" y="7106"/>
                  <a:pt x="17123" y="7057"/>
                  <a:pt x="17123" y="6995"/>
                </a:cubicBezTo>
                <a:cubicBezTo>
                  <a:pt x="17123" y="6934"/>
                  <a:pt x="17098" y="6884"/>
                  <a:pt x="17068" y="6884"/>
                </a:cubicBezTo>
                <a:close/>
                <a:moveTo>
                  <a:pt x="16889" y="6884"/>
                </a:moveTo>
                <a:cubicBezTo>
                  <a:pt x="16859" y="6884"/>
                  <a:pt x="16834" y="6934"/>
                  <a:pt x="16834" y="6995"/>
                </a:cubicBezTo>
                <a:cubicBezTo>
                  <a:pt x="16834" y="7057"/>
                  <a:pt x="16859" y="7106"/>
                  <a:pt x="16889" y="7106"/>
                </a:cubicBezTo>
                <a:cubicBezTo>
                  <a:pt x="16919" y="7106"/>
                  <a:pt x="16944" y="7057"/>
                  <a:pt x="16944" y="6995"/>
                </a:cubicBezTo>
                <a:cubicBezTo>
                  <a:pt x="16944" y="6934"/>
                  <a:pt x="16919" y="6884"/>
                  <a:pt x="16889" y="6884"/>
                </a:cubicBezTo>
                <a:close/>
                <a:moveTo>
                  <a:pt x="16710" y="6884"/>
                </a:moveTo>
                <a:cubicBezTo>
                  <a:pt x="16679" y="6884"/>
                  <a:pt x="16655" y="6934"/>
                  <a:pt x="16655" y="6995"/>
                </a:cubicBezTo>
                <a:cubicBezTo>
                  <a:pt x="16655" y="7057"/>
                  <a:pt x="16679" y="7106"/>
                  <a:pt x="16710" y="7106"/>
                </a:cubicBezTo>
                <a:cubicBezTo>
                  <a:pt x="16740" y="7106"/>
                  <a:pt x="16765" y="7057"/>
                  <a:pt x="16765" y="6995"/>
                </a:cubicBezTo>
                <a:cubicBezTo>
                  <a:pt x="16765" y="6934"/>
                  <a:pt x="16740" y="6884"/>
                  <a:pt x="16710" y="6884"/>
                </a:cubicBezTo>
                <a:close/>
                <a:moveTo>
                  <a:pt x="16531" y="6884"/>
                </a:moveTo>
                <a:cubicBezTo>
                  <a:pt x="16500" y="6884"/>
                  <a:pt x="16476" y="6934"/>
                  <a:pt x="16476" y="6995"/>
                </a:cubicBezTo>
                <a:cubicBezTo>
                  <a:pt x="16476" y="7057"/>
                  <a:pt x="16500" y="7106"/>
                  <a:pt x="16531" y="7106"/>
                </a:cubicBezTo>
                <a:cubicBezTo>
                  <a:pt x="16561" y="7106"/>
                  <a:pt x="16585" y="7057"/>
                  <a:pt x="16585" y="6995"/>
                </a:cubicBezTo>
                <a:cubicBezTo>
                  <a:pt x="16585" y="6934"/>
                  <a:pt x="16561" y="6884"/>
                  <a:pt x="16531" y="6884"/>
                </a:cubicBezTo>
                <a:close/>
                <a:moveTo>
                  <a:pt x="16352" y="6884"/>
                </a:moveTo>
                <a:cubicBezTo>
                  <a:pt x="16321" y="6884"/>
                  <a:pt x="16297" y="6934"/>
                  <a:pt x="16297" y="6995"/>
                </a:cubicBezTo>
                <a:cubicBezTo>
                  <a:pt x="16297" y="7057"/>
                  <a:pt x="16321" y="7106"/>
                  <a:pt x="16352" y="7106"/>
                </a:cubicBezTo>
                <a:cubicBezTo>
                  <a:pt x="16382" y="7106"/>
                  <a:pt x="16406" y="7057"/>
                  <a:pt x="16406" y="6995"/>
                </a:cubicBezTo>
                <a:cubicBezTo>
                  <a:pt x="16406" y="6934"/>
                  <a:pt x="16382" y="6884"/>
                  <a:pt x="16352" y="6884"/>
                </a:cubicBezTo>
                <a:close/>
                <a:moveTo>
                  <a:pt x="16172" y="6884"/>
                </a:moveTo>
                <a:cubicBezTo>
                  <a:pt x="16142" y="6884"/>
                  <a:pt x="16118" y="6934"/>
                  <a:pt x="16118" y="6995"/>
                </a:cubicBezTo>
                <a:cubicBezTo>
                  <a:pt x="16118" y="7057"/>
                  <a:pt x="16142" y="7106"/>
                  <a:pt x="16172" y="7106"/>
                </a:cubicBezTo>
                <a:cubicBezTo>
                  <a:pt x="16203" y="7106"/>
                  <a:pt x="16227" y="7057"/>
                  <a:pt x="16227" y="6995"/>
                </a:cubicBezTo>
                <a:cubicBezTo>
                  <a:pt x="16227" y="6934"/>
                  <a:pt x="16203" y="6884"/>
                  <a:pt x="16172" y="6884"/>
                </a:cubicBezTo>
                <a:close/>
                <a:moveTo>
                  <a:pt x="15993" y="6884"/>
                </a:moveTo>
                <a:cubicBezTo>
                  <a:pt x="15963" y="6884"/>
                  <a:pt x="15938" y="6934"/>
                  <a:pt x="15938" y="6995"/>
                </a:cubicBezTo>
                <a:cubicBezTo>
                  <a:pt x="15938" y="7057"/>
                  <a:pt x="15963" y="7106"/>
                  <a:pt x="15993" y="7106"/>
                </a:cubicBezTo>
                <a:cubicBezTo>
                  <a:pt x="16024" y="7106"/>
                  <a:pt x="16048" y="7057"/>
                  <a:pt x="16048" y="6995"/>
                </a:cubicBezTo>
                <a:cubicBezTo>
                  <a:pt x="16048" y="6934"/>
                  <a:pt x="16024" y="6884"/>
                  <a:pt x="15993" y="6884"/>
                </a:cubicBezTo>
                <a:close/>
                <a:moveTo>
                  <a:pt x="15814" y="6884"/>
                </a:moveTo>
                <a:cubicBezTo>
                  <a:pt x="15784" y="6884"/>
                  <a:pt x="15759" y="6934"/>
                  <a:pt x="15759" y="6995"/>
                </a:cubicBezTo>
                <a:cubicBezTo>
                  <a:pt x="15759" y="7057"/>
                  <a:pt x="15784" y="7106"/>
                  <a:pt x="15814" y="7106"/>
                </a:cubicBezTo>
                <a:cubicBezTo>
                  <a:pt x="15845" y="7106"/>
                  <a:pt x="15869" y="7057"/>
                  <a:pt x="15869" y="6995"/>
                </a:cubicBezTo>
                <a:cubicBezTo>
                  <a:pt x="15869" y="6934"/>
                  <a:pt x="15845" y="6884"/>
                  <a:pt x="15814" y="6884"/>
                </a:cubicBezTo>
                <a:close/>
                <a:moveTo>
                  <a:pt x="15635" y="6884"/>
                </a:moveTo>
                <a:cubicBezTo>
                  <a:pt x="15605" y="6884"/>
                  <a:pt x="15580" y="6934"/>
                  <a:pt x="15580" y="6995"/>
                </a:cubicBezTo>
                <a:cubicBezTo>
                  <a:pt x="15580" y="7057"/>
                  <a:pt x="15605" y="7106"/>
                  <a:pt x="15635" y="7106"/>
                </a:cubicBezTo>
                <a:cubicBezTo>
                  <a:pt x="15666" y="7106"/>
                  <a:pt x="15690" y="7057"/>
                  <a:pt x="15690" y="6995"/>
                </a:cubicBezTo>
                <a:cubicBezTo>
                  <a:pt x="15690" y="6934"/>
                  <a:pt x="15666" y="6884"/>
                  <a:pt x="15635" y="6884"/>
                </a:cubicBezTo>
                <a:close/>
                <a:moveTo>
                  <a:pt x="15456" y="6884"/>
                </a:moveTo>
                <a:cubicBezTo>
                  <a:pt x="15426" y="6884"/>
                  <a:pt x="15401" y="6934"/>
                  <a:pt x="15401" y="6995"/>
                </a:cubicBezTo>
                <a:cubicBezTo>
                  <a:pt x="15401" y="7057"/>
                  <a:pt x="15426" y="7106"/>
                  <a:pt x="15456" y="7106"/>
                </a:cubicBezTo>
                <a:cubicBezTo>
                  <a:pt x="15486" y="7106"/>
                  <a:pt x="15511" y="7057"/>
                  <a:pt x="15511" y="6995"/>
                </a:cubicBezTo>
                <a:cubicBezTo>
                  <a:pt x="15511" y="6934"/>
                  <a:pt x="15486" y="6884"/>
                  <a:pt x="15456" y="6884"/>
                </a:cubicBezTo>
                <a:close/>
                <a:moveTo>
                  <a:pt x="15277" y="6884"/>
                </a:moveTo>
                <a:cubicBezTo>
                  <a:pt x="15247" y="6884"/>
                  <a:pt x="15222" y="6934"/>
                  <a:pt x="15222" y="6995"/>
                </a:cubicBezTo>
                <a:cubicBezTo>
                  <a:pt x="15222" y="7057"/>
                  <a:pt x="15247" y="7106"/>
                  <a:pt x="15277" y="7106"/>
                </a:cubicBezTo>
                <a:cubicBezTo>
                  <a:pt x="15307" y="7106"/>
                  <a:pt x="15332" y="7057"/>
                  <a:pt x="15332" y="6995"/>
                </a:cubicBezTo>
                <a:cubicBezTo>
                  <a:pt x="15332" y="6934"/>
                  <a:pt x="15307" y="6884"/>
                  <a:pt x="15277" y="6884"/>
                </a:cubicBezTo>
                <a:close/>
                <a:moveTo>
                  <a:pt x="15098" y="6884"/>
                </a:moveTo>
                <a:cubicBezTo>
                  <a:pt x="15068" y="6884"/>
                  <a:pt x="15043" y="6934"/>
                  <a:pt x="15043" y="6995"/>
                </a:cubicBezTo>
                <a:cubicBezTo>
                  <a:pt x="15043" y="7057"/>
                  <a:pt x="15068" y="7106"/>
                  <a:pt x="15098" y="7106"/>
                </a:cubicBezTo>
                <a:cubicBezTo>
                  <a:pt x="15128" y="7106"/>
                  <a:pt x="15153" y="7057"/>
                  <a:pt x="15153" y="6995"/>
                </a:cubicBezTo>
                <a:cubicBezTo>
                  <a:pt x="15153" y="6934"/>
                  <a:pt x="15128" y="6884"/>
                  <a:pt x="15098" y="6884"/>
                </a:cubicBezTo>
                <a:close/>
                <a:moveTo>
                  <a:pt x="14919" y="6884"/>
                </a:moveTo>
                <a:cubicBezTo>
                  <a:pt x="14889" y="6884"/>
                  <a:pt x="14864" y="6934"/>
                  <a:pt x="14864" y="6995"/>
                </a:cubicBezTo>
                <a:cubicBezTo>
                  <a:pt x="14864" y="7057"/>
                  <a:pt x="14889" y="7106"/>
                  <a:pt x="14919" y="7106"/>
                </a:cubicBezTo>
                <a:cubicBezTo>
                  <a:pt x="14949" y="7106"/>
                  <a:pt x="14974" y="7057"/>
                  <a:pt x="14974" y="6995"/>
                </a:cubicBezTo>
                <a:cubicBezTo>
                  <a:pt x="14974" y="6934"/>
                  <a:pt x="14949" y="6884"/>
                  <a:pt x="14919" y="6884"/>
                </a:cubicBezTo>
                <a:close/>
                <a:moveTo>
                  <a:pt x="14740" y="6884"/>
                </a:moveTo>
                <a:cubicBezTo>
                  <a:pt x="14709" y="6884"/>
                  <a:pt x="14685" y="6934"/>
                  <a:pt x="14685" y="6995"/>
                </a:cubicBezTo>
                <a:cubicBezTo>
                  <a:pt x="14685" y="7057"/>
                  <a:pt x="14709" y="7106"/>
                  <a:pt x="14740" y="7106"/>
                </a:cubicBezTo>
                <a:cubicBezTo>
                  <a:pt x="14770" y="7106"/>
                  <a:pt x="14795" y="7057"/>
                  <a:pt x="14795" y="6995"/>
                </a:cubicBezTo>
                <a:cubicBezTo>
                  <a:pt x="14795" y="6934"/>
                  <a:pt x="14770" y="6884"/>
                  <a:pt x="14740" y="6884"/>
                </a:cubicBezTo>
                <a:close/>
                <a:moveTo>
                  <a:pt x="14561" y="6884"/>
                </a:moveTo>
                <a:cubicBezTo>
                  <a:pt x="14530" y="6884"/>
                  <a:pt x="14506" y="6934"/>
                  <a:pt x="14506" y="6995"/>
                </a:cubicBezTo>
                <a:cubicBezTo>
                  <a:pt x="14506" y="7057"/>
                  <a:pt x="14530" y="7106"/>
                  <a:pt x="14561" y="7106"/>
                </a:cubicBezTo>
                <a:cubicBezTo>
                  <a:pt x="14591" y="7106"/>
                  <a:pt x="14616" y="7057"/>
                  <a:pt x="14616" y="6995"/>
                </a:cubicBezTo>
                <a:cubicBezTo>
                  <a:pt x="14616" y="6934"/>
                  <a:pt x="14591" y="6884"/>
                  <a:pt x="14561" y="6884"/>
                </a:cubicBezTo>
                <a:close/>
                <a:moveTo>
                  <a:pt x="14382" y="6884"/>
                </a:moveTo>
                <a:cubicBezTo>
                  <a:pt x="14351" y="6884"/>
                  <a:pt x="14327" y="6934"/>
                  <a:pt x="14327" y="6995"/>
                </a:cubicBezTo>
                <a:cubicBezTo>
                  <a:pt x="14327" y="7057"/>
                  <a:pt x="14351" y="7106"/>
                  <a:pt x="14382" y="7106"/>
                </a:cubicBezTo>
                <a:cubicBezTo>
                  <a:pt x="14412" y="7106"/>
                  <a:pt x="14436" y="7057"/>
                  <a:pt x="14436" y="6995"/>
                </a:cubicBezTo>
                <a:cubicBezTo>
                  <a:pt x="14436" y="6934"/>
                  <a:pt x="14412" y="6884"/>
                  <a:pt x="14382" y="6884"/>
                </a:cubicBezTo>
                <a:close/>
                <a:moveTo>
                  <a:pt x="14202" y="6884"/>
                </a:moveTo>
                <a:cubicBezTo>
                  <a:pt x="14172" y="6884"/>
                  <a:pt x="14148" y="6934"/>
                  <a:pt x="14148" y="6995"/>
                </a:cubicBezTo>
                <a:cubicBezTo>
                  <a:pt x="14148" y="7057"/>
                  <a:pt x="14172" y="7106"/>
                  <a:pt x="14202" y="7106"/>
                </a:cubicBezTo>
                <a:cubicBezTo>
                  <a:pt x="14233" y="7106"/>
                  <a:pt x="14257" y="7057"/>
                  <a:pt x="14257" y="6995"/>
                </a:cubicBezTo>
                <a:cubicBezTo>
                  <a:pt x="14257" y="6934"/>
                  <a:pt x="14233" y="6884"/>
                  <a:pt x="14202" y="6884"/>
                </a:cubicBezTo>
                <a:close/>
                <a:moveTo>
                  <a:pt x="14023" y="6884"/>
                </a:moveTo>
                <a:cubicBezTo>
                  <a:pt x="13993" y="6884"/>
                  <a:pt x="13969" y="6934"/>
                  <a:pt x="13969" y="6995"/>
                </a:cubicBezTo>
                <a:cubicBezTo>
                  <a:pt x="13969" y="7057"/>
                  <a:pt x="13993" y="7106"/>
                  <a:pt x="14023" y="7106"/>
                </a:cubicBezTo>
                <a:cubicBezTo>
                  <a:pt x="14054" y="7106"/>
                  <a:pt x="14078" y="7057"/>
                  <a:pt x="14078" y="6995"/>
                </a:cubicBezTo>
                <a:cubicBezTo>
                  <a:pt x="14078" y="6934"/>
                  <a:pt x="14054" y="6884"/>
                  <a:pt x="14023" y="6884"/>
                </a:cubicBezTo>
                <a:close/>
                <a:moveTo>
                  <a:pt x="13844" y="6884"/>
                </a:moveTo>
                <a:cubicBezTo>
                  <a:pt x="13814" y="6884"/>
                  <a:pt x="13789" y="6934"/>
                  <a:pt x="13789" y="6995"/>
                </a:cubicBezTo>
                <a:cubicBezTo>
                  <a:pt x="13789" y="7057"/>
                  <a:pt x="13814" y="7106"/>
                  <a:pt x="13844" y="7106"/>
                </a:cubicBezTo>
                <a:cubicBezTo>
                  <a:pt x="13875" y="7106"/>
                  <a:pt x="13899" y="7057"/>
                  <a:pt x="13899" y="6995"/>
                </a:cubicBezTo>
                <a:cubicBezTo>
                  <a:pt x="13899" y="6934"/>
                  <a:pt x="13875" y="6884"/>
                  <a:pt x="13844" y="6884"/>
                </a:cubicBezTo>
                <a:close/>
                <a:moveTo>
                  <a:pt x="13665" y="6884"/>
                </a:moveTo>
                <a:cubicBezTo>
                  <a:pt x="13635" y="6884"/>
                  <a:pt x="13610" y="6934"/>
                  <a:pt x="13610" y="6995"/>
                </a:cubicBezTo>
                <a:cubicBezTo>
                  <a:pt x="13610" y="7057"/>
                  <a:pt x="13635" y="7106"/>
                  <a:pt x="13665" y="7106"/>
                </a:cubicBezTo>
                <a:cubicBezTo>
                  <a:pt x="13696" y="7106"/>
                  <a:pt x="13720" y="7057"/>
                  <a:pt x="13720" y="6995"/>
                </a:cubicBezTo>
                <a:cubicBezTo>
                  <a:pt x="13720" y="6934"/>
                  <a:pt x="13696" y="6884"/>
                  <a:pt x="13665" y="6884"/>
                </a:cubicBezTo>
                <a:close/>
                <a:moveTo>
                  <a:pt x="13486" y="6884"/>
                </a:moveTo>
                <a:cubicBezTo>
                  <a:pt x="13456" y="6884"/>
                  <a:pt x="13431" y="6934"/>
                  <a:pt x="13431" y="6995"/>
                </a:cubicBezTo>
                <a:cubicBezTo>
                  <a:pt x="13431" y="7057"/>
                  <a:pt x="13456" y="7106"/>
                  <a:pt x="13486" y="7106"/>
                </a:cubicBezTo>
                <a:cubicBezTo>
                  <a:pt x="13516" y="7106"/>
                  <a:pt x="13541" y="7057"/>
                  <a:pt x="13541" y="6995"/>
                </a:cubicBezTo>
                <a:cubicBezTo>
                  <a:pt x="13541" y="6934"/>
                  <a:pt x="13516" y="6884"/>
                  <a:pt x="13486" y="6884"/>
                </a:cubicBezTo>
                <a:close/>
                <a:moveTo>
                  <a:pt x="13307" y="6884"/>
                </a:moveTo>
                <a:cubicBezTo>
                  <a:pt x="13277" y="6884"/>
                  <a:pt x="13252" y="6934"/>
                  <a:pt x="13252" y="6995"/>
                </a:cubicBezTo>
                <a:cubicBezTo>
                  <a:pt x="13252" y="7057"/>
                  <a:pt x="13277" y="7106"/>
                  <a:pt x="13307" y="7106"/>
                </a:cubicBezTo>
                <a:cubicBezTo>
                  <a:pt x="13337" y="7106"/>
                  <a:pt x="13362" y="7057"/>
                  <a:pt x="13362" y="6995"/>
                </a:cubicBezTo>
                <a:cubicBezTo>
                  <a:pt x="13362" y="6934"/>
                  <a:pt x="13337" y="6884"/>
                  <a:pt x="13307" y="6884"/>
                </a:cubicBezTo>
                <a:close/>
                <a:moveTo>
                  <a:pt x="13128" y="6884"/>
                </a:moveTo>
                <a:cubicBezTo>
                  <a:pt x="13098" y="6884"/>
                  <a:pt x="13073" y="6934"/>
                  <a:pt x="13073" y="6995"/>
                </a:cubicBezTo>
                <a:cubicBezTo>
                  <a:pt x="13073" y="7057"/>
                  <a:pt x="13098" y="7106"/>
                  <a:pt x="13128" y="7106"/>
                </a:cubicBezTo>
                <a:cubicBezTo>
                  <a:pt x="13158" y="7106"/>
                  <a:pt x="13183" y="7057"/>
                  <a:pt x="13183" y="6995"/>
                </a:cubicBezTo>
                <a:cubicBezTo>
                  <a:pt x="13183" y="6934"/>
                  <a:pt x="13158" y="6884"/>
                  <a:pt x="13128" y="6884"/>
                </a:cubicBezTo>
                <a:close/>
                <a:moveTo>
                  <a:pt x="12949" y="6884"/>
                </a:moveTo>
                <a:cubicBezTo>
                  <a:pt x="12919" y="6884"/>
                  <a:pt x="12894" y="6934"/>
                  <a:pt x="12894" y="6995"/>
                </a:cubicBezTo>
                <a:cubicBezTo>
                  <a:pt x="12894" y="7057"/>
                  <a:pt x="12919" y="7106"/>
                  <a:pt x="12949" y="7106"/>
                </a:cubicBezTo>
                <a:cubicBezTo>
                  <a:pt x="12979" y="7106"/>
                  <a:pt x="13004" y="7057"/>
                  <a:pt x="13004" y="6995"/>
                </a:cubicBezTo>
                <a:cubicBezTo>
                  <a:pt x="13004" y="6934"/>
                  <a:pt x="12979" y="6884"/>
                  <a:pt x="12949" y="6884"/>
                </a:cubicBezTo>
                <a:close/>
                <a:moveTo>
                  <a:pt x="12770" y="6884"/>
                </a:moveTo>
                <a:cubicBezTo>
                  <a:pt x="12740" y="6884"/>
                  <a:pt x="12715" y="6934"/>
                  <a:pt x="12715" y="6995"/>
                </a:cubicBezTo>
                <a:cubicBezTo>
                  <a:pt x="12715" y="7057"/>
                  <a:pt x="12740" y="7106"/>
                  <a:pt x="12770" y="7106"/>
                </a:cubicBezTo>
                <a:cubicBezTo>
                  <a:pt x="12800" y="7106"/>
                  <a:pt x="12825" y="7057"/>
                  <a:pt x="12825" y="6995"/>
                </a:cubicBezTo>
                <a:cubicBezTo>
                  <a:pt x="12825" y="6934"/>
                  <a:pt x="12800" y="6884"/>
                  <a:pt x="12770" y="6884"/>
                </a:cubicBezTo>
                <a:close/>
                <a:moveTo>
                  <a:pt x="12591" y="6884"/>
                </a:moveTo>
                <a:cubicBezTo>
                  <a:pt x="12560" y="6884"/>
                  <a:pt x="12536" y="6934"/>
                  <a:pt x="12536" y="6995"/>
                </a:cubicBezTo>
                <a:cubicBezTo>
                  <a:pt x="12536" y="7057"/>
                  <a:pt x="12560" y="7106"/>
                  <a:pt x="12591" y="7106"/>
                </a:cubicBezTo>
                <a:cubicBezTo>
                  <a:pt x="12621" y="7106"/>
                  <a:pt x="12646" y="7057"/>
                  <a:pt x="12646" y="6995"/>
                </a:cubicBezTo>
                <a:cubicBezTo>
                  <a:pt x="12646" y="6934"/>
                  <a:pt x="12621" y="6884"/>
                  <a:pt x="12591" y="6884"/>
                </a:cubicBezTo>
                <a:close/>
                <a:moveTo>
                  <a:pt x="12412" y="6884"/>
                </a:moveTo>
                <a:cubicBezTo>
                  <a:pt x="12381" y="6884"/>
                  <a:pt x="12357" y="6934"/>
                  <a:pt x="12357" y="6995"/>
                </a:cubicBezTo>
                <a:cubicBezTo>
                  <a:pt x="12357" y="7057"/>
                  <a:pt x="12381" y="7106"/>
                  <a:pt x="12412" y="7106"/>
                </a:cubicBezTo>
                <a:cubicBezTo>
                  <a:pt x="12442" y="7106"/>
                  <a:pt x="12466" y="7057"/>
                  <a:pt x="12466" y="6995"/>
                </a:cubicBezTo>
                <a:cubicBezTo>
                  <a:pt x="12466" y="6934"/>
                  <a:pt x="12442" y="6884"/>
                  <a:pt x="12412" y="6884"/>
                </a:cubicBezTo>
                <a:close/>
                <a:moveTo>
                  <a:pt x="12233" y="6884"/>
                </a:moveTo>
                <a:cubicBezTo>
                  <a:pt x="12202" y="6884"/>
                  <a:pt x="12178" y="6934"/>
                  <a:pt x="12178" y="6995"/>
                </a:cubicBezTo>
                <a:cubicBezTo>
                  <a:pt x="12178" y="7057"/>
                  <a:pt x="12202" y="7106"/>
                  <a:pt x="12233" y="7106"/>
                </a:cubicBezTo>
                <a:cubicBezTo>
                  <a:pt x="12263" y="7106"/>
                  <a:pt x="12287" y="7057"/>
                  <a:pt x="12287" y="6995"/>
                </a:cubicBezTo>
                <a:cubicBezTo>
                  <a:pt x="12287" y="6934"/>
                  <a:pt x="12263" y="6884"/>
                  <a:pt x="12233" y="6884"/>
                </a:cubicBezTo>
                <a:close/>
                <a:moveTo>
                  <a:pt x="11874" y="6884"/>
                </a:moveTo>
                <a:cubicBezTo>
                  <a:pt x="11844" y="6884"/>
                  <a:pt x="11819" y="6934"/>
                  <a:pt x="11819" y="6995"/>
                </a:cubicBezTo>
                <a:cubicBezTo>
                  <a:pt x="11819" y="7057"/>
                  <a:pt x="11844" y="7106"/>
                  <a:pt x="11874" y="7106"/>
                </a:cubicBezTo>
                <a:cubicBezTo>
                  <a:pt x="11905" y="7106"/>
                  <a:pt x="11929" y="7057"/>
                  <a:pt x="11929" y="6995"/>
                </a:cubicBezTo>
                <a:cubicBezTo>
                  <a:pt x="11929" y="6934"/>
                  <a:pt x="11905" y="6884"/>
                  <a:pt x="11874" y="6884"/>
                </a:cubicBezTo>
                <a:close/>
                <a:moveTo>
                  <a:pt x="11516" y="6884"/>
                </a:moveTo>
                <a:cubicBezTo>
                  <a:pt x="11486" y="6884"/>
                  <a:pt x="11461" y="6934"/>
                  <a:pt x="11461" y="6995"/>
                </a:cubicBezTo>
                <a:cubicBezTo>
                  <a:pt x="11461" y="7057"/>
                  <a:pt x="11486" y="7106"/>
                  <a:pt x="11516" y="7106"/>
                </a:cubicBezTo>
                <a:cubicBezTo>
                  <a:pt x="11546" y="7106"/>
                  <a:pt x="11571" y="7057"/>
                  <a:pt x="11571" y="6995"/>
                </a:cubicBezTo>
                <a:cubicBezTo>
                  <a:pt x="11571" y="6934"/>
                  <a:pt x="11546" y="6884"/>
                  <a:pt x="11516" y="6884"/>
                </a:cubicBezTo>
                <a:close/>
                <a:moveTo>
                  <a:pt x="10442" y="6884"/>
                </a:moveTo>
                <a:cubicBezTo>
                  <a:pt x="10411" y="6884"/>
                  <a:pt x="10387" y="6934"/>
                  <a:pt x="10387" y="6995"/>
                </a:cubicBezTo>
                <a:cubicBezTo>
                  <a:pt x="10387" y="7057"/>
                  <a:pt x="10411" y="7106"/>
                  <a:pt x="10442" y="7106"/>
                </a:cubicBezTo>
                <a:cubicBezTo>
                  <a:pt x="10472" y="7106"/>
                  <a:pt x="10497" y="7057"/>
                  <a:pt x="10497" y="6995"/>
                </a:cubicBezTo>
                <a:cubicBezTo>
                  <a:pt x="10497" y="6934"/>
                  <a:pt x="10472" y="6884"/>
                  <a:pt x="10442" y="6884"/>
                </a:cubicBezTo>
                <a:close/>
                <a:moveTo>
                  <a:pt x="10263" y="6884"/>
                </a:moveTo>
                <a:cubicBezTo>
                  <a:pt x="10232" y="6884"/>
                  <a:pt x="10208" y="6934"/>
                  <a:pt x="10208" y="6995"/>
                </a:cubicBezTo>
                <a:cubicBezTo>
                  <a:pt x="10208" y="7057"/>
                  <a:pt x="10232" y="7106"/>
                  <a:pt x="10263" y="7106"/>
                </a:cubicBezTo>
                <a:cubicBezTo>
                  <a:pt x="10293" y="7106"/>
                  <a:pt x="10317" y="7057"/>
                  <a:pt x="10317" y="6995"/>
                </a:cubicBezTo>
                <a:cubicBezTo>
                  <a:pt x="10317" y="6934"/>
                  <a:pt x="10293" y="6884"/>
                  <a:pt x="10263" y="6884"/>
                </a:cubicBezTo>
                <a:close/>
                <a:moveTo>
                  <a:pt x="10083" y="6884"/>
                </a:moveTo>
                <a:cubicBezTo>
                  <a:pt x="10053" y="6884"/>
                  <a:pt x="10029" y="6934"/>
                  <a:pt x="10029" y="6995"/>
                </a:cubicBezTo>
                <a:cubicBezTo>
                  <a:pt x="10029" y="7057"/>
                  <a:pt x="10053" y="7106"/>
                  <a:pt x="10083" y="7106"/>
                </a:cubicBezTo>
                <a:cubicBezTo>
                  <a:pt x="10114" y="7106"/>
                  <a:pt x="10138" y="7057"/>
                  <a:pt x="10138" y="6995"/>
                </a:cubicBezTo>
                <a:cubicBezTo>
                  <a:pt x="10138" y="6934"/>
                  <a:pt x="10114" y="6884"/>
                  <a:pt x="10083" y="6884"/>
                </a:cubicBezTo>
                <a:close/>
                <a:moveTo>
                  <a:pt x="9904" y="6884"/>
                </a:moveTo>
                <a:cubicBezTo>
                  <a:pt x="9874" y="6884"/>
                  <a:pt x="9850" y="6934"/>
                  <a:pt x="9850" y="6995"/>
                </a:cubicBezTo>
                <a:cubicBezTo>
                  <a:pt x="9850" y="7057"/>
                  <a:pt x="9874" y="7106"/>
                  <a:pt x="9904" y="7106"/>
                </a:cubicBezTo>
                <a:cubicBezTo>
                  <a:pt x="9935" y="7106"/>
                  <a:pt x="9959" y="7057"/>
                  <a:pt x="9959" y="6995"/>
                </a:cubicBezTo>
                <a:cubicBezTo>
                  <a:pt x="9959" y="6934"/>
                  <a:pt x="9935" y="6884"/>
                  <a:pt x="9904" y="6884"/>
                </a:cubicBezTo>
                <a:close/>
                <a:moveTo>
                  <a:pt x="9725" y="6884"/>
                </a:moveTo>
                <a:cubicBezTo>
                  <a:pt x="9695" y="6884"/>
                  <a:pt x="9670" y="6934"/>
                  <a:pt x="9670" y="6995"/>
                </a:cubicBezTo>
                <a:cubicBezTo>
                  <a:pt x="9670" y="7057"/>
                  <a:pt x="9695" y="7106"/>
                  <a:pt x="9725" y="7106"/>
                </a:cubicBezTo>
                <a:cubicBezTo>
                  <a:pt x="9756" y="7106"/>
                  <a:pt x="9780" y="7057"/>
                  <a:pt x="9780" y="6995"/>
                </a:cubicBezTo>
                <a:cubicBezTo>
                  <a:pt x="9780" y="6934"/>
                  <a:pt x="9756" y="6884"/>
                  <a:pt x="9725" y="6884"/>
                </a:cubicBezTo>
                <a:close/>
                <a:moveTo>
                  <a:pt x="9546" y="6884"/>
                </a:moveTo>
                <a:cubicBezTo>
                  <a:pt x="9516" y="6884"/>
                  <a:pt x="9491" y="6934"/>
                  <a:pt x="9491" y="6995"/>
                </a:cubicBezTo>
                <a:cubicBezTo>
                  <a:pt x="9491" y="7057"/>
                  <a:pt x="9516" y="7106"/>
                  <a:pt x="9546" y="7106"/>
                </a:cubicBezTo>
                <a:cubicBezTo>
                  <a:pt x="9577" y="7106"/>
                  <a:pt x="9601" y="7057"/>
                  <a:pt x="9601" y="6995"/>
                </a:cubicBezTo>
                <a:cubicBezTo>
                  <a:pt x="9601" y="6934"/>
                  <a:pt x="9577" y="6884"/>
                  <a:pt x="9546" y="6884"/>
                </a:cubicBezTo>
                <a:close/>
                <a:moveTo>
                  <a:pt x="9367" y="6884"/>
                </a:moveTo>
                <a:cubicBezTo>
                  <a:pt x="9337" y="6884"/>
                  <a:pt x="9312" y="6934"/>
                  <a:pt x="9312" y="6995"/>
                </a:cubicBezTo>
                <a:cubicBezTo>
                  <a:pt x="9312" y="7057"/>
                  <a:pt x="9337" y="7106"/>
                  <a:pt x="9367" y="7106"/>
                </a:cubicBezTo>
                <a:cubicBezTo>
                  <a:pt x="9397" y="7106"/>
                  <a:pt x="9422" y="7057"/>
                  <a:pt x="9422" y="6995"/>
                </a:cubicBezTo>
                <a:cubicBezTo>
                  <a:pt x="9422" y="6934"/>
                  <a:pt x="9397" y="6884"/>
                  <a:pt x="9367" y="6884"/>
                </a:cubicBezTo>
                <a:close/>
                <a:moveTo>
                  <a:pt x="4711" y="6884"/>
                </a:moveTo>
                <a:cubicBezTo>
                  <a:pt x="4681" y="6884"/>
                  <a:pt x="4656" y="6934"/>
                  <a:pt x="4656" y="6995"/>
                </a:cubicBezTo>
                <a:cubicBezTo>
                  <a:pt x="4656" y="7057"/>
                  <a:pt x="4681" y="7106"/>
                  <a:pt x="4711" y="7106"/>
                </a:cubicBezTo>
                <a:cubicBezTo>
                  <a:pt x="4741" y="7106"/>
                  <a:pt x="4766" y="7057"/>
                  <a:pt x="4766" y="6995"/>
                </a:cubicBezTo>
                <a:cubicBezTo>
                  <a:pt x="4766" y="6934"/>
                  <a:pt x="4741" y="6884"/>
                  <a:pt x="4711" y="6884"/>
                </a:cubicBezTo>
                <a:close/>
                <a:moveTo>
                  <a:pt x="4532" y="6884"/>
                </a:moveTo>
                <a:cubicBezTo>
                  <a:pt x="4502" y="6884"/>
                  <a:pt x="4477" y="6934"/>
                  <a:pt x="4477" y="6995"/>
                </a:cubicBezTo>
                <a:cubicBezTo>
                  <a:pt x="4477" y="7057"/>
                  <a:pt x="4502" y="7106"/>
                  <a:pt x="4532" y="7106"/>
                </a:cubicBezTo>
                <a:cubicBezTo>
                  <a:pt x="4562" y="7106"/>
                  <a:pt x="4587" y="7057"/>
                  <a:pt x="4587" y="6995"/>
                </a:cubicBezTo>
                <a:cubicBezTo>
                  <a:pt x="4587" y="6934"/>
                  <a:pt x="4562" y="6884"/>
                  <a:pt x="4532" y="6884"/>
                </a:cubicBezTo>
                <a:close/>
                <a:moveTo>
                  <a:pt x="4353" y="6884"/>
                </a:moveTo>
                <a:cubicBezTo>
                  <a:pt x="4323" y="6884"/>
                  <a:pt x="4298" y="6934"/>
                  <a:pt x="4298" y="6995"/>
                </a:cubicBezTo>
                <a:cubicBezTo>
                  <a:pt x="4298" y="7057"/>
                  <a:pt x="4323" y="7106"/>
                  <a:pt x="4353" y="7106"/>
                </a:cubicBezTo>
                <a:cubicBezTo>
                  <a:pt x="4383" y="7106"/>
                  <a:pt x="4408" y="7057"/>
                  <a:pt x="4408" y="6995"/>
                </a:cubicBezTo>
                <a:cubicBezTo>
                  <a:pt x="4408" y="6934"/>
                  <a:pt x="4383" y="6884"/>
                  <a:pt x="4353" y="6884"/>
                </a:cubicBezTo>
                <a:close/>
                <a:moveTo>
                  <a:pt x="4174" y="6884"/>
                </a:moveTo>
                <a:cubicBezTo>
                  <a:pt x="4143" y="6884"/>
                  <a:pt x="4119" y="6934"/>
                  <a:pt x="4119" y="6995"/>
                </a:cubicBezTo>
                <a:cubicBezTo>
                  <a:pt x="4119" y="7057"/>
                  <a:pt x="4143" y="7106"/>
                  <a:pt x="4174" y="7106"/>
                </a:cubicBezTo>
                <a:cubicBezTo>
                  <a:pt x="4204" y="7106"/>
                  <a:pt x="4229" y="7057"/>
                  <a:pt x="4229" y="6995"/>
                </a:cubicBezTo>
                <a:cubicBezTo>
                  <a:pt x="4229" y="6934"/>
                  <a:pt x="4204" y="6884"/>
                  <a:pt x="4174" y="6884"/>
                </a:cubicBezTo>
                <a:close/>
                <a:moveTo>
                  <a:pt x="3995" y="6884"/>
                </a:moveTo>
                <a:cubicBezTo>
                  <a:pt x="3964" y="6884"/>
                  <a:pt x="3940" y="6934"/>
                  <a:pt x="3940" y="6995"/>
                </a:cubicBezTo>
                <a:cubicBezTo>
                  <a:pt x="3940" y="7057"/>
                  <a:pt x="3964" y="7106"/>
                  <a:pt x="3995" y="7106"/>
                </a:cubicBezTo>
                <a:cubicBezTo>
                  <a:pt x="4025" y="7106"/>
                  <a:pt x="4050" y="7057"/>
                  <a:pt x="4050" y="6995"/>
                </a:cubicBezTo>
                <a:cubicBezTo>
                  <a:pt x="4050" y="6934"/>
                  <a:pt x="4025" y="6884"/>
                  <a:pt x="3995" y="6884"/>
                </a:cubicBezTo>
                <a:close/>
                <a:moveTo>
                  <a:pt x="3816" y="6884"/>
                </a:moveTo>
                <a:cubicBezTo>
                  <a:pt x="3785" y="6884"/>
                  <a:pt x="3761" y="6934"/>
                  <a:pt x="3761" y="6995"/>
                </a:cubicBezTo>
                <a:cubicBezTo>
                  <a:pt x="3761" y="7057"/>
                  <a:pt x="3785" y="7106"/>
                  <a:pt x="3816" y="7106"/>
                </a:cubicBezTo>
                <a:cubicBezTo>
                  <a:pt x="3846" y="7106"/>
                  <a:pt x="3870" y="7057"/>
                  <a:pt x="3870" y="6995"/>
                </a:cubicBezTo>
                <a:cubicBezTo>
                  <a:pt x="3870" y="6934"/>
                  <a:pt x="3846" y="6884"/>
                  <a:pt x="3816" y="6884"/>
                </a:cubicBezTo>
                <a:close/>
                <a:moveTo>
                  <a:pt x="3637" y="6884"/>
                </a:moveTo>
                <a:cubicBezTo>
                  <a:pt x="3606" y="6884"/>
                  <a:pt x="3582" y="6934"/>
                  <a:pt x="3582" y="6995"/>
                </a:cubicBezTo>
                <a:cubicBezTo>
                  <a:pt x="3582" y="7057"/>
                  <a:pt x="3606" y="7106"/>
                  <a:pt x="3637" y="7106"/>
                </a:cubicBezTo>
                <a:cubicBezTo>
                  <a:pt x="3667" y="7106"/>
                  <a:pt x="3691" y="7057"/>
                  <a:pt x="3691" y="6995"/>
                </a:cubicBezTo>
                <a:cubicBezTo>
                  <a:pt x="3691" y="6934"/>
                  <a:pt x="3667" y="6884"/>
                  <a:pt x="3637" y="6884"/>
                </a:cubicBezTo>
                <a:close/>
                <a:moveTo>
                  <a:pt x="3457" y="6884"/>
                </a:moveTo>
                <a:cubicBezTo>
                  <a:pt x="3427" y="6884"/>
                  <a:pt x="3403" y="6934"/>
                  <a:pt x="3403" y="6995"/>
                </a:cubicBezTo>
                <a:cubicBezTo>
                  <a:pt x="3403" y="7057"/>
                  <a:pt x="3427" y="7106"/>
                  <a:pt x="3457" y="7106"/>
                </a:cubicBezTo>
                <a:cubicBezTo>
                  <a:pt x="3488" y="7106"/>
                  <a:pt x="3512" y="7057"/>
                  <a:pt x="3512" y="6995"/>
                </a:cubicBezTo>
                <a:cubicBezTo>
                  <a:pt x="3512" y="6934"/>
                  <a:pt x="3488" y="6884"/>
                  <a:pt x="3457" y="6884"/>
                </a:cubicBezTo>
                <a:close/>
                <a:moveTo>
                  <a:pt x="3278" y="6884"/>
                </a:moveTo>
                <a:cubicBezTo>
                  <a:pt x="3248" y="6884"/>
                  <a:pt x="3223" y="6934"/>
                  <a:pt x="3223" y="6995"/>
                </a:cubicBezTo>
                <a:cubicBezTo>
                  <a:pt x="3223" y="7057"/>
                  <a:pt x="3248" y="7106"/>
                  <a:pt x="3278" y="7106"/>
                </a:cubicBezTo>
                <a:cubicBezTo>
                  <a:pt x="3309" y="7106"/>
                  <a:pt x="3333" y="7057"/>
                  <a:pt x="3333" y="6995"/>
                </a:cubicBezTo>
                <a:cubicBezTo>
                  <a:pt x="3333" y="6934"/>
                  <a:pt x="3309" y="6884"/>
                  <a:pt x="3278" y="6884"/>
                </a:cubicBezTo>
                <a:close/>
                <a:moveTo>
                  <a:pt x="3099" y="6884"/>
                </a:moveTo>
                <a:cubicBezTo>
                  <a:pt x="3069" y="6884"/>
                  <a:pt x="3044" y="6934"/>
                  <a:pt x="3044" y="6995"/>
                </a:cubicBezTo>
                <a:cubicBezTo>
                  <a:pt x="3044" y="7057"/>
                  <a:pt x="3069" y="7106"/>
                  <a:pt x="3099" y="7106"/>
                </a:cubicBezTo>
                <a:cubicBezTo>
                  <a:pt x="3130" y="7106"/>
                  <a:pt x="3154" y="7057"/>
                  <a:pt x="3154" y="6995"/>
                </a:cubicBezTo>
                <a:cubicBezTo>
                  <a:pt x="3154" y="6934"/>
                  <a:pt x="3130" y="6884"/>
                  <a:pt x="3099" y="6884"/>
                </a:cubicBezTo>
                <a:close/>
                <a:moveTo>
                  <a:pt x="2920" y="6884"/>
                </a:moveTo>
                <a:cubicBezTo>
                  <a:pt x="2890" y="6884"/>
                  <a:pt x="2865" y="6934"/>
                  <a:pt x="2865" y="6995"/>
                </a:cubicBezTo>
                <a:cubicBezTo>
                  <a:pt x="2865" y="7057"/>
                  <a:pt x="2890" y="7106"/>
                  <a:pt x="2920" y="7106"/>
                </a:cubicBezTo>
                <a:cubicBezTo>
                  <a:pt x="2950" y="7106"/>
                  <a:pt x="2975" y="7057"/>
                  <a:pt x="2975" y="6995"/>
                </a:cubicBezTo>
                <a:cubicBezTo>
                  <a:pt x="2975" y="6934"/>
                  <a:pt x="2950" y="6884"/>
                  <a:pt x="2920" y="6884"/>
                </a:cubicBezTo>
                <a:close/>
                <a:moveTo>
                  <a:pt x="2741" y="6884"/>
                </a:moveTo>
                <a:cubicBezTo>
                  <a:pt x="2711" y="6884"/>
                  <a:pt x="2686" y="6934"/>
                  <a:pt x="2686" y="6995"/>
                </a:cubicBezTo>
                <a:cubicBezTo>
                  <a:pt x="2686" y="7057"/>
                  <a:pt x="2711" y="7106"/>
                  <a:pt x="2741" y="7106"/>
                </a:cubicBezTo>
                <a:cubicBezTo>
                  <a:pt x="2771" y="7106"/>
                  <a:pt x="2796" y="7057"/>
                  <a:pt x="2796" y="6995"/>
                </a:cubicBezTo>
                <a:cubicBezTo>
                  <a:pt x="2796" y="6934"/>
                  <a:pt x="2771" y="6884"/>
                  <a:pt x="2741" y="6884"/>
                </a:cubicBezTo>
                <a:close/>
                <a:moveTo>
                  <a:pt x="2562" y="6884"/>
                </a:moveTo>
                <a:cubicBezTo>
                  <a:pt x="2532" y="6884"/>
                  <a:pt x="2507" y="6934"/>
                  <a:pt x="2507" y="6995"/>
                </a:cubicBezTo>
                <a:cubicBezTo>
                  <a:pt x="2507" y="7057"/>
                  <a:pt x="2532" y="7106"/>
                  <a:pt x="2562" y="7106"/>
                </a:cubicBezTo>
                <a:cubicBezTo>
                  <a:pt x="2592" y="7106"/>
                  <a:pt x="2617" y="7057"/>
                  <a:pt x="2617" y="6995"/>
                </a:cubicBezTo>
                <a:cubicBezTo>
                  <a:pt x="2617" y="6934"/>
                  <a:pt x="2592" y="6884"/>
                  <a:pt x="2562" y="6884"/>
                </a:cubicBezTo>
                <a:close/>
                <a:moveTo>
                  <a:pt x="2383" y="6884"/>
                </a:moveTo>
                <a:cubicBezTo>
                  <a:pt x="2353" y="6884"/>
                  <a:pt x="2328" y="6934"/>
                  <a:pt x="2328" y="6995"/>
                </a:cubicBezTo>
                <a:cubicBezTo>
                  <a:pt x="2328" y="7057"/>
                  <a:pt x="2353" y="7106"/>
                  <a:pt x="2383" y="7106"/>
                </a:cubicBezTo>
                <a:cubicBezTo>
                  <a:pt x="2413" y="7106"/>
                  <a:pt x="2438" y="7057"/>
                  <a:pt x="2438" y="6995"/>
                </a:cubicBezTo>
                <a:cubicBezTo>
                  <a:pt x="2438" y="6934"/>
                  <a:pt x="2413" y="6884"/>
                  <a:pt x="2383" y="6884"/>
                </a:cubicBezTo>
                <a:close/>
                <a:moveTo>
                  <a:pt x="2204" y="6884"/>
                </a:moveTo>
                <a:cubicBezTo>
                  <a:pt x="2174" y="6884"/>
                  <a:pt x="2149" y="6934"/>
                  <a:pt x="2149" y="6995"/>
                </a:cubicBezTo>
                <a:cubicBezTo>
                  <a:pt x="2149" y="7057"/>
                  <a:pt x="2174" y="7106"/>
                  <a:pt x="2204" y="7106"/>
                </a:cubicBezTo>
                <a:cubicBezTo>
                  <a:pt x="2234" y="7106"/>
                  <a:pt x="2259" y="7057"/>
                  <a:pt x="2259" y="6995"/>
                </a:cubicBezTo>
                <a:cubicBezTo>
                  <a:pt x="2259" y="6934"/>
                  <a:pt x="2234" y="6884"/>
                  <a:pt x="2204" y="6884"/>
                </a:cubicBezTo>
                <a:close/>
                <a:moveTo>
                  <a:pt x="2025" y="6884"/>
                </a:moveTo>
                <a:cubicBezTo>
                  <a:pt x="1994" y="6884"/>
                  <a:pt x="1970" y="6934"/>
                  <a:pt x="1970" y="6995"/>
                </a:cubicBezTo>
                <a:cubicBezTo>
                  <a:pt x="1970" y="7057"/>
                  <a:pt x="1994" y="7106"/>
                  <a:pt x="2025" y="7106"/>
                </a:cubicBezTo>
                <a:cubicBezTo>
                  <a:pt x="2055" y="7106"/>
                  <a:pt x="2080" y="7057"/>
                  <a:pt x="2080" y="6995"/>
                </a:cubicBezTo>
                <a:cubicBezTo>
                  <a:pt x="2080" y="6934"/>
                  <a:pt x="2055" y="6884"/>
                  <a:pt x="2025" y="6884"/>
                </a:cubicBezTo>
                <a:close/>
                <a:moveTo>
                  <a:pt x="1846" y="6884"/>
                </a:moveTo>
                <a:cubicBezTo>
                  <a:pt x="1815" y="6884"/>
                  <a:pt x="1791" y="6934"/>
                  <a:pt x="1791" y="6995"/>
                </a:cubicBezTo>
                <a:cubicBezTo>
                  <a:pt x="1791" y="7057"/>
                  <a:pt x="1815" y="7106"/>
                  <a:pt x="1846" y="7106"/>
                </a:cubicBezTo>
                <a:cubicBezTo>
                  <a:pt x="1876" y="7106"/>
                  <a:pt x="1901" y="7057"/>
                  <a:pt x="1901" y="6995"/>
                </a:cubicBezTo>
                <a:cubicBezTo>
                  <a:pt x="1901" y="6934"/>
                  <a:pt x="1876" y="6884"/>
                  <a:pt x="1846" y="6884"/>
                </a:cubicBezTo>
                <a:close/>
                <a:moveTo>
                  <a:pt x="1667" y="6884"/>
                </a:moveTo>
                <a:cubicBezTo>
                  <a:pt x="1636" y="6884"/>
                  <a:pt x="1612" y="6934"/>
                  <a:pt x="1612" y="6995"/>
                </a:cubicBezTo>
                <a:cubicBezTo>
                  <a:pt x="1612" y="7057"/>
                  <a:pt x="1636" y="7106"/>
                  <a:pt x="1667" y="7106"/>
                </a:cubicBezTo>
                <a:cubicBezTo>
                  <a:pt x="1697" y="7106"/>
                  <a:pt x="1721" y="7057"/>
                  <a:pt x="1721" y="6995"/>
                </a:cubicBezTo>
                <a:cubicBezTo>
                  <a:pt x="1721" y="6934"/>
                  <a:pt x="1697" y="6884"/>
                  <a:pt x="1667" y="6884"/>
                </a:cubicBezTo>
                <a:close/>
                <a:moveTo>
                  <a:pt x="19038" y="6522"/>
                </a:moveTo>
                <a:cubicBezTo>
                  <a:pt x="19008" y="6522"/>
                  <a:pt x="18983" y="6572"/>
                  <a:pt x="18983" y="6633"/>
                </a:cubicBezTo>
                <a:cubicBezTo>
                  <a:pt x="18983" y="6694"/>
                  <a:pt x="19008" y="6744"/>
                  <a:pt x="19038" y="6744"/>
                </a:cubicBezTo>
                <a:cubicBezTo>
                  <a:pt x="19068" y="6744"/>
                  <a:pt x="19093" y="6694"/>
                  <a:pt x="19093" y="6633"/>
                </a:cubicBezTo>
                <a:cubicBezTo>
                  <a:pt x="19093" y="6572"/>
                  <a:pt x="19068" y="6522"/>
                  <a:pt x="19038" y="6522"/>
                </a:cubicBezTo>
                <a:close/>
                <a:moveTo>
                  <a:pt x="18859" y="6522"/>
                </a:moveTo>
                <a:cubicBezTo>
                  <a:pt x="18828" y="6522"/>
                  <a:pt x="18804" y="6572"/>
                  <a:pt x="18804" y="6633"/>
                </a:cubicBezTo>
                <a:cubicBezTo>
                  <a:pt x="18804" y="6694"/>
                  <a:pt x="18828" y="6744"/>
                  <a:pt x="18859" y="6744"/>
                </a:cubicBezTo>
                <a:cubicBezTo>
                  <a:pt x="18889" y="6744"/>
                  <a:pt x="18914" y="6694"/>
                  <a:pt x="18914" y="6633"/>
                </a:cubicBezTo>
                <a:cubicBezTo>
                  <a:pt x="18914" y="6572"/>
                  <a:pt x="18889" y="6522"/>
                  <a:pt x="18859" y="6522"/>
                </a:cubicBezTo>
                <a:close/>
                <a:moveTo>
                  <a:pt x="18321" y="6522"/>
                </a:moveTo>
                <a:cubicBezTo>
                  <a:pt x="18291" y="6522"/>
                  <a:pt x="18267" y="6572"/>
                  <a:pt x="18267" y="6633"/>
                </a:cubicBezTo>
                <a:cubicBezTo>
                  <a:pt x="18267" y="6694"/>
                  <a:pt x="18291" y="6744"/>
                  <a:pt x="18321" y="6744"/>
                </a:cubicBezTo>
                <a:cubicBezTo>
                  <a:pt x="18352" y="6744"/>
                  <a:pt x="18376" y="6694"/>
                  <a:pt x="18376" y="6633"/>
                </a:cubicBezTo>
                <a:cubicBezTo>
                  <a:pt x="18376" y="6572"/>
                  <a:pt x="18352" y="6522"/>
                  <a:pt x="18321" y="6522"/>
                </a:cubicBezTo>
                <a:close/>
                <a:moveTo>
                  <a:pt x="18142" y="6522"/>
                </a:moveTo>
                <a:cubicBezTo>
                  <a:pt x="18112" y="6522"/>
                  <a:pt x="18088" y="6572"/>
                  <a:pt x="18088" y="6633"/>
                </a:cubicBezTo>
                <a:cubicBezTo>
                  <a:pt x="18088" y="6694"/>
                  <a:pt x="18112" y="6744"/>
                  <a:pt x="18142" y="6744"/>
                </a:cubicBezTo>
                <a:cubicBezTo>
                  <a:pt x="18173" y="6744"/>
                  <a:pt x="18197" y="6694"/>
                  <a:pt x="18197" y="6633"/>
                </a:cubicBezTo>
                <a:cubicBezTo>
                  <a:pt x="18197" y="6572"/>
                  <a:pt x="18173" y="6522"/>
                  <a:pt x="18142" y="6522"/>
                </a:cubicBezTo>
                <a:close/>
                <a:moveTo>
                  <a:pt x="17963" y="6522"/>
                </a:moveTo>
                <a:cubicBezTo>
                  <a:pt x="17933" y="6522"/>
                  <a:pt x="17908" y="6572"/>
                  <a:pt x="17908" y="6633"/>
                </a:cubicBezTo>
                <a:cubicBezTo>
                  <a:pt x="17908" y="6694"/>
                  <a:pt x="17933" y="6744"/>
                  <a:pt x="17963" y="6744"/>
                </a:cubicBezTo>
                <a:cubicBezTo>
                  <a:pt x="17994" y="6744"/>
                  <a:pt x="18018" y="6694"/>
                  <a:pt x="18018" y="6633"/>
                </a:cubicBezTo>
                <a:cubicBezTo>
                  <a:pt x="18018" y="6572"/>
                  <a:pt x="17994" y="6522"/>
                  <a:pt x="17963" y="6522"/>
                </a:cubicBezTo>
                <a:close/>
                <a:moveTo>
                  <a:pt x="17784" y="6522"/>
                </a:moveTo>
                <a:cubicBezTo>
                  <a:pt x="17754" y="6522"/>
                  <a:pt x="17729" y="6572"/>
                  <a:pt x="17729" y="6633"/>
                </a:cubicBezTo>
                <a:cubicBezTo>
                  <a:pt x="17729" y="6694"/>
                  <a:pt x="17754" y="6744"/>
                  <a:pt x="17784" y="6744"/>
                </a:cubicBezTo>
                <a:cubicBezTo>
                  <a:pt x="17815" y="6744"/>
                  <a:pt x="17839" y="6694"/>
                  <a:pt x="17839" y="6633"/>
                </a:cubicBezTo>
                <a:cubicBezTo>
                  <a:pt x="17839" y="6572"/>
                  <a:pt x="17815" y="6522"/>
                  <a:pt x="17784" y="6522"/>
                </a:cubicBezTo>
                <a:close/>
                <a:moveTo>
                  <a:pt x="17605" y="6522"/>
                </a:moveTo>
                <a:cubicBezTo>
                  <a:pt x="17575" y="6522"/>
                  <a:pt x="17550" y="6572"/>
                  <a:pt x="17550" y="6633"/>
                </a:cubicBezTo>
                <a:cubicBezTo>
                  <a:pt x="17550" y="6694"/>
                  <a:pt x="17575" y="6744"/>
                  <a:pt x="17605" y="6744"/>
                </a:cubicBezTo>
                <a:cubicBezTo>
                  <a:pt x="17635" y="6744"/>
                  <a:pt x="17660" y="6694"/>
                  <a:pt x="17660" y="6633"/>
                </a:cubicBezTo>
                <a:cubicBezTo>
                  <a:pt x="17660" y="6572"/>
                  <a:pt x="17635" y="6522"/>
                  <a:pt x="17605" y="6522"/>
                </a:cubicBezTo>
                <a:close/>
                <a:moveTo>
                  <a:pt x="17426" y="6522"/>
                </a:moveTo>
                <a:cubicBezTo>
                  <a:pt x="17396" y="6522"/>
                  <a:pt x="17371" y="6572"/>
                  <a:pt x="17371" y="6633"/>
                </a:cubicBezTo>
                <a:cubicBezTo>
                  <a:pt x="17371" y="6694"/>
                  <a:pt x="17396" y="6744"/>
                  <a:pt x="17426" y="6744"/>
                </a:cubicBezTo>
                <a:cubicBezTo>
                  <a:pt x="17456" y="6744"/>
                  <a:pt x="17481" y="6694"/>
                  <a:pt x="17481" y="6633"/>
                </a:cubicBezTo>
                <a:cubicBezTo>
                  <a:pt x="17481" y="6572"/>
                  <a:pt x="17456" y="6522"/>
                  <a:pt x="17426" y="6522"/>
                </a:cubicBezTo>
                <a:close/>
                <a:moveTo>
                  <a:pt x="17247" y="6522"/>
                </a:moveTo>
                <a:cubicBezTo>
                  <a:pt x="17217" y="6522"/>
                  <a:pt x="17192" y="6572"/>
                  <a:pt x="17192" y="6633"/>
                </a:cubicBezTo>
                <a:cubicBezTo>
                  <a:pt x="17192" y="6694"/>
                  <a:pt x="17217" y="6744"/>
                  <a:pt x="17247" y="6744"/>
                </a:cubicBezTo>
                <a:cubicBezTo>
                  <a:pt x="17277" y="6744"/>
                  <a:pt x="17302" y="6694"/>
                  <a:pt x="17302" y="6633"/>
                </a:cubicBezTo>
                <a:cubicBezTo>
                  <a:pt x="17302" y="6572"/>
                  <a:pt x="17277" y="6522"/>
                  <a:pt x="17247" y="6522"/>
                </a:cubicBezTo>
                <a:close/>
                <a:moveTo>
                  <a:pt x="17068" y="6522"/>
                </a:moveTo>
                <a:cubicBezTo>
                  <a:pt x="17038" y="6522"/>
                  <a:pt x="17013" y="6572"/>
                  <a:pt x="17013" y="6633"/>
                </a:cubicBezTo>
                <a:cubicBezTo>
                  <a:pt x="17013" y="6694"/>
                  <a:pt x="17038" y="6744"/>
                  <a:pt x="17068" y="6744"/>
                </a:cubicBezTo>
                <a:cubicBezTo>
                  <a:pt x="17098" y="6744"/>
                  <a:pt x="17123" y="6694"/>
                  <a:pt x="17123" y="6633"/>
                </a:cubicBezTo>
                <a:cubicBezTo>
                  <a:pt x="17123" y="6572"/>
                  <a:pt x="17098" y="6522"/>
                  <a:pt x="17068" y="6522"/>
                </a:cubicBezTo>
                <a:close/>
                <a:moveTo>
                  <a:pt x="16889" y="6522"/>
                </a:moveTo>
                <a:cubicBezTo>
                  <a:pt x="16859" y="6522"/>
                  <a:pt x="16834" y="6572"/>
                  <a:pt x="16834" y="6633"/>
                </a:cubicBezTo>
                <a:cubicBezTo>
                  <a:pt x="16834" y="6694"/>
                  <a:pt x="16859" y="6744"/>
                  <a:pt x="16889" y="6744"/>
                </a:cubicBezTo>
                <a:cubicBezTo>
                  <a:pt x="16919" y="6744"/>
                  <a:pt x="16944" y="6694"/>
                  <a:pt x="16944" y="6633"/>
                </a:cubicBezTo>
                <a:cubicBezTo>
                  <a:pt x="16944" y="6572"/>
                  <a:pt x="16919" y="6522"/>
                  <a:pt x="16889" y="6522"/>
                </a:cubicBezTo>
                <a:close/>
                <a:moveTo>
                  <a:pt x="16710" y="6522"/>
                </a:moveTo>
                <a:cubicBezTo>
                  <a:pt x="16679" y="6522"/>
                  <a:pt x="16655" y="6572"/>
                  <a:pt x="16655" y="6633"/>
                </a:cubicBezTo>
                <a:cubicBezTo>
                  <a:pt x="16655" y="6694"/>
                  <a:pt x="16679" y="6744"/>
                  <a:pt x="16710" y="6744"/>
                </a:cubicBezTo>
                <a:cubicBezTo>
                  <a:pt x="16740" y="6744"/>
                  <a:pt x="16765" y="6694"/>
                  <a:pt x="16765" y="6633"/>
                </a:cubicBezTo>
                <a:cubicBezTo>
                  <a:pt x="16765" y="6572"/>
                  <a:pt x="16740" y="6522"/>
                  <a:pt x="16710" y="6522"/>
                </a:cubicBezTo>
                <a:close/>
                <a:moveTo>
                  <a:pt x="16531" y="6522"/>
                </a:moveTo>
                <a:cubicBezTo>
                  <a:pt x="16500" y="6522"/>
                  <a:pt x="16476" y="6572"/>
                  <a:pt x="16476" y="6633"/>
                </a:cubicBezTo>
                <a:cubicBezTo>
                  <a:pt x="16476" y="6694"/>
                  <a:pt x="16500" y="6744"/>
                  <a:pt x="16531" y="6744"/>
                </a:cubicBezTo>
                <a:cubicBezTo>
                  <a:pt x="16561" y="6744"/>
                  <a:pt x="16585" y="6694"/>
                  <a:pt x="16585" y="6633"/>
                </a:cubicBezTo>
                <a:cubicBezTo>
                  <a:pt x="16585" y="6572"/>
                  <a:pt x="16561" y="6522"/>
                  <a:pt x="16531" y="6522"/>
                </a:cubicBezTo>
                <a:close/>
                <a:moveTo>
                  <a:pt x="16352" y="6522"/>
                </a:moveTo>
                <a:cubicBezTo>
                  <a:pt x="16321" y="6522"/>
                  <a:pt x="16297" y="6572"/>
                  <a:pt x="16297" y="6633"/>
                </a:cubicBezTo>
                <a:cubicBezTo>
                  <a:pt x="16297" y="6694"/>
                  <a:pt x="16321" y="6744"/>
                  <a:pt x="16352" y="6744"/>
                </a:cubicBezTo>
                <a:cubicBezTo>
                  <a:pt x="16382" y="6744"/>
                  <a:pt x="16406" y="6694"/>
                  <a:pt x="16406" y="6633"/>
                </a:cubicBezTo>
                <a:cubicBezTo>
                  <a:pt x="16406" y="6572"/>
                  <a:pt x="16382" y="6522"/>
                  <a:pt x="16352" y="6522"/>
                </a:cubicBezTo>
                <a:close/>
                <a:moveTo>
                  <a:pt x="16172" y="6522"/>
                </a:moveTo>
                <a:cubicBezTo>
                  <a:pt x="16142" y="6522"/>
                  <a:pt x="16118" y="6572"/>
                  <a:pt x="16118" y="6633"/>
                </a:cubicBezTo>
                <a:cubicBezTo>
                  <a:pt x="16118" y="6694"/>
                  <a:pt x="16142" y="6744"/>
                  <a:pt x="16172" y="6744"/>
                </a:cubicBezTo>
                <a:cubicBezTo>
                  <a:pt x="16203" y="6744"/>
                  <a:pt x="16227" y="6694"/>
                  <a:pt x="16227" y="6633"/>
                </a:cubicBezTo>
                <a:cubicBezTo>
                  <a:pt x="16227" y="6572"/>
                  <a:pt x="16203" y="6522"/>
                  <a:pt x="16172" y="6522"/>
                </a:cubicBezTo>
                <a:close/>
                <a:moveTo>
                  <a:pt x="15993" y="6522"/>
                </a:moveTo>
                <a:cubicBezTo>
                  <a:pt x="15963" y="6522"/>
                  <a:pt x="15938" y="6572"/>
                  <a:pt x="15938" y="6633"/>
                </a:cubicBezTo>
                <a:cubicBezTo>
                  <a:pt x="15938" y="6694"/>
                  <a:pt x="15963" y="6744"/>
                  <a:pt x="15993" y="6744"/>
                </a:cubicBezTo>
                <a:cubicBezTo>
                  <a:pt x="16024" y="6744"/>
                  <a:pt x="16048" y="6694"/>
                  <a:pt x="16048" y="6633"/>
                </a:cubicBezTo>
                <a:cubicBezTo>
                  <a:pt x="16048" y="6572"/>
                  <a:pt x="16024" y="6522"/>
                  <a:pt x="15993" y="6522"/>
                </a:cubicBezTo>
                <a:close/>
                <a:moveTo>
                  <a:pt x="15814" y="6522"/>
                </a:moveTo>
                <a:cubicBezTo>
                  <a:pt x="15784" y="6522"/>
                  <a:pt x="15759" y="6572"/>
                  <a:pt x="15759" y="6633"/>
                </a:cubicBezTo>
                <a:cubicBezTo>
                  <a:pt x="15759" y="6694"/>
                  <a:pt x="15784" y="6744"/>
                  <a:pt x="15814" y="6744"/>
                </a:cubicBezTo>
                <a:cubicBezTo>
                  <a:pt x="15845" y="6744"/>
                  <a:pt x="15869" y="6694"/>
                  <a:pt x="15869" y="6633"/>
                </a:cubicBezTo>
                <a:cubicBezTo>
                  <a:pt x="15869" y="6572"/>
                  <a:pt x="15845" y="6522"/>
                  <a:pt x="15814" y="6522"/>
                </a:cubicBezTo>
                <a:close/>
                <a:moveTo>
                  <a:pt x="15635" y="6522"/>
                </a:moveTo>
                <a:cubicBezTo>
                  <a:pt x="15605" y="6522"/>
                  <a:pt x="15580" y="6572"/>
                  <a:pt x="15580" y="6633"/>
                </a:cubicBezTo>
                <a:cubicBezTo>
                  <a:pt x="15580" y="6694"/>
                  <a:pt x="15605" y="6744"/>
                  <a:pt x="15635" y="6744"/>
                </a:cubicBezTo>
                <a:cubicBezTo>
                  <a:pt x="15666" y="6744"/>
                  <a:pt x="15690" y="6694"/>
                  <a:pt x="15690" y="6633"/>
                </a:cubicBezTo>
                <a:cubicBezTo>
                  <a:pt x="15690" y="6572"/>
                  <a:pt x="15666" y="6522"/>
                  <a:pt x="15635" y="6522"/>
                </a:cubicBezTo>
                <a:close/>
                <a:moveTo>
                  <a:pt x="15456" y="6522"/>
                </a:moveTo>
                <a:cubicBezTo>
                  <a:pt x="15426" y="6522"/>
                  <a:pt x="15401" y="6572"/>
                  <a:pt x="15401" y="6633"/>
                </a:cubicBezTo>
                <a:cubicBezTo>
                  <a:pt x="15401" y="6694"/>
                  <a:pt x="15426" y="6744"/>
                  <a:pt x="15456" y="6744"/>
                </a:cubicBezTo>
                <a:cubicBezTo>
                  <a:pt x="15486" y="6744"/>
                  <a:pt x="15511" y="6694"/>
                  <a:pt x="15511" y="6633"/>
                </a:cubicBezTo>
                <a:cubicBezTo>
                  <a:pt x="15511" y="6572"/>
                  <a:pt x="15486" y="6522"/>
                  <a:pt x="15456" y="6522"/>
                </a:cubicBezTo>
                <a:close/>
                <a:moveTo>
                  <a:pt x="15277" y="6522"/>
                </a:moveTo>
                <a:cubicBezTo>
                  <a:pt x="15247" y="6522"/>
                  <a:pt x="15222" y="6572"/>
                  <a:pt x="15222" y="6633"/>
                </a:cubicBezTo>
                <a:cubicBezTo>
                  <a:pt x="15222" y="6694"/>
                  <a:pt x="15247" y="6744"/>
                  <a:pt x="15277" y="6744"/>
                </a:cubicBezTo>
                <a:cubicBezTo>
                  <a:pt x="15307" y="6744"/>
                  <a:pt x="15332" y="6694"/>
                  <a:pt x="15332" y="6633"/>
                </a:cubicBezTo>
                <a:cubicBezTo>
                  <a:pt x="15332" y="6572"/>
                  <a:pt x="15307" y="6522"/>
                  <a:pt x="15277" y="6522"/>
                </a:cubicBezTo>
                <a:close/>
                <a:moveTo>
                  <a:pt x="15098" y="6522"/>
                </a:moveTo>
                <a:cubicBezTo>
                  <a:pt x="15068" y="6522"/>
                  <a:pt x="15043" y="6572"/>
                  <a:pt x="15043" y="6633"/>
                </a:cubicBezTo>
                <a:cubicBezTo>
                  <a:pt x="15043" y="6694"/>
                  <a:pt x="15068" y="6744"/>
                  <a:pt x="15098" y="6744"/>
                </a:cubicBezTo>
                <a:cubicBezTo>
                  <a:pt x="15128" y="6744"/>
                  <a:pt x="15153" y="6694"/>
                  <a:pt x="15153" y="6633"/>
                </a:cubicBezTo>
                <a:cubicBezTo>
                  <a:pt x="15153" y="6572"/>
                  <a:pt x="15128" y="6522"/>
                  <a:pt x="15098" y="6522"/>
                </a:cubicBezTo>
                <a:close/>
                <a:moveTo>
                  <a:pt x="14919" y="6522"/>
                </a:moveTo>
                <a:cubicBezTo>
                  <a:pt x="14889" y="6522"/>
                  <a:pt x="14864" y="6572"/>
                  <a:pt x="14864" y="6633"/>
                </a:cubicBezTo>
                <a:cubicBezTo>
                  <a:pt x="14864" y="6694"/>
                  <a:pt x="14889" y="6744"/>
                  <a:pt x="14919" y="6744"/>
                </a:cubicBezTo>
                <a:cubicBezTo>
                  <a:pt x="14949" y="6744"/>
                  <a:pt x="14974" y="6694"/>
                  <a:pt x="14974" y="6633"/>
                </a:cubicBezTo>
                <a:cubicBezTo>
                  <a:pt x="14974" y="6572"/>
                  <a:pt x="14949" y="6522"/>
                  <a:pt x="14919" y="6522"/>
                </a:cubicBezTo>
                <a:close/>
                <a:moveTo>
                  <a:pt x="14740" y="6522"/>
                </a:moveTo>
                <a:cubicBezTo>
                  <a:pt x="14709" y="6522"/>
                  <a:pt x="14685" y="6572"/>
                  <a:pt x="14685" y="6633"/>
                </a:cubicBezTo>
                <a:cubicBezTo>
                  <a:pt x="14685" y="6694"/>
                  <a:pt x="14709" y="6744"/>
                  <a:pt x="14740" y="6744"/>
                </a:cubicBezTo>
                <a:cubicBezTo>
                  <a:pt x="14770" y="6744"/>
                  <a:pt x="14795" y="6694"/>
                  <a:pt x="14795" y="6633"/>
                </a:cubicBezTo>
                <a:cubicBezTo>
                  <a:pt x="14795" y="6572"/>
                  <a:pt x="14770" y="6522"/>
                  <a:pt x="14740" y="6522"/>
                </a:cubicBezTo>
                <a:close/>
                <a:moveTo>
                  <a:pt x="14561" y="6522"/>
                </a:moveTo>
                <a:cubicBezTo>
                  <a:pt x="14530" y="6522"/>
                  <a:pt x="14506" y="6572"/>
                  <a:pt x="14506" y="6633"/>
                </a:cubicBezTo>
                <a:cubicBezTo>
                  <a:pt x="14506" y="6694"/>
                  <a:pt x="14530" y="6744"/>
                  <a:pt x="14561" y="6744"/>
                </a:cubicBezTo>
                <a:cubicBezTo>
                  <a:pt x="14591" y="6744"/>
                  <a:pt x="14616" y="6694"/>
                  <a:pt x="14616" y="6633"/>
                </a:cubicBezTo>
                <a:cubicBezTo>
                  <a:pt x="14616" y="6572"/>
                  <a:pt x="14591" y="6522"/>
                  <a:pt x="14561" y="6522"/>
                </a:cubicBezTo>
                <a:close/>
                <a:moveTo>
                  <a:pt x="14382" y="6522"/>
                </a:moveTo>
                <a:cubicBezTo>
                  <a:pt x="14351" y="6522"/>
                  <a:pt x="14327" y="6572"/>
                  <a:pt x="14327" y="6633"/>
                </a:cubicBezTo>
                <a:cubicBezTo>
                  <a:pt x="14327" y="6694"/>
                  <a:pt x="14351" y="6744"/>
                  <a:pt x="14382" y="6744"/>
                </a:cubicBezTo>
                <a:cubicBezTo>
                  <a:pt x="14412" y="6744"/>
                  <a:pt x="14436" y="6694"/>
                  <a:pt x="14436" y="6633"/>
                </a:cubicBezTo>
                <a:cubicBezTo>
                  <a:pt x="14436" y="6572"/>
                  <a:pt x="14412" y="6522"/>
                  <a:pt x="14382" y="6522"/>
                </a:cubicBezTo>
                <a:close/>
                <a:moveTo>
                  <a:pt x="14202" y="6522"/>
                </a:moveTo>
                <a:cubicBezTo>
                  <a:pt x="14172" y="6522"/>
                  <a:pt x="14148" y="6572"/>
                  <a:pt x="14148" y="6633"/>
                </a:cubicBezTo>
                <a:cubicBezTo>
                  <a:pt x="14148" y="6694"/>
                  <a:pt x="14172" y="6744"/>
                  <a:pt x="14202" y="6744"/>
                </a:cubicBezTo>
                <a:cubicBezTo>
                  <a:pt x="14233" y="6744"/>
                  <a:pt x="14257" y="6694"/>
                  <a:pt x="14257" y="6633"/>
                </a:cubicBezTo>
                <a:cubicBezTo>
                  <a:pt x="14257" y="6572"/>
                  <a:pt x="14233" y="6522"/>
                  <a:pt x="14202" y="6522"/>
                </a:cubicBezTo>
                <a:close/>
                <a:moveTo>
                  <a:pt x="14023" y="6522"/>
                </a:moveTo>
                <a:cubicBezTo>
                  <a:pt x="13993" y="6522"/>
                  <a:pt x="13969" y="6572"/>
                  <a:pt x="13969" y="6633"/>
                </a:cubicBezTo>
                <a:cubicBezTo>
                  <a:pt x="13969" y="6694"/>
                  <a:pt x="13993" y="6744"/>
                  <a:pt x="14023" y="6744"/>
                </a:cubicBezTo>
                <a:cubicBezTo>
                  <a:pt x="14054" y="6744"/>
                  <a:pt x="14078" y="6694"/>
                  <a:pt x="14078" y="6633"/>
                </a:cubicBezTo>
                <a:cubicBezTo>
                  <a:pt x="14078" y="6572"/>
                  <a:pt x="14054" y="6522"/>
                  <a:pt x="14023" y="6522"/>
                </a:cubicBezTo>
                <a:close/>
                <a:moveTo>
                  <a:pt x="13844" y="6522"/>
                </a:moveTo>
                <a:cubicBezTo>
                  <a:pt x="13814" y="6522"/>
                  <a:pt x="13789" y="6572"/>
                  <a:pt x="13789" y="6633"/>
                </a:cubicBezTo>
                <a:cubicBezTo>
                  <a:pt x="13789" y="6694"/>
                  <a:pt x="13814" y="6744"/>
                  <a:pt x="13844" y="6744"/>
                </a:cubicBezTo>
                <a:cubicBezTo>
                  <a:pt x="13875" y="6744"/>
                  <a:pt x="13899" y="6694"/>
                  <a:pt x="13899" y="6633"/>
                </a:cubicBezTo>
                <a:cubicBezTo>
                  <a:pt x="13899" y="6572"/>
                  <a:pt x="13875" y="6522"/>
                  <a:pt x="13844" y="6522"/>
                </a:cubicBezTo>
                <a:close/>
                <a:moveTo>
                  <a:pt x="13665" y="6522"/>
                </a:moveTo>
                <a:cubicBezTo>
                  <a:pt x="13635" y="6522"/>
                  <a:pt x="13610" y="6572"/>
                  <a:pt x="13610" y="6633"/>
                </a:cubicBezTo>
                <a:cubicBezTo>
                  <a:pt x="13610" y="6694"/>
                  <a:pt x="13635" y="6744"/>
                  <a:pt x="13665" y="6744"/>
                </a:cubicBezTo>
                <a:cubicBezTo>
                  <a:pt x="13696" y="6744"/>
                  <a:pt x="13720" y="6694"/>
                  <a:pt x="13720" y="6633"/>
                </a:cubicBezTo>
                <a:cubicBezTo>
                  <a:pt x="13720" y="6572"/>
                  <a:pt x="13696" y="6522"/>
                  <a:pt x="13665" y="6522"/>
                </a:cubicBezTo>
                <a:close/>
                <a:moveTo>
                  <a:pt x="13486" y="6522"/>
                </a:moveTo>
                <a:cubicBezTo>
                  <a:pt x="13456" y="6522"/>
                  <a:pt x="13431" y="6572"/>
                  <a:pt x="13431" y="6633"/>
                </a:cubicBezTo>
                <a:cubicBezTo>
                  <a:pt x="13431" y="6694"/>
                  <a:pt x="13456" y="6744"/>
                  <a:pt x="13486" y="6744"/>
                </a:cubicBezTo>
                <a:cubicBezTo>
                  <a:pt x="13516" y="6744"/>
                  <a:pt x="13541" y="6694"/>
                  <a:pt x="13541" y="6633"/>
                </a:cubicBezTo>
                <a:cubicBezTo>
                  <a:pt x="13541" y="6572"/>
                  <a:pt x="13516" y="6522"/>
                  <a:pt x="13486" y="6522"/>
                </a:cubicBezTo>
                <a:close/>
                <a:moveTo>
                  <a:pt x="13307" y="6522"/>
                </a:moveTo>
                <a:cubicBezTo>
                  <a:pt x="13277" y="6522"/>
                  <a:pt x="13252" y="6572"/>
                  <a:pt x="13252" y="6633"/>
                </a:cubicBezTo>
                <a:cubicBezTo>
                  <a:pt x="13252" y="6694"/>
                  <a:pt x="13277" y="6744"/>
                  <a:pt x="13307" y="6744"/>
                </a:cubicBezTo>
                <a:cubicBezTo>
                  <a:pt x="13337" y="6744"/>
                  <a:pt x="13362" y="6694"/>
                  <a:pt x="13362" y="6633"/>
                </a:cubicBezTo>
                <a:cubicBezTo>
                  <a:pt x="13362" y="6572"/>
                  <a:pt x="13337" y="6522"/>
                  <a:pt x="13307" y="6522"/>
                </a:cubicBezTo>
                <a:close/>
                <a:moveTo>
                  <a:pt x="13128" y="6522"/>
                </a:moveTo>
                <a:cubicBezTo>
                  <a:pt x="13098" y="6522"/>
                  <a:pt x="13073" y="6572"/>
                  <a:pt x="13073" y="6633"/>
                </a:cubicBezTo>
                <a:cubicBezTo>
                  <a:pt x="13073" y="6694"/>
                  <a:pt x="13098" y="6744"/>
                  <a:pt x="13128" y="6744"/>
                </a:cubicBezTo>
                <a:cubicBezTo>
                  <a:pt x="13158" y="6744"/>
                  <a:pt x="13183" y="6694"/>
                  <a:pt x="13183" y="6633"/>
                </a:cubicBezTo>
                <a:cubicBezTo>
                  <a:pt x="13183" y="6572"/>
                  <a:pt x="13158" y="6522"/>
                  <a:pt x="13128" y="6522"/>
                </a:cubicBezTo>
                <a:close/>
                <a:moveTo>
                  <a:pt x="12949" y="6522"/>
                </a:moveTo>
                <a:cubicBezTo>
                  <a:pt x="12919" y="6522"/>
                  <a:pt x="12894" y="6572"/>
                  <a:pt x="12894" y="6633"/>
                </a:cubicBezTo>
                <a:cubicBezTo>
                  <a:pt x="12894" y="6694"/>
                  <a:pt x="12919" y="6744"/>
                  <a:pt x="12949" y="6744"/>
                </a:cubicBezTo>
                <a:cubicBezTo>
                  <a:pt x="12979" y="6744"/>
                  <a:pt x="13004" y="6694"/>
                  <a:pt x="13004" y="6633"/>
                </a:cubicBezTo>
                <a:cubicBezTo>
                  <a:pt x="13004" y="6572"/>
                  <a:pt x="12979" y="6522"/>
                  <a:pt x="12949" y="6522"/>
                </a:cubicBezTo>
                <a:close/>
                <a:moveTo>
                  <a:pt x="12770" y="6522"/>
                </a:moveTo>
                <a:cubicBezTo>
                  <a:pt x="12740" y="6522"/>
                  <a:pt x="12715" y="6572"/>
                  <a:pt x="12715" y="6633"/>
                </a:cubicBezTo>
                <a:cubicBezTo>
                  <a:pt x="12715" y="6694"/>
                  <a:pt x="12740" y="6744"/>
                  <a:pt x="12770" y="6744"/>
                </a:cubicBezTo>
                <a:cubicBezTo>
                  <a:pt x="12800" y="6744"/>
                  <a:pt x="12825" y="6694"/>
                  <a:pt x="12825" y="6633"/>
                </a:cubicBezTo>
                <a:cubicBezTo>
                  <a:pt x="12825" y="6572"/>
                  <a:pt x="12800" y="6522"/>
                  <a:pt x="12770" y="6522"/>
                </a:cubicBezTo>
                <a:close/>
                <a:moveTo>
                  <a:pt x="12591" y="6522"/>
                </a:moveTo>
                <a:cubicBezTo>
                  <a:pt x="12560" y="6522"/>
                  <a:pt x="12536" y="6572"/>
                  <a:pt x="12536" y="6633"/>
                </a:cubicBezTo>
                <a:cubicBezTo>
                  <a:pt x="12536" y="6694"/>
                  <a:pt x="12560" y="6744"/>
                  <a:pt x="12591" y="6744"/>
                </a:cubicBezTo>
                <a:cubicBezTo>
                  <a:pt x="12621" y="6744"/>
                  <a:pt x="12646" y="6694"/>
                  <a:pt x="12646" y="6633"/>
                </a:cubicBezTo>
                <a:cubicBezTo>
                  <a:pt x="12646" y="6572"/>
                  <a:pt x="12621" y="6522"/>
                  <a:pt x="12591" y="6522"/>
                </a:cubicBezTo>
                <a:close/>
                <a:moveTo>
                  <a:pt x="12412" y="6522"/>
                </a:moveTo>
                <a:cubicBezTo>
                  <a:pt x="12381" y="6522"/>
                  <a:pt x="12357" y="6572"/>
                  <a:pt x="12357" y="6633"/>
                </a:cubicBezTo>
                <a:cubicBezTo>
                  <a:pt x="12357" y="6694"/>
                  <a:pt x="12381" y="6744"/>
                  <a:pt x="12412" y="6744"/>
                </a:cubicBezTo>
                <a:cubicBezTo>
                  <a:pt x="12442" y="6744"/>
                  <a:pt x="12466" y="6694"/>
                  <a:pt x="12466" y="6633"/>
                </a:cubicBezTo>
                <a:cubicBezTo>
                  <a:pt x="12466" y="6572"/>
                  <a:pt x="12442" y="6522"/>
                  <a:pt x="12412" y="6522"/>
                </a:cubicBezTo>
                <a:close/>
                <a:moveTo>
                  <a:pt x="12233" y="6522"/>
                </a:moveTo>
                <a:cubicBezTo>
                  <a:pt x="12202" y="6522"/>
                  <a:pt x="12178" y="6572"/>
                  <a:pt x="12178" y="6633"/>
                </a:cubicBezTo>
                <a:cubicBezTo>
                  <a:pt x="12178" y="6694"/>
                  <a:pt x="12202" y="6744"/>
                  <a:pt x="12233" y="6744"/>
                </a:cubicBezTo>
                <a:cubicBezTo>
                  <a:pt x="12263" y="6744"/>
                  <a:pt x="12287" y="6694"/>
                  <a:pt x="12287" y="6633"/>
                </a:cubicBezTo>
                <a:cubicBezTo>
                  <a:pt x="12287" y="6572"/>
                  <a:pt x="12263" y="6522"/>
                  <a:pt x="12233" y="6522"/>
                </a:cubicBezTo>
                <a:close/>
                <a:moveTo>
                  <a:pt x="12053" y="6522"/>
                </a:moveTo>
                <a:cubicBezTo>
                  <a:pt x="12023" y="6522"/>
                  <a:pt x="11999" y="6572"/>
                  <a:pt x="11999" y="6633"/>
                </a:cubicBezTo>
                <a:cubicBezTo>
                  <a:pt x="11999" y="6694"/>
                  <a:pt x="12023" y="6744"/>
                  <a:pt x="12053" y="6744"/>
                </a:cubicBezTo>
                <a:cubicBezTo>
                  <a:pt x="12084" y="6744"/>
                  <a:pt x="12108" y="6694"/>
                  <a:pt x="12108" y="6633"/>
                </a:cubicBezTo>
                <a:cubicBezTo>
                  <a:pt x="12108" y="6572"/>
                  <a:pt x="12084" y="6522"/>
                  <a:pt x="12053" y="6522"/>
                </a:cubicBezTo>
                <a:close/>
                <a:moveTo>
                  <a:pt x="11874" y="6522"/>
                </a:moveTo>
                <a:cubicBezTo>
                  <a:pt x="11844" y="6522"/>
                  <a:pt x="11819" y="6572"/>
                  <a:pt x="11819" y="6633"/>
                </a:cubicBezTo>
                <a:cubicBezTo>
                  <a:pt x="11819" y="6694"/>
                  <a:pt x="11844" y="6744"/>
                  <a:pt x="11874" y="6744"/>
                </a:cubicBezTo>
                <a:cubicBezTo>
                  <a:pt x="11905" y="6744"/>
                  <a:pt x="11929" y="6694"/>
                  <a:pt x="11929" y="6633"/>
                </a:cubicBezTo>
                <a:cubicBezTo>
                  <a:pt x="11929" y="6572"/>
                  <a:pt x="11905" y="6522"/>
                  <a:pt x="11874" y="6522"/>
                </a:cubicBezTo>
                <a:close/>
                <a:moveTo>
                  <a:pt x="11695" y="6522"/>
                </a:moveTo>
                <a:cubicBezTo>
                  <a:pt x="11665" y="6522"/>
                  <a:pt x="11640" y="6572"/>
                  <a:pt x="11640" y="6633"/>
                </a:cubicBezTo>
                <a:cubicBezTo>
                  <a:pt x="11640" y="6694"/>
                  <a:pt x="11665" y="6744"/>
                  <a:pt x="11695" y="6744"/>
                </a:cubicBezTo>
                <a:cubicBezTo>
                  <a:pt x="11726" y="6744"/>
                  <a:pt x="11750" y="6694"/>
                  <a:pt x="11750" y="6633"/>
                </a:cubicBezTo>
                <a:cubicBezTo>
                  <a:pt x="11750" y="6572"/>
                  <a:pt x="11726" y="6522"/>
                  <a:pt x="11695" y="6522"/>
                </a:cubicBezTo>
                <a:close/>
                <a:moveTo>
                  <a:pt x="11516" y="6522"/>
                </a:moveTo>
                <a:cubicBezTo>
                  <a:pt x="11486" y="6522"/>
                  <a:pt x="11461" y="6572"/>
                  <a:pt x="11461" y="6633"/>
                </a:cubicBezTo>
                <a:cubicBezTo>
                  <a:pt x="11461" y="6694"/>
                  <a:pt x="11486" y="6744"/>
                  <a:pt x="11516" y="6744"/>
                </a:cubicBezTo>
                <a:cubicBezTo>
                  <a:pt x="11546" y="6744"/>
                  <a:pt x="11571" y="6694"/>
                  <a:pt x="11571" y="6633"/>
                </a:cubicBezTo>
                <a:cubicBezTo>
                  <a:pt x="11571" y="6572"/>
                  <a:pt x="11546" y="6522"/>
                  <a:pt x="11516" y="6522"/>
                </a:cubicBezTo>
                <a:close/>
                <a:moveTo>
                  <a:pt x="11337" y="6522"/>
                </a:moveTo>
                <a:cubicBezTo>
                  <a:pt x="11307" y="6522"/>
                  <a:pt x="11282" y="6572"/>
                  <a:pt x="11282" y="6633"/>
                </a:cubicBezTo>
                <a:cubicBezTo>
                  <a:pt x="11282" y="6694"/>
                  <a:pt x="11307" y="6744"/>
                  <a:pt x="11337" y="6744"/>
                </a:cubicBezTo>
                <a:cubicBezTo>
                  <a:pt x="11367" y="6744"/>
                  <a:pt x="11392" y="6694"/>
                  <a:pt x="11392" y="6633"/>
                </a:cubicBezTo>
                <a:cubicBezTo>
                  <a:pt x="11392" y="6572"/>
                  <a:pt x="11367" y="6522"/>
                  <a:pt x="11337" y="6522"/>
                </a:cubicBezTo>
                <a:close/>
                <a:moveTo>
                  <a:pt x="11158" y="6522"/>
                </a:moveTo>
                <a:cubicBezTo>
                  <a:pt x="11128" y="6522"/>
                  <a:pt x="11103" y="6572"/>
                  <a:pt x="11103" y="6633"/>
                </a:cubicBezTo>
                <a:cubicBezTo>
                  <a:pt x="11103" y="6694"/>
                  <a:pt x="11128" y="6744"/>
                  <a:pt x="11158" y="6744"/>
                </a:cubicBezTo>
                <a:cubicBezTo>
                  <a:pt x="11188" y="6744"/>
                  <a:pt x="11213" y="6694"/>
                  <a:pt x="11213" y="6633"/>
                </a:cubicBezTo>
                <a:cubicBezTo>
                  <a:pt x="11213" y="6572"/>
                  <a:pt x="11188" y="6522"/>
                  <a:pt x="11158" y="6522"/>
                </a:cubicBezTo>
                <a:close/>
                <a:moveTo>
                  <a:pt x="10800" y="6522"/>
                </a:moveTo>
                <a:cubicBezTo>
                  <a:pt x="10770" y="6522"/>
                  <a:pt x="10745" y="6572"/>
                  <a:pt x="10745" y="6633"/>
                </a:cubicBezTo>
                <a:cubicBezTo>
                  <a:pt x="10745" y="6694"/>
                  <a:pt x="10770" y="6744"/>
                  <a:pt x="10800" y="6744"/>
                </a:cubicBezTo>
                <a:cubicBezTo>
                  <a:pt x="10830" y="6744"/>
                  <a:pt x="10855" y="6694"/>
                  <a:pt x="10855" y="6633"/>
                </a:cubicBezTo>
                <a:cubicBezTo>
                  <a:pt x="10855" y="6572"/>
                  <a:pt x="10830" y="6522"/>
                  <a:pt x="10800" y="6522"/>
                </a:cubicBezTo>
                <a:close/>
                <a:moveTo>
                  <a:pt x="10621" y="6522"/>
                </a:moveTo>
                <a:cubicBezTo>
                  <a:pt x="10590" y="6522"/>
                  <a:pt x="10566" y="6572"/>
                  <a:pt x="10566" y="6633"/>
                </a:cubicBezTo>
                <a:cubicBezTo>
                  <a:pt x="10566" y="6694"/>
                  <a:pt x="10590" y="6744"/>
                  <a:pt x="10621" y="6744"/>
                </a:cubicBezTo>
                <a:cubicBezTo>
                  <a:pt x="10651" y="6744"/>
                  <a:pt x="10676" y="6694"/>
                  <a:pt x="10676" y="6633"/>
                </a:cubicBezTo>
                <a:cubicBezTo>
                  <a:pt x="10676" y="6572"/>
                  <a:pt x="10651" y="6522"/>
                  <a:pt x="10621" y="6522"/>
                </a:cubicBezTo>
                <a:close/>
                <a:moveTo>
                  <a:pt x="10442" y="6522"/>
                </a:moveTo>
                <a:cubicBezTo>
                  <a:pt x="10411" y="6522"/>
                  <a:pt x="10387" y="6572"/>
                  <a:pt x="10387" y="6633"/>
                </a:cubicBezTo>
                <a:cubicBezTo>
                  <a:pt x="10387" y="6694"/>
                  <a:pt x="10411" y="6744"/>
                  <a:pt x="10442" y="6744"/>
                </a:cubicBezTo>
                <a:cubicBezTo>
                  <a:pt x="10472" y="6744"/>
                  <a:pt x="10497" y="6694"/>
                  <a:pt x="10497" y="6633"/>
                </a:cubicBezTo>
                <a:cubicBezTo>
                  <a:pt x="10497" y="6572"/>
                  <a:pt x="10472" y="6522"/>
                  <a:pt x="10442" y="6522"/>
                </a:cubicBezTo>
                <a:close/>
                <a:moveTo>
                  <a:pt x="10263" y="6522"/>
                </a:moveTo>
                <a:cubicBezTo>
                  <a:pt x="10232" y="6522"/>
                  <a:pt x="10208" y="6572"/>
                  <a:pt x="10208" y="6633"/>
                </a:cubicBezTo>
                <a:cubicBezTo>
                  <a:pt x="10208" y="6694"/>
                  <a:pt x="10232" y="6744"/>
                  <a:pt x="10263" y="6744"/>
                </a:cubicBezTo>
                <a:cubicBezTo>
                  <a:pt x="10293" y="6744"/>
                  <a:pt x="10317" y="6694"/>
                  <a:pt x="10317" y="6633"/>
                </a:cubicBezTo>
                <a:cubicBezTo>
                  <a:pt x="10317" y="6572"/>
                  <a:pt x="10293" y="6522"/>
                  <a:pt x="10263" y="6522"/>
                </a:cubicBezTo>
                <a:close/>
                <a:moveTo>
                  <a:pt x="10083" y="6522"/>
                </a:moveTo>
                <a:cubicBezTo>
                  <a:pt x="10053" y="6522"/>
                  <a:pt x="10029" y="6572"/>
                  <a:pt x="10029" y="6633"/>
                </a:cubicBezTo>
                <a:cubicBezTo>
                  <a:pt x="10029" y="6694"/>
                  <a:pt x="10053" y="6744"/>
                  <a:pt x="10083" y="6744"/>
                </a:cubicBezTo>
                <a:cubicBezTo>
                  <a:pt x="10114" y="6744"/>
                  <a:pt x="10138" y="6694"/>
                  <a:pt x="10138" y="6633"/>
                </a:cubicBezTo>
                <a:cubicBezTo>
                  <a:pt x="10138" y="6572"/>
                  <a:pt x="10114" y="6522"/>
                  <a:pt x="10083" y="6522"/>
                </a:cubicBezTo>
                <a:close/>
                <a:moveTo>
                  <a:pt x="9904" y="6522"/>
                </a:moveTo>
                <a:cubicBezTo>
                  <a:pt x="9874" y="6522"/>
                  <a:pt x="9850" y="6572"/>
                  <a:pt x="9850" y="6633"/>
                </a:cubicBezTo>
                <a:cubicBezTo>
                  <a:pt x="9850" y="6694"/>
                  <a:pt x="9874" y="6744"/>
                  <a:pt x="9904" y="6744"/>
                </a:cubicBezTo>
                <a:cubicBezTo>
                  <a:pt x="9935" y="6744"/>
                  <a:pt x="9959" y="6694"/>
                  <a:pt x="9959" y="6633"/>
                </a:cubicBezTo>
                <a:cubicBezTo>
                  <a:pt x="9959" y="6572"/>
                  <a:pt x="9935" y="6522"/>
                  <a:pt x="9904" y="6522"/>
                </a:cubicBezTo>
                <a:close/>
                <a:moveTo>
                  <a:pt x="9546" y="6522"/>
                </a:moveTo>
                <a:cubicBezTo>
                  <a:pt x="9516" y="6522"/>
                  <a:pt x="9491" y="6572"/>
                  <a:pt x="9491" y="6633"/>
                </a:cubicBezTo>
                <a:cubicBezTo>
                  <a:pt x="9491" y="6694"/>
                  <a:pt x="9516" y="6744"/>
                  <a:pt x="9546" y="6744"/>
                </a:cubicBezTo>
                <a:cubicBezTo>
                  <a:pt x="9577" y="6744"/>
                  <a:pt x="9601" y="6694"/>
                  <a:pt x="9601" y="6633"/>
                </a:cubicBezTo>
                <a:cubicBezTo>
                  <a:pt x="9601" y="6572"/>
                  <a:pt x="9577" y="6522"/>
                  <a:pt x="9546" y="6522"/>
                </a:cubicBezTo>
                <a:close/>
                <a:moveTo>
                  <a:pt x="9367" y="6522"/>
                </a:moveTo>
                <a:cubicBezTo>
                  <a:pt x="9337" y="6522"/>
                  <a:pt x="9312" y="6572"/>
                  <a:pt x="9312" y="6633"/>
                </a:cubicBezTo>
                <a:cubicBezTo>
                  <a:pt x="9312" y="6694"/>
                  <a:pt x="9337" y="6744"/>
                  <a:pt x="9367" y="6744"/>
                </a:cubicBezTo>
                <a:cubicBezTo>
                  <a:pt x="9397" y="6744"/>
                  <a:pt x="9422" y="6694"/>
                  <a:pt x="9422" y="6633"/>
                </a:cubicBezTo>
                <a:cubicBezTo>
                  <a:pt x="9422" y="6572"/>
                  <a:pt x="9397" y="6522"/>
                  <a:pt x="9367" y="6522"/>
                </a:cubicBezTo>
                <a:close/>
                <a:moveTo>
                  <a:pt x="9188" y="6522"/>
                </a:moveTo>
                <a:cubicBezTo>
                  <a:pt x="9158" y="6522"/>
                  <a:pt x="9133" y="6572"/>
                  <a:pt x="9133" y="6633"/>
                </a:cubicBezTo>
                <a:cubicBezTo>
                  <a:pt x="9133" y="6694"/>
                  <a:pt x="9158" y="6744"/>
                  <a:pt x="9188" y="6744"/>
                </a:cubicBezTo>
                <a:cubicBezTo>
                  <a:pt x="9218" y="6744"/>
                  <a:pt x="9243" y="6694"/>
                  <a:pt x="9243" y="6633"/>
                </a:cubicBezTo>
                <a:cubicBezTo>
                  <a:pt x="9243" y="6572"/>
                  <a:pt x="9218" y="6522"/>
                  <a:pt x="9188" y="6522"/>
                </a:cubicBezTo>
                <a:close/>
                <a:moveTo>
                  <a:pt x="4711" y="6522"/>
                </a:moveTo>
                <a:cubicBezTo>
                  <a:pt x="4681" y="6522"/>
                  <a:pt x="4656" y="6572"/>
                  <a:pt x="4656" y="6633"/>
                </a:cubicBezTo>
                <a:cubicBezTo>
                  <a:pt x="4656" y="6694"/>
                  <a:pt x="4681" y="6744"/>
                  <a:pt x="4711" y="6744"/>
                </a:cubicBezTo>
                <a:cubicBezTo>
                  <a:pt x="4741" y="6744"/>
                  <a:pt x="4766" y="6694"/>
                  <a:pt x="4766" y="6633"/>
                </a:cubicBezTo>
                <a:cubicBezTo>
                  <a:pt x="4766" y="6572"/>
                  <a:pt x="4741" y="6522"/>
                  <a:pt x="4711" y="6522"/>
                </a:cubicBezTo>
                <a:close/>
                <a:moveTo>
                  <a:pt x="4532" y="6522"/>
                </a:moveTo>
                <a:cubicBezTo>
                  <a:pt x="4502" y="6522"/>
                  <a:pt x="4477" y="6572"/>
                  <a:pt x="4477" y="6633"/>
                </a:cubicBezTo>
                <a:cubicBezTo>
                  <a:pt x="4477" y="6694"/>
                  <a:pt x="4502" y="6744"/>
                  <a:pt x="4532" y="6744"/>
                </a:cubicBezTo>
                <a:cubicBezTo>
                  <a:pt x="4562" y="6744"/>
                  <a:pt x="4587" y="6694"/>
                  <a:pt x="4587" y="6633"/>
                </a:cubicBezTo>
                <a:cubicBezTo>
                  <a:pt x="4587" y="6572"/>
                  <a:pt x="4562" y="6522"/>
                  <a:pt x="4532" y="6522"/>
                </a:cubicBezTo>
                <a:close/>
                <a:moveTo>
                  <a:pt x="4353" y="6522"/>
                </a:moveTo>
                <a:cubicBezTo>
                  <a:pt x="4323" y="6522"/>
                  <a:pt x="4298" y="6572"/>
                  <a:pt x="4298" y="6633"/>
                </a:cubicBezTo>
                <a:cubicBezTo>
                  <a:pt x="4298" y="6694"/>
                  <a:pt x="4323" y="6744"/>
                  <a:pt x="4353" y="6744"/>
                </a:cubicBezTo>
                <a:cubicBezTo>
                  <a:pt x="4383" y="6744"/>
                  <a:pt x="4408" y="6694"/>
                  <a:pt x="4408" y="6633"/>
                </a:cubicBezTo>
                <a:cubicBezTo>
                  <a:pt x="4408" y="6572"/>
                  <a:pt x="4383" y="6522"/>
                  <a:pt x="4353" y="6522"/>
                </a:cubicBezTo>
                <a:close/>
                <a:moveTo>
                  <a:pt x="4174" y="6522"/>
                </a:moveTo>
                <a:cubicBezTo>
                  <a:pt x="4143" y="6522"/>
                  <a:pt x="4119" y="6572"/>
                  <a:pt x="4119" y="6633"/>
                </a:cubicBezTo>
                <a:cubicBezTo>
                  <a:pt x="4119" y="6694"/>
                  <a:pt x="4143" y="6744"/>
                  <a:pt x="4174" y="6744"/>
                </a:cubicBezTo>
                <a:cubicBezTo>
                  <a:pt x="4204" y="6744"/>
                  <a:pt x="4229" y="6694"/>
                  <a:pt x="4229" y="6633"/>
                </a:cubicBezTo>
                <a:cubicBezTo>
                  <a:pt x="4229" y="6572"/>
                  <a:pt x="4204" y="6522"/>
                  <a:pt x="4174" y="6522"/>
                </a:cubicBezTo>
                <a:close/>
                <a:moveTo>
                  <a:pt x="3995" y="6522"/>
                </a:moveTo>
                <a:cubicBezTo>
                  <a:pt x="3964" y="6522"/>
                  <a:pt x="3940" y="6572"/>
                  <a:pt x="3940" y="6633"/>
                </a:cubicBezTo>
                <a:cubicBezTo>
                  <a:pt x="3940" y="6694"/>
                  <a:pt x="3964" y="6744"/>
                  <a:pt x="3995" y="6744"/>
                </a:cubicBezTo>
                <a:cubicBezTo>
                  <a:pt x="4025" y="6744"/>
                  <a:pt x="4050" y="6694"/>
                  <a:pt x="4050" y="6633"/>
                </a:cubicBezTo>
                <a:cubicBezTo>
                  <a:pt x="4050" y="6572"/>
                  <a:pt x="4025" y="6522"/>
                  <a:pt x="3995" y="6522"/>
                </a:cubicBezTo>
                <a:close/>
                <a:moveTo>
                  <a:pt x="3816" y="6522"/>
                </a:moveTo>
                <a:cubicBezTo>
                  <a:pt x="3785" y="6522"/>
                  <a:pt x="3761" y="6572"/>
                  <a:pt x="3761" y="6633"/>
                </a:cubicBezTo>
                <a:cubicBezTo>
                  <a:pt x="3761" y="6694"/>
                  <a:pt x="3785" y="6744"/>
                  <a:pt x="3816" y="6744"/>
                </a:cubicBezTo>
                <a:cubicBezTo>
                  <a:pt x="3846" y="6744"/>
                  <a:pt x="3870" y="6694"/>
                  <a:pt x="3870" y="6633"/>
                </a:cubicBezTo>
                <a:cubicBezTo>
                  <a:pt x="3870" y="6572"/>
                  <a:pt x="3846" y="6522"/>
                  <a:pt x="3816" y="6522"/>
                </a:cubicBezTo>
                <a:close/>
                <a:moveTo>
                  <a:pt x="3637" y="6522"/>
                </a:moveTo>
                <a:cubicBezTo>
                  <a:pt x="3606" y="6522"/>
                  <a:pt x="3582" y="6572"/>
                  <a:pt x="3582" y="6633"/>
                </a:cubicBezTo>
                <a:cubicBezTo>
                  <a:pt x="3582" y="6694"/>
                  <a:pt x="3606" y="6744"/>
                  <a:pt x="3637" y="6744"/>
                </a:cubicBezTo>
                <a:cubicBezTo>
                  <a:pt x="3667" y="6744"/>
                  <a:pt x="3691" y="6694"/>
                  <a:pt x="3691" y="6633"/>
                </a:cubicBezTo>
                <a:cubicBezTo>
                  <a:pt x="3691" y="6572"/>
                  <a:pt x="3667" y="6522"/>
                  <a:pt x="3637" y="6522"/>
                </a:cubicBezTo>
                <a:close/>
                <a:moveTo>
                  <a:pt x="3457" y="6522"/>
                </a:moveTo>
                <a:cubicBezTo>
                  <a:pt x="3427" y="6522"/>
                  <a:pt x="3403" y="6572"/>
                  <a:pt x="3403" y="6633"/>
                </a:cubicBezTo>
                <a:cubicBezTo>
                  <a:pt x="3403" y="6694"/>
                  <a:pt x="3427" y="6744"/>
                  <a:pt x="3457" y="6744"/>
                </a:cubicBezTo>
                <a:cubicBezTo>
                  <a:pt x="3488" y="6744"/>
                  <a:pt x="3512" y="6694"/>
                  <a:pt x="3512" y="6633"/>
                </a:cubicBezTo>
                <a:cubicBezTo>
                  <a:pt x="3512" y="6572"/>
                  <a:pt x="3488" y="6522"/>
                  <a:pt x="3457" y="6522"/>
                </a:cubicBezTo>
                <a:close/>
                <a:moveTo>
                  <a:pt x="3278" y="6522"/>
                </a:moveTo>
                <a:cubicBezTo>
                  <a:pt x="3248" y="6522"/>
                  <a:pt x="3223" y="6572"/>
                  <a:pt x="3223" y="6633"/>
                </a:cubicBezTo>
                <a:cubicBezTo>
                  <a:pt x="3223" y="6694"/>
                  <a:pt x="3248" y="6744"/>
                  <a:pt x="3278" y="6744"/>
                </a:cubicBezTo>
                <a:cubicBezTo>
                  <a:pt x="3309" y="6744"/>
                  <a:pt x="3333" y="6694"/>
                  <a:pt x="3333" y="6633"/>
                </a:cubicBezTo>
                <a:cubicBezTo>
                  <a:pt x="3333" y="6572"/>
                  <a:pt x="3309" y="6522"/>
                  <a:pt x="3278" y="6522"/>
                </a:cubicBezTo>
                <a:close/>
                <a:moveTo>
                  <a:pt x="3099" y="6522"/>
                </a:moveTo>
                <a:cubicBezTo>
                  <a:pt x="3069" y="6522"/>
                  <a:pt x="3044" y="6572"/>
                  <a:pt x="3044" y="6633"/>
                </a:cubicBezTo>
                <a:cubicBezTo>
                  <a:pt x="3044" y="6694"/>
                  <a:pt x="3069" y="6744"/>
                  <a:pt x="3099" y="6744"/>
                </a:cubicBezTo>
                <a:cubicBezTo>
                  <a:pt x="3130" y="6744"/>
                  <a:pt x="3154" y="6694"/>
                  <a:pt x="3154" y="6633"/>
                </a:cubicBezTo>
                <a:cubicBezTo>
                  <a:pt x="3154" y="6572"/>
                  <a:pt x="3130" y="6522"/>
                  <a:pt x="3099" y="6522"/>
                </a:cubicBezTo>
                <a:close/>
                <a:moveTo>
                  <a:pt x="2920" y="6522"/>
                </a:moveTo>
                <a:cubicBezTo>
                  <a:pt x="2890" y="6522"/>
                  <a:pt x="2865" y="6572"/>
                  <a:pt x="2865" y="6633"/>
                </a:cubicBezTo>
                <a:cubicBezTo>
                  <a:pt x="2865" y="6694"/>
                  <a:pt x="2890" y="6744"/>
                  <a:pt x="2920" y="6744"/>
                </a:cubicBezTo>
                <a:cubicBezTo>
                  <a:pt x="2950" y="6744"/>
                  <a:pt x="2975" y="6694"/>
                  <a:pt x="2975" y="6633"/>
                </a:cubicBezTo>
                <a:cubicBezTo>
                  <a:pt x="2975" y="6572"/>
                  <a:pt x="2950" y="6522"/>
                  <a:pt x="2920" y="6522"/>
                </a:cubicBezTo>
                <a:close/>
                <a:moveTo>
                  <a:pt x="2741" y="6522"/>
                </a:moveTo>
                <a:cubicBezTo>
                  <a:pt x="2711" y="6522"/>
                  <a:pt x="2686" y="6572"/>
                  <a:pt x="2686" y="6633"/>
                </a:cubicBezTo>
                <a:cubicBezTo>
                  <a:pt x="2686" y="6694"/>
                  <a:pt x="2711" y="6744"/>
                  <a:pt x="2741" y="6744"/>
                </a:cubicBezTo>
                <a:cubicBezTo>
                  <a:pt x="2771" y="6744"/>
                  <a:pt x="2796" y="6694"/>
                  <a:pt x="2796" y="6633"/>
                </a:cubicBezTo>
                <a:cubicBezTo>
                  <a:pt x="2796" y="6572"/>
                  <a:pt x="2771" y="6522"/>
                  <a:pt x="2741" y="6522"/>
                </a:cubicBezTo>
                <a:close/>
                <a:moveTo>
                  <a:pt x="2562" y="6522"/>
                </a:moveTo>
                <a:cubicBezTo>
                  <a:pt x="2532" y="6522"/>
                  <a:pt x="2507" y="6572"/>
                  <a:pt x="2507" y="6633"/>
                </a:cubicBezTo>
                <a:cubicBezTo>
                  <a:pt x="2507" y="6694"/>
                  <a:pt x="2532" y="6744"/>
                  <a:pt x="2562" y="6744"/>
                </a:cubicBezTo>
                <a:cubicBezTo>
                  <a:pt x="2592" y="6744"/>
                  <a:pt x="2617" y="6694"/>
                  <a:pt x="2617" y="6633"/>
                </a:cubicBezTo>
                <a:cubicBezTo>
                  <a:pt x="2617" y="6572"/>
                  <a:pt x="2592" y="6522"/>
                  <a:pt x="2562" y="6522"/>
                </a:cubicBezTo>
                <a:close/>
                <a:moveTo>
                  <a:pt x="2383" y="6522"/>
                </a:moveTo>
                <a:cubicBezTo>
                  <a:pt x="2353" y="6522"/>
                  <a:pt x="2328" y="6572"/>
                  <a:pt x="2328" y="6633"/>
                </a:cubicBezTo>
                <a:cubicBezTo>
                  <a:pt x="2328" y="6694"/>
                  <a:pt x="2353" y="6744"/>
                  <a:pt x="2383" y="6744"/>
                </a:cubicBezTo>
                <a:cubicBezTo>
                  <a:pt x="2413" y="6744"/>
                  <a:pt x="2438" y="6694"/>
                  <a:pt x="2438" y="6633"/>
                </a:cubicBezTo>
                <a:cubicBezTo>
                  <a:pt x="2438" y="6572"/>
                  <a:pt x="2413" y="6522"/>
                  <a:pt x="2383" y="6522"/>
                </a:cubicBezTo>
                <a:close/>
                <a:moveTo>
                  <a:pt x="2204" y="6522"/>
                </a:moveTo>
                <a:cubicBezTo>
                  <a:pt x="2174" y="6522"/>
                  <a:pt x="2149" y="6572"/>
                  <a:pt x="2149" y="6633"/>
                </a:cubicBezTo>
                <a:cubicBezTo>
                  <a:pt x="2149" y="6694"/>
                  <a:pt x="2174" y="6744"/>
                  <a:pt x="2204" y="6744"/>
                </a:cubicBezTo>
                <a:cubicBezTo>
                  <a:pt x="2234" y="6744"/>
                  <a:pt x="2259" y="6694"/>
                  <a:pt x="2259" y="6633"/>
                </a:cubicBezTo>
                <a:cubicBezTo>
                  <a:pt x="2259" y="6572"/>
                  <a:pt x="2234" y="6522"/>
                  <a:pt x="2204" y="6522"/>
                </a:cubicBezTo>
                <a:close/>
                <a:moveTo>
                  <a:pt x="2025" y="6522"/>
                </a:moveTo>
                <a:cubicBezTo>
                  <a:pt x="1994" y="6522"/>
                  <a:pt x="1970" y="6572"/>
                  <a:pt x="1970" y="6633"/>
                </a:cubicBezTo>
                <a:cubicBezTo>
                  <a:pt x="1970" y="6694"/>
                  <a:pt x="1994" y="6744"/>
                  <a:pt x="2025" y="6744"/>
                </a:cubicBezTo>
                <a:cubicBezTo>
                  <a:pt x="2055" y="6744"/>
                  <a:pt x="2080" y="6694"/>
                  <a:pt x="2080" y="6633"/>
                </a:cubicBezTo>
                <a:cubicBezTo>
                  <a:pt x="2080" y="6572"/>
                  <a:pt x="2055" y="6522"/>
                  <a:pt x="2025" y="6522"/>
                </a:cubicBezTo>
                <a:close/>
                <a:moveTo>
                  <a:pt x="1846" y="6522"/>
                </a:moveTo>
                <a:cubicBezTo>
                  <a:pt x="1815" y="6522"/>
                  <a:pt x="1791" y="6572"/>
                  <a:pt x="1791" y="6633"/>
                </a:cubicBezTo>
                <a:cubicBezTo>
                  <a:pt x="1791" y="6694"/>
                  <a:pt x="1815" y="6744"/>
                  <a:pt x="1846" y="6744"/>
                </a:cubicBezTo>
                <a:cubicBezTo>
                  <a:pt x="1876" y="6744"/>
                  <a:pt x="1901" y="6694"/>
                  <a:pt x="1901" y="6633"/>
                </a:cubicBezTo>
                <a:cubicBezTo>
                  <a:pt x="1901" y="6572"/>
                  <a:pt x="1876" y="6522"/>
                  <a:pt x="1846" y="6522"/>
                </a:cubicBezTo>
                <a:close/>
                <a:moveTo>
                  <a:pt x="1667" y="6522"/>
                </a:moveTo>
                <a:cubicBezTo>
                  <a:pt x="1636" y="6522"/>
                  <a:pt x="1612" y="6572"/>
                  <a:pt x="1612" y="6633"/>
                </a:cubicBezTo>
                <a:cubicBezTo>
                  <a:pt x="1612" y="6694"/>
                  <a:pt x="1636" y="6744"/>
                  <a:pt x="1667" y="6744"/>
                </a:cubicBezTo>
                <a:cubicBezTo>
                  <a:pt x="1697" y="6744"/>
                  <a:pt x="1721" y="6694"/>
                  <a:pt x="1721" y="6633"/>
                </a:cubicBezTo>
                <a:cubicBezTo>
                  <a:pt x="1721" y="6572"/>
                  <a:pt x="1697" y="6522"/>
                  <a:pt x="1667" y="6522"/>
                </a:cubicBezTo>
                <a:close/>
                <a:moveTo>
                  <a:pt x="19038" y="6160"/>
                </a:moveTo>
                <a:cubicBezTo>
                  <a:pt x="19008" y="6160"/>
                  <a:pt x="18983" y="6209"/>
                  <a:pt x="18983" y="6271"/>
                </a:cubicBezTo>
                <a:cubicBezTo>
                  <a:pt x="18983" y="6332"/>
                  <a:pt x="19008" y="6382"/>
                  <a:pt x="19038" y="6382"/>
                </a:cubicBezTo>
                <a:cubicBezTo>
                  <a:pt x="19068" y="6382"/>
                  <a:pt x="19093" y="6332"/>
                  <a:pt x="19093" y="6271"/>
                </a:cubicBezTo>
                <a:cubicBezTo>
                  <a:pt x="19093" y="6209"/>
                  <a:pt x="19068" y="6160"/>
                  <a:pt x="19038" y="6160"/>
                </a:cubicBezTo>
                <a:close/>
                <a:moveTo>
                  <a:pt x="18859" y="6160"/>
                </a:moveTo>
                <a:cubicBezTo>
                  <a:pt x="18828" y="6160"/>
                  <a:pt x="18804" y="6209"/>
                  <a:pt x="18804" y="6271"/>
                </a:cubicBezTo>
                <a:cubicBezTo>
                  <a:pt x="18804" y="6332"/>
                  <a:pt x="18828" y="6382"/>
                  <a:pt x="18859" y="6382"/>
                </a:cubicBezTo>
                <a:cubicBezTo>
                  <a:pt x="18889" y="6382"/>
                  <a:pt x="18914" y="6332"/>
                  <a:pt x="18914" y="6271"/>
                </a:cubicBezTo>
                <a:cubicBezTo>
                  <a:pt x="18914" y="6209"/>
                  <a:pt x="18889" y="6160"/>
                  <a:pt x="18859" y="6160"/>
                </a:cubicBezTo>
                <a:close/>
                <a:moveTo>
                  <a:pt x="18142" y="6160"/>
                </a:moveTo>
                <a:cubicBezTo>
                  <a:pt x="18112" y="6160"/>
                  <a:pt x="18088" y="6209"/>
                  <a:pt x="18088" y="6271"/>
                </a:cubicBezTo>
                <a:cubicBezTo>
                  <a:pt x="18088" y="6332"/>
                  <a:pt x="18112" y="6382"/>
                  <a:pt x="18142" y="6382"/>
                </a:cubicBezTo>
                <a:cubicBezTo>
                  <a:pt x="18173" y="6382"/>
                  <a:pt x="18197" y="6332"/>
                  <a:pt x="18197" y="6271"/>
                </a:cubicBezTo>
                <a:cubicBezTo>
                  <a:pt x="18197" y="6209"/>
                  <a:pt x="18173" y="6160"/>
                  <a:pt x="18142" y="6160"/>
                </a:cubicBezTo>
                <a:close/>
                <a:moveTo>
                  <a:pt x="17963" y="6160"/>
                </a:moveTo>
                <a:cubicBezTo>
                  <a:pt x="17933" y="6160"/>
                  <a:pt x="17908" y="6209"/>
                  <a:pt x="17908" y="6271"/>
                </a:cubicBezTo>
                <a:cubicBezTo>
                  <a:pt x="17908" y="6332"/>
                  <a:pt x="17933" y="6382"/>
                  <a:pt x="17963" y="6382"/>
                </a:cubicBezTo>
                <a:cubicBezTo>
                  <a:pt x="17994" y="6382"/>
                  <a:pt x="18018" y="6332"/>
                  <a:pt x="18018" y="6271"/>
                </a:cubicBezTo>
                <a:cubicBezTo>
                  <a:pt x="18018" y="6209"/>
                  <a:pt x="17994" y="6160"/>
                  <a:pt x="17963" y="6160"/>
                </a:cubicBezTo>
                <a:close/>
                <a:moveTo>
                  <a:pt x="17784" y="6160"/>
                </a:moveTo>
                <a:cubicBezTo>
                  <a:pt x="17754" y="6160"/>
                  <a:pt x="17729" y="6209"/>
                  <a:pt x="17729" y="6271"/>
                </a:cubicBezTo>
                <a:cubicBezTo>
                  <a:pt x="17729" y="6332"/>
                  <a:pt x="17754" y="6382"/>
                  <a:pt x="17784" y="6382"/>
                </a:cubicBezTo>
                <a:cubicBezTo>
                  <a:pt x="17815" y="6382"/>
                  <a:pt x="17839" y="6332"/>
                  <a:pt x="17839" y="6271"/>
                </a:cubicBezTo>
                <a:cubicBezTo>
                  <a:pt x="17839" y="6209"/>
                  <a:pt x="17815" y="6160"/>
                  <a:pt x="17784" y="6160"/>
                </a:cubicBezTo>
                <a:close/>
                <a:moveTo>
                  <a:pt x="17605" y="6160"/>
                </a:moveTo>
                <a:cubicBezTo>
                  <a:pt x="17575" y="6160"/>
                  <a:pt x="17550" y="6209"/>
                  <a:pt x="17550" y="6271"/>
                </a:cubicBezTo>
                <a:cubicBezTo>
                  <a:pt x="17550" y="6332"/>
                  <a:pt x="17575" y="6382"/>
                  <a:pt x="17605" y="6382"/>
                </a:cubicBezTo>
                <a:cubicBezTo>
                  <a:pt x="17635" y="6382"/>
                  <a:pt x="17660" y="6332"/>
                  <a:pt x="17660" y="6271"/>
                </a:cubicBezTo>
                <a:cubicBezTo>
                  <a:pt x="17660" y="6209"/>
                  <a:pt x="17635" y="6160"/>
                  <a:pt x="17605" y="6160"/>
                </a:cubicBezTo>
                <a:close/>
                <a:moveTo>
                  <a:pt x="17426" y="6160"/>
                </a:moveTo>
                <a:cubicBezTo>
                  <a:pt x="17396" y="6160"/>
                  <a:pt x="17371" y="6209"/>
                  <a:pt x="17371" y="6271"/>
                </a:cubicBezTo>
                <a:cubicBezTo>
                  <a:pt x="17371" y="6332"/>
                  <a:pt x="17396" y="6382"/>
                  <a:pt x="17426" y="6382"/>
                </a:cubicBezTo>
                <a:cubicBezTo>
                  <a:pt x="17456" y="6382"/>
                  <a:pt x="17481" y="6332"/>
                  <a:pt x="17481" y="6271"/>
                </a:cubicBezTo>
                <a:cubicBezTo>
                  <a:pt x="17481" y="6209"/>
                  <a:pt x="17456" y="6160"/>
                  <a:pt x="17426" y="6160"/>
                </a:cubicBezTo>
                <a:close/>
                <a:moveTo>
                  <a:pt x="17247" y="6160"/>
                </a:moveTo>
                <a:cubicBezTo>
                  <a:pt x="17217" y="6160"/>
                  <a:pt x="17192" y="6209"/>
                  <a:pt x="17192" y="6271"/>
                </a:cubicBezTo>
                <a:cubicBezTo>
                  <a:pt x="17192" y="6332"/>
                  <a:pt x="17217" y="6382"/>
                  <a:pt x="17247" y="6382"/>
                </a:cubicBezTo>
                <a:cubicBezTo>
                  <a:pt x="17277" y="6382"/>
                  <a:pt x="17302" y="6332"/>
                  <a:pt x="17302" y="6271"/>
                </a:cubicBezTo>
                <a:cubicBezTo>
                  <a:pt x="17302" y="6209"/>
                  <a:pt x="17277" y="6160"/>
                  <a:pt x="17247" y="6160"/>
                </a:cubicBezTo>
                <a:close/>
                <a:moveTo>
                  <a:pt x="17068" y="6160"/>
                </a:moveTo>
                <a:cubicBezTo>
                  <a:pt x="17038" y="6160"/>
                  <a:pt x="17013" y="6209"/>
                  <a:pt x="17013" y="6271"/>
                </a:cubicBezTo>
                <a:cubicBezTo>
                  <a:pt x="17013" y="6332"/>
                  <a:pt x="17038" y="6382"/>
                  <a:pt x="17068" y="6382"/>
                </a:cubicBezTo>
                <a:cubicBezTo>
                  <a:pt x="17098" y="6382"/>
                  <a:pt x="17123" y="6332"/>
                  <a:pt x="17123" y="6271"/>
                </a:cubicBezTo>
                <a:cubicBezTo>
                  <a:pt x="17123" y="6209"/>
                  <a:pt x="17098" y="6160"/>
                  <a:pt x="17068" y="6160"/>
                </a:cubicBezTo>
                <a:close/>
                <a:moveTo>
                  <a:pt x="16889" y="6160"/>
                </a:moveTo>
                <a:cubicBezTo>
                  <a:pt x="16859" y="6160"/>
                  <a:pt x="16834" y="6209"/>
                  <a:pt x="16834" y="6271"/>
                </a:cubicBezTo>
                <a:cubicBezTo>
                  <a:pt x="16834" y="6332"/>
                  <a:pt x="16859" y="6382"/>
                  <a:pt x="16889" y="6382"/>
                </a:cubicBezTo>
                <a:cubicBezTo>
                  <a:pt x="16919" y="6382"/>
                  <a:pt x="16944" y="6332"/>
                  <a:pt x="16944" y="6271"/>
                </a:cubicBezTo>
                <a:cubicBezTo>
                  <a:pt x="16944" y="6209"/>
                  <a:pt x="16919" y="6160"/>
                  <a:pt x="16889" y="6160"/>
                </a:cubicBezTo>
                <a:close/>
                <a:moveTo>
                  <a:pt x="16710" y="6160"/>
                </a:moveTo>
                <a:cubicBezTo>
                  <a:pt x="16679" y="6160"/>
                  <a:pt x="16655" y="6209"/>
                  <a:pt x="16655" y="6271"/>
                </a:cubicBezTo>
                <a:cubicBezTo>
                  <a:pt x="16655" y="6332"/>
                  <a:pt x="16679" y="6382"/>
                  <a:pt x="16710" y="6382"/>
                </a:cubicBezTo>
                <a:cubicBezTo>
                  <a:pt x="16740" y="6382"/>
                  <a:pt x="16765" y="6332"/>
                  <a:pt x="16765" y="6271"/>
                </a:cubicBezTo>
                <a:cubicBezTo>
                  <a:pt x="16765" y="6209"/>
                  <a:pt x="16740" y="6160"/>
                  <a:pt x="16710" y="6160"/>
                </a:cubicBezTo>
                <a:close/>
                <a:moveTo>
                  <a:pt x="16531" y="6160"/>
                </a:moveTo>
                <a:cubicBezTo>
                  <a:pt x="16500" y="6160"/>
                  <a:pt x="16476" y="6209"/>
                  <a:pt x="16476" y="6271"/>
                </a:cubicBezTo>
                <a:cubicBezTo>
                  <a:pt x="16476" y="6332"/>
                  <a:pt x="16500" y="6382"/>
                  <a:pt x="16531" y="6382"/>
                </a:cubicBezTo>
                <a:cubicBezTo>
                  <a:pt x="16561" y="6382"/>
                  <a:pt x="16585" y="6332"/>
                  <a:pt x="16585" y="6271"/>
                </a:cubicBezTo>
                <a:cubicBezTo>
                  <a:pt x="16585" y="6209"/>
                  <a:pt x="16561" y="6160"/>
                  <a:pt x="16531" y="6160"/>
                </a:cubicBezTo>
                <a:close/>
                <a:moveTo>
                  <a:pt x="16352" y="6160"/>
                </a:moveTo>
                <a:cubicBezTo>
                  <a:pt x="16321" y="6160"/>
                  <a:pt x="16297" y="6209"/>
                  <a:pt x="16297" y="6271"/>
                </a:cubicBezTo>
                <a:cubicBezTo>
                  <a:pt x="16297" y="6332"/>
                  <a:pt x="16321" y="6382"/>
                  <a:pt x="16352" y="6382"/>
                </a:cubicBezTo>
                <a:cubicBezTo>
                  <a:pt x="16382" y="6382"/>
                  <a:pt x="16406" y="6332"/>
                  <a:pt x="16406" y="6271"/>
                </a:cubicBezTo>
                <a:cubicBezTo>
                  <a:pt x="16406" y="6209"/>
                  <a:pt x="16382" y="6160"/>
                  <a:pt x="16352" y="6160"/>
                </a:cubicBezTo>
                <a:close/>
                <a:moveTo>
                  <a:pt x="16172" y="6160"/>
                </a:moveTo>
                <a:cubicBezTo>
                  <a:pt x="16142" y="6160"/>
                  <a:pt x="16118" y="6209"/>
                  <a:pt x="16118" y="6271"/>
                </a:cubicBezTo>
                <a:cubicBezTo>
                  <a:pt x="16118" y="6332"/>
                  <a:pt x="16142" y="6382"/>
                  <a:pt x="16172" y="6382"/>
                </a:cubicBezTo>
                <a:cubicBezTo>
                  <a:pt x="16203" y="6382"/>
                  <a:pt x="16227" y="6332"/>
                  <a:pt x="16227" y="6271"/>
                </a:cubicBezTo>
                <a:cubicBezTo>
                  <a:pt x="16227" y="6209"/>
                  <a:pt x="16203" y="6160"/>
                  <a:pt x="16172" y="6160"/>
                </a:cubicBezTo>
                <a:close/>
                <a:moveTo>
                  <a:pt x="15993" y="6160"/>
                </a:moveTo>
                <a:cubicBezTo>
                  <a:pt x="15963" y="6160"/>
                  <a:pt x="15938" y="6209"/>
                  <a:pt x="15938" y="6271"/>
                </a:cubicBezTo>
                <a:cubicBezTo>
                  <a:pt x="15938" y="6332"/>
                  <a:pt x="15963" y="6382"/>
                  <a:pt x="15993" y="6382"/>
                </a:cubicBezTo>
                <a:cubicBezTo>
                  <a:pt x="16024" y="6382"/>
                  <a:pt x="16048" y="6332"/>
                  <a:pt x="16048" y="6271"/>
                </a:cubicBezTo>
                <a:cubicBezTo>
                  <a:pt x="16048" y="6209"/>
                  <a:pt x="16024" y="6160"/>
                  <a:pt x="15993" y="6160"/>
                </a:cubicBezTo>
                <a:close/>
                <a:moveTo>
                  <a:pt x="15814" y="6160"/>
                </a:moveTo>
                <a:cubicBezTo>
                  <a:pt x="15784" y="6160"/>
                  <a:pt x="15759" y="6209"/>
                  <a:pt x="15759" y="6271"/>
                </a:cubicBezTo>
                <a:cubicBezTo>
                  <a:pt x="15759" y="6332"/>
                  <a:pt x="15784" y="6382"/>
                  <a:pt x="15814" y="6382"/>
                </a:cubicBezTo>
                <a:cubicBezTo>
                  <a:pt x="15845" y="6382"/>
                  <a:pt x="15869" y="6332"/>
                  <a:pt x="15869" y="6271"/>
                </a:cubicBezTo>
                <a:cubicBezTo>
                  <a:pt x="15869" y="6209"/>
                  <a:pt x="15845" y="6160"/>
                  <a:pt x="15814" y="6160"/>
                </a:cubicBezTo>
                <a:close/>
                <a:moveTo>
                  <a:pt x="15635" y="6160"/>
                </a:moveTo>
                <a:cubicBezTo>
                  <a:pt x="15605" y="6160"/>
                  <a:pt x="15580" y="6209"/>
                  <a:pt x="15580" y="6271"/>
                </a:cubicBezTo>
                <a:cubicBezTo>
                  <a:pt x="15580" y="6332"/>
                  <a:pt x="15605" y="6382"/>
                  <a:pt x="15635" y="6382"/>
                </a:cubicBezTo>
                <a:cubicBezTo>
                  <a:pt x="15666" y="6382"/>
                  <a:pt x="15690" y="6332"/>
                  <a:pt x="15690" y="6271"/>
                </a:cubicBezTo>
                <a:cubicBezTo>
                  <a:pt x="15690" y="6209"/>
                  <a:pt x="15666" y="6160"/>
                  <a:pt x="15635" y="6160"/>
                </a:cubicBezTo>
                <a:close/>
                <a:moveTo>
                  <a:pt x="15456" y="6160"/>
                </a:moveTo>
                <a:cubicBezTo>
                  <a:pt x="15426" y="6160"/>
                  <a:pt x="15401" y="6209"/>
                  <a:pt x="15401" y="6271"/>
                </a:cubicBezTo>
                <a:cubicBezTo>
                  <a:pt x="15401" y="6332"/>
                  <a:pt x="15426" y="6382"/>
                  <a:pt x="15456" y="6382"/>
                </a:cubicBezTo>
                <a:cubicBezTo>
                  <a:pt x="15486" y="6382"/>
                  <a:pt x="15511" y="6332"/>
                  <a:pt x="15511" y="6271"/>
                </a:cubicBezTo>
                <a:cubicBezTo>
                  <a:pt x="15511" y="6209"/>
                  <a:pt x="15486" y="6160"/>
                  <a:pt x="15456" y="6160"/>
                </a:cubicBezTo>
                <a:close/>
                <a:moveTo>
                  <a:pt x="15277" y="6160"/>
                </a:moveTo>
                <a:cubicBezTo>
                  <a:pt x="15247" y="6160"/>
                  <a:pt x="15222" y="6209"/>
                  <a:pt x="15222" y="6271"/>
                </a:cubicBezTo>
                <a:cubicBezTo>
                  <a:pt x="15222" y="6332"/>
                  <a:pt x="15247" y="6382"/>
                  <a:pt x="15277" y="6382"/>
                </a:cubicBezTo>
                <a:cubicBezTo>
                  <a:pt x="15307" y="6382"/>
                  <a:pt x="15332" y="6332"/>
                  <a:pt x="15332" y="6271"/>
                </a:cubicBezTo>
                <a:cubicBezTo>
                  <a:pt x="15332" y="6209"/>
                  <a:pt x="15307" y="6160"/>
                  <a:pt x="15277" y="6160"/>
                </a:cubicBezTo>
                <a:close/>
                <a:moveTo>
                  <a:pt x="15098" y="6160"/>
                </a:moveTo>
                <a:cubicBezTo>
                  <a:pt x="15068" y="6160"/>
                  <a:pt x="15043" y="6209"/>
                  <a:pt x="15043" y="6271"/>
                </a:cubicBezTo>
                <a:cubicBezTo>
                  <a:pt x="15043" y="6332"/>
                  <a:pt x="15068" y="6382"/>
                  <a:pt x="15098" y="6382"/>
                </a:cubicBezTo>
                <a:cubicBezTo>
                  <a:pt x="15128" y="6382"/>
                  <a:pt x="15153" y="6332"/>
                  <a:pt x="15153" y="6271"/>
                </a:cubicBezTo>
                <a:cubicBezTo>
                  <a:pt x="15153" y="6209"/>
                  <a:pt x="15128" y="6160"/>
                  <a:pt x="15098" y="6160"/>
                </a:cubicBezTo>
                <a:close/>
                <a:moveTo>
                  <a:pt x="14919" y="6160"/>
                </a:moveTo>
                <a:cubicBezTo>
                  <a:pt x="14889" y="6160"/>
                  <a:pt x="14864" y="6209"/>
                  <a:pt x="14864" y="6271"/>
                </a:cubicBezTo>
                <a:cubicBezTo>
                  <a:pt x="14864" y="6332"/>
                  <a:pt x="14889" y="6382"/>
                  <a:pt x="14919" y="6382"/>
                </a:cubicBezTo>
                <a:cubicBezTo>
                  <a:pt x="14949" y="6382"/>
                  <a:pt x="14974" y="6332"/>
                  <a:pt x="14974" y="6271"/>
                </a:cubicBezTo>
                <a:cubicBezTo>
                  <a:pt x="14974" y="6209"/>
                  <a:pt x="14949" y="6160"/>
                  <a:pt x="14919" y="6160"/>
                </a:cubicBezTo>
                <a:close/>
                <a:moveTo>
                  <a:pt x="14740" y="6160"/>
                </a:moveTo>
                <a:cubicBezTo>
                  <a:pt x="14709" y="6160"/>
                  <a:pt x="14685" y="6209"/>
                  <a:pt x="14685" y="6271"/>
                </a:cubicBezTo>
                <a:cubicBezTo>
                  <a:pt x="14685" y="6332"/>
                  <a:pt x="14709" y="6382"/>
                  <a:pt x="14740" y="6382"/>
                </a:cubicBezTo>
                <a:cubicBezTo>
                  <a:pt x="14770" y="6382"/>
                  <a:pt x="14795" y="6332"/>
                  <a:pt x="14795" y="6271"/>
                </a:cubicBezTo>
                <a:cubicBezTo>
                  <a:pt x="14795" y="6209"/>
                  <a:pt x="14770" y="6160"/>
                  <a:pt x="14740" y="6160"/>
                </a:cubicBezTo>
                <a:close/>
                <a:moveTo>
                  <a:pt x="14561" y="6160"/>
                </a:moveTo>
                <a:cubicBezTo>
                  <a:pt x="14530" y="6160"/>
                  <a:pt x="14506" y="6209"/>
                  <a:pt x="14506" y="6271"/>
                </a:cubicBezTo>
                <a:cubicBezTo>
                  <a:pt x="14506" y="6332"/>
                  <a:pt x="14530" y="6382"/>
                  <a:pt x="14561" y="6382"/>
                </a:cubicBezTo>
                <a:cubicBezTo>
                  <a:pt x="14591" y="6382"/>
                  <a:pt x="14616" y="6332"/>
                  <a:pt x="14616" y="6271"/>
                </a:cubicBezTo>
                <a:cubicBezTo>
                  <a:pt x="14616" y="6209"/>
                  <a:pt x="14591" y="6160"/>
                  <a:pt x="14561" y="6160"/>
                </a:cubicBezTo>
                <a:close/>
                <a:moveTo>
                  <a:pt x="14382" y="6160"/>
                </a:moveTo>
                <a:cubicBezTo>
                  <a:pt x="14351" y="6160"/>
                  <a:pt x="14327" y="6209"/>
                  <a:pt x="14327" y="6271"/>
                </a:cubicBezTo>
                <a:cubicBezTo>
                  <a:pt x="14327" y="6332"/>
                  <a:pt x="14351" y="6382"/>
                  <a:pt x="14382" y="6382"/>
                </a:cubicBezTo>
                <a:cubicBezTo>
                  <a:pt x="14412" y="6382"/>
                  <a:pt x="14436" y="6332"/>
                  <a:pt x="14436" y="6271"/>
                </a:cubicBezTo>
                <a:cubicBezTo>
                  <a:pt x="14436" y="6209"/>
                  <a:pt x="14412" y="6160"/>
                  <a:pt x="14382" y="6160"/>
                </a:cubicBezTo>
                <a:close/>
                <a:moveTo>
                  <a:pt x="14202" y="6160"/>
                </a:moveTo>
                <a:cubicBezTo>
                  <a:pt x="14172" y="6160"/>
                  <a:pt x="14148" y="6209"/>
                  <a:pt x="14148" y="6271"/>
                </a:cubicBezTo>
                <a:cubicBezTo>
                  <a:pt x="14148" y="6332"/>
                  <a:pt x="14172" y="6382"/>
                  <a:pt x="14202" y="6382"/>
                </a:cubicBezTo>
                <a:cubicBezTo>
                  <a:pt x="14233" y="6382"/>
                  <a:pt x="14257" y="6332"/>
                  <a:pt x="14257" y="6271"/>
                </a:cubicBezTo>
                <a:cubicBezTo>
                  <a:pt x="14257" y="6209"/>
                  <a:pt x="14233" y="6160"/>
                  <a:pt x="14202" y="6160"/>
                </a:cubicBezTo>
                <a:close/>
                <a:moveTo>
                  <a:pt x="14023" y="6160"/>
                </a:moveTo>
                <a:cubicBezTo>
                  <a:pt x="13993" y="6160"/>
                  <a:pt x="13969" y="6209"/>
                  <a:pt x="13969" y="6271"/>
                </a:cubicBezTo>
                <a:cubicBezTo>
                  <a:pt x="13969" y="6332"/>
                  <a:pt x="13993" y="6382"/>
                  <a:pt x="14023" y="6382"/>
                </a:cubicBezTo>
                <a:cubicBezTo>
                  <a:pt x="14054" y="6382"/>
                  <a:pt x="14078" y="6332"/>
                  <a:pt x="14078" y="6271"/>
                </a:cubicBezTo>
                <a:cubicBezTo>
                  <a:pt x="14078" y="6209"/>
                  <a:pt x="14054" y="6160"/>
                  <a:pt x="14023" y="6160"/>
                </a:cubicBezTo>
                <a:close/>
                <a:moveTo>
                  <a:pt x="13844" y="6160"/>
                </a:moveTo>
                <a:cubicBezTo>
                  <a:pt x="13814" y="6160"/>
                  <a:pt x="13789" y="6209"/>
                  <a:pt x="13789" y="6271"/>
                </a:cubicBezTo>
                <a:cubicBezTo>
                  <a:pt x="13789" y="6332"/>
                  <a:pt x="13814" y="6382"/>
                  <a:pt x="13844" y="6382"/>
                </a:cubicBezTo>
                <a:cubicBezTo>
                  <a:pt x="13875" y="6382"/>
                  <a:pt x="13899" y="6332"/>
                  <a:pt x="13899" y="6271"/>
                </a:cubicBezTo>
                <a:cubicBezTo>
                  <a:pt x="13899" y="6209"/>
                  <a:pt x="13875" y="6160"/>
                  <a:pt x="13844" y="6160"/>
                </a:cubicBezTo>
                <a:close/>
                <a:moveTo>
                  <a:pt x="13665" y="6160"/>
                </a:moveTo>
                <a:cubicBezTo>
                  <a:pt x="13635" y="6160"/>
                  <a:pt x="13610" y="6209"/>
                  <a:pt x="13610" y="6271"/>
                </a:cubicBezTo>
                <a:cubicBezTo>
                  <a:pt x="13610" y="6332"/>
                  <a:pt x="13635" y="6382"/>
                  <a:pt x="13665" y="6382"/>
                </a:cubicBezTo>
                <a:cubicBezTo>
                  <a:pt x="13696" y="6382"/>
                  <a:pt x="13720" y="6332"/>
                  <a:pt x="13720" y="6271"/>
                </a:cubicBezTo>
                <a:cubicBezTo>
                  <a:pt x="13720" y="6209"/>
                  <a:pt x="13696" y="6160"/>
                  <a:pt x="13665" y="6160"/>
                </a:cubicBezTo>
                <a:close/>
                <a:moveTo>
                  <a:pt x="13486" y="6160"/>
                </a:moveTo>
                <a:cubicBezTo>
                  <a:pt x="13456" y="6160"/>
                  <a:pt x="13431" y="6209"/>
                  <a:pt x="13431" y="6271"/>
                </a:cubicBezTo>
                <a:cubicBezTo>
                  <a:pt x="13431" y="6332"/>
                  <a:pt x="13456" y="6382"/>
                  <a:pt x="13486" y="6382"/>
                </a:cubicBezTo>
                <a:cubicBezTo>
                  <a:pt x="13516" y="6382"/>
                  <a:pt x="13541" y="6332"/>
                  <a:pt x="13541" y="6271"/>
                </a:cubicBezTo>
                <a:cubicBezTo>
                  <a:pt x="13541" y="6209"/>
                  <a:pt x="13516" y="6160"/>
                  <a:pt x="13486" y="6160"/>
                </a:cubicBezTo>
                <a:close/>
                <a:moveTo>
                  <a:pt x="13307" y="6160"/>
                </a:moveTo>
                <a:cubicBezTo>
                  <a:pt x="13277" y="6160"/>
                  <a:pt x="13252" y="6209"/>
                  <a:pt x="13252" y="6271"/>
                </a:cubicBezTo>
                <a:cubicBezTo>
                  <a:pt x="13252" y="6332"/>
                  <a:pt x="13277" y="6382"/>
                  <a:pt x="13307" y="6382"/>
                </a:cubicBezTo>
                <a:cubicBezTo>
                  <a:pt x="13337" y="6382"/>
                  <a:pt x="13362" y="6332"/>
                  <a:pt x="13362" y="6271"/>
                </a:cubicBezTo>
                <a:cubicBezTo>
                  <a:pt x="13362" y="6209"/>
                  <a:pt x="13337" y="6160"/>
                  <a:pt x="13307" y="6160"/>
                </a:cubicBezTo>
                <a:close/>
                <a:moveTo>
                  <a:pt x="12949" y="6160"/>
                </a:moveTo>
                <a:cubicBezTo>
                  <a:pt x="12919" y="6160"/>
                  <a:pt x="12894" y="6209"/>
                  <a:pt x="12894" y="6271"/>
                </a:cubicBezTo>
                <a:cubicBezTo>
                  <a:pt x="12894" y="6332"/>
                  <a:pt x="12919" y="6382"/>
                  <a:pt x="12949" y="6382"/>
                </a:cubicBezTo>
                <a:cubicBezTo>
                  <a:pt x="12979" y="6382"/>
                  <a:pt x="13004" y="6332"/>
                  <a:pt x="13004" y="6271"/>
                </a:cubicBezTo>
                <a:cubicBezTo>
                  <a:pt x="13004" y="6209"/>
                  <a:pt x="12979" y="6160"/>
                  <a:pt x="12949" y="6160"/>
                </a:cubicBezTo>
                <a:close/>
                <a:moveTo>
                  <a:pt x="12770" y="6160"/>
                </a:moveTo>
                <a:cubicBezTo>
                  <a:pt x="12740" y="6160"/>
                  <a:pt x="12715" y="6209"/>
                  <a:pt x="12715" y="6271"/>
                </a:cubicBezTo>
                <a:cubicBezTo>
                  <a:pt x="12715" y="6332"/>
                  <a:pt x="12740" y="6382"/>
                  <a:pt x="12770" y="6382"/>
                </a:cubicBezTo>
                <a:cubicBezTo>
                  <a:pt x="12800" y="6382"/>
                  <a:pt x="12825" y="6332"/>
                  <a:pt x="12825" y="6271"/>
                </a:cubicBezTo>
                <a:cubicBezTo>
                  <a:pt x="12825" y="6209"/>
                  <a:pt x="12800" y="6160"/>
                  <a:pt x="12770" y="6160"/>
                </a:cubicBezTo>
                <a:close/>
                <a:moveTo>
                  <a:pt x="12591" y="6160"/>
                </a:moveTo>
                <a:cubicBezTo>
                  <a:pt x="12560" y="6160"/>
                  <a:pt x="12536" y="6209"/>
                  <a:pt x="12536" y="6271"/>
                </a:cubicBezTo>
                <a:cubicBezTo>
                  <a:pt x="12536" y="6332"/>
                  <a:pt x="12560" y="6382"/>
                  <a:pt x="12591" y="6382"/>
                </a:cubicBezTo>
                <a:cubicBezTo>
                  <a:pt x="12621" y="6382"/>
                  <a:pt x="12646" y="6332"/>
                  <a:pt x="12646" y="6271"/>
                </a:cubicBezTo>
                <a:cubicBezTo>
                  <a:pt x="12646" y="6209"/>
                  <a:pt x="12621" y="6160"/>
                  <a:pt x="12591" y="6160"/>
                </a:cubicBezTo>
                <a:close/>
                <a:moveTo>
                  <a:pt x="12412" y="6160"/>
                </a:moveTo>
                <a:cubicBezTo>
                  <a:pt x="12381" y="6160"/>
                  <a:pt x="12357" y="6209"/>
                  <a:pt x="12357" y="6271"/>
                </a:cubicBezTo>
                <a:cubicBezTo>
                  <a:pt x="12357" y="6332"/>
                  <a:pt x="12381" y="6382"/>
                  <a:pt x="12412" y="6382"/>
                </a:cubicBezTo>
                <a:cubicBezTo>
                  <a:pt x="12442" y="6382"/>
                  <a:pt x="12466" y="6332"/>
                  <a:pt x="12466" y="6271"/>
                </a:cubicBezTo>
                <a:cubicBezTo>
                  <a:pt x="12466" y="6209"/>
                  <a:pt x="12442" y="6160"/>
                  <a:pt x="12412" y="6160"/>
                </a:cubicBezTo>
                <a:close/>
                <a:moveTo>
                  <a:pt x="12233" y="6160"/>
                </a:moveTo>
                <a:cubicBezTo>
                  <a:pt x="12202" y="6160"/>
                  <a:pt x="12178" y="6209"/>
                  <a:pt x="12178" y="6271"/>
                </a:cubicBezTo>
                <a:cubicBezTo>
                  <a:pt x="12178" y="6332"/>
                  <a:pt x="12202" y="6382"/>
                  <a:pt x="12233" y="6382"/>
                </a:cubicBezTo>
                <a:cubicBezTo>
                  <a:pt x="12263" y="6382"/>
                  <a:pt x="12287" y="6332"/>
                  <a:pt x="12287" y="6271"/>
                </a:cubicBezTo>
                <a:cubicBezTo>
                  <a:pt x="12287" y="6209"/>
                  <a:pt x="12263" y="6160"/>
                  <a:pt x="12233" y="6160"/>
                </a:cubicBezTo>
                <a:close/>
                <a:moveTo>
                  <a:pt x="12053" y="6160"/>
                </a:moveTo>
                <a:cubicBezTo>
                  <a:pt x="12023" y="6160"/>
                  <a:pt x="11999" y="6209"/>
                  <a:pt x="11999" y="6271"/>
                </a:cubicBezTo>
                <a:cubicBezTo>
                  <a:pt x="11999" y="6332"/>
                  <a:pt x="12023" y="6382"/>
                  <a:pt x="12053" y="6382"/>
                </a:cubicBezTo>
                <a:cubicBezTo>
                  <a:pt x="12084" y="6382"/>
                  <a:pt x="12108" y="6332"/>
                  <a:pt x="12108" y="6271"/>
                </a:cubicBezTo>
                <a:cubicBezTo>
                  <a:pt x="12108" y="6209"/>
                  <a:pt x="12084" y="6160"/>
                  <a:pt x="12053" y="6160"/>
                </a:cubicBezTo>
                <a:close/>
                <a:moveTo>
                  <a:pt x="11874" y="6160"/>
                </a:moveTo>
                <a:cubicBezTo>
                  <a:pt x="11844" y="6160"/>
                  <a:pt x="11819" y="6209"/>
                  <a:pt x="11819" y="6271"/>
                </a:cubicBezTo>
                <a:cubicBezTo>
                  <a:pt x="11819" y="6332"/>
                  <a:pt x="11844" y="6382"/>
                  <a:pt x="11874" y="6382"/>
                </a:cubicBezTo>
                <a:cubicBezTo>
                  <a:pt x="11905" y="6382"/>
                  <a:pt x="11929" y="6332"/>
                  <a:pt x="11929" y="6271"/>
                </a:cubicBezTo>
                <a:cubicBezTo>
                  <a:pt x="11929" y="6209"/>
                  <a:pt x="11905" y="6160"/>
                  <a:pt x="11874" y="6160"/>
                </a:cubicBezTo>
                <a:close/>
                <a:moveTo>
                  <a:pt x="11695" y="6160"/>
                </a:moveTo>
                <a:cubicBezTo>
                  <a:pt x="11665" y="6160"/>
                  <a:pt x="11640" y="6209"/>
                  <a:pt x="11640" y="6271"/>
                </a:cubicBezTo>
                <a:cubicBezTo>
                  <a:pt x="11640" y="6332"/>
                  <a:pt x="11665" y="6382"/>
                  <a:pt x="11695" y="6382"/>
                </a:cubicBezTo>
                <a:cubicBezTo>
                  <a:pt x="11726" y="6382"/>
                  <a:pt x="11750" y="6332"/>
                  <a:pt x="11750" y="6271"/>
                </a:cubicBezTo>
                <a:cubicBezTo>
                  <a:pt x="11750" y="6209"/>
                  <a:pt x="11726" y="6160"/>
                  <a:pt x="11695" y="6160"/>
                </a:cubicBezTo>
                <a:close/>
                <a:moveTo>
                  <a:pt x="11516" y="6160"/>
                </a:moveTo>
                <a:cubicBezTo>
                  <a:pt x="11486" y="6160"/>
                  <a:pt x="11461" y="6209"/>
                  <a:pt x="11461" y="6271"/>
                </a:cubicBezTo>
                <a:cubicBezTo>
                  <a:pt x="11461" y="6332"/>
                  <a:pt x="11486" y="6382"/>
                  <a:pt x="11516" y="6382"/>
                </a:cubicBezTo>
                <a:cubicBezTo>
                  <a:pt x="11546" y="6382"/>
                  <a:pt x="11571" y="6332"/>
                  <a:pt x="11571" y="6271"/>
                </a:cubicBezTo>
                <a:cubicBezTo>
                  <a:pt x="11571" y="6209"/>
                  <a:pt x="11546" y="6160"/>
                  <a:pt x="11516" y="6160"/>
                </a:cubicBezTo>
                <a:close/>
                <a:moveTo>
                  <a:pt x="11337" y="6160"/>
                </a:moveTo>
                <a:cubicBezTo>
                  <a:pt x="11307" y="6160"/>
                  <a:pt x="11282" y="6209"/>
                  <a:pt x="11282" y="6271"/>
                </a:cubicBezTo>
                <a:cubicBezTo>
                  <a:pt x="11282" y="6332"/>
                  <a:pt x="11307" y="6382"/>
                  <a:pt x="11337" y="6382"/>
                </a:cubicBezTo>
                <a:cubicBezTo>
                  <a:pt x="11367" y="6382"/>
                  <a:pt x="11392" y="6332"/>
                  <a:pt x="11392" y="6271"/>
                </a:cubicBezTo>
                <a:cubicBezTo>
                  <a:pt x="11392" y="6209"/>
                  <a:pt x="11367" y="6160"/>
                  <a:pt x="11337" y="6160"/>
                </a:cubicBezTo>
                <a:close/>
                <a:moveTo>
                  <a:pt x="11158" y="6160"/>
                </a:moveTo>
                <a:cubicBezTo>
                  <a:pt x="11128" y="6160"/>
                  <a:pt x="11103" y="6209"/>
                  <a:pt x="11103" y="6271"/>
                </a:cubicBezTo>
                <a:cubicBezTo>
                  <a:pt x="11103" y="6332"/>
                  <a:pt x="11128" y="6382"/>
                  <a:pt x="11158" y="6382"/>
                </a:cubicBezTo>
                <a:cubicBezTo>
                  <a:pt x="11188" y="6382"/>
                  <a:pt x="11213" y="6332"/>
                  <a:pt x="11213" y="6271"/>
                </a:cubicBezTo>
                <a:cubicBezTo>
                  <a:pt x="11213" y="6209"/>
                  <a:pt x="11188" y="6160"/>
                  <a:pt x="11158" y="6160"/>
                </a:cubicBezTo>
                <a:close/>
                <a:moveTo>
                  <a:pt x="10979" y="6160"/>
                </a:moveTo>
                <a:cubicBezTo>
                  <a:pt x="10949" y="6160"/>
                  <a:pt x="10924" y="6209"/>
                  <a:pt x="10924" y="6271"/>
                </a:cubicBezTo>
                <a:cubicBezTo>
                  <a:pt x="10924" y="6332"/>
                  <a:pt x="10949" y="6382"/>
                  <a:pt x="10979" y="6382"/>
                </a:cubicBezTo>
                <a:cubicBezTo>
                  <a:pt x="11009" y="6382"/>
                  <a:pt x="11034" y="6332"/>
                  <a:pt x="11034" y="6271"/>
                </a:cubicBezTo>
                <a:cubicBezTo>
                  <a:pt x="11034" y="6209"/>
                  <a:pt x="11009" y="6160"/>
                  <a:pt x="10979" y="6160"/>
                </a:cubicBezTo>
                <a:close/>
                <a:moveTo>
                  <a:pt x="10800" y="6160"/>
                </a:moveTo>
                <a:cubicBezTo>
                  <a:pt x="10770" y="6160"/>
                  <a:pt x="10745" y="6209"/>
                  <a:pt x="10745" y="6271"/>
                </a:cubicBezTo>
                <a:cubicBezTo>
                  <a:pt x="10745" y="6332"/>
                  <a:pt x="10770" y="6382"/>
                  <a:pt x="10800" y="6382"/>
                </a:cubicBezTo>
                <a:cubicBezTo>
                  <a:pt x="10830" y="6382"/>
                  <a:pt x="10855" y="6332"/>
                  <a:pt x="10855" y="6271"/>
                </a:cubicBezTo>
                <a:cubicBezTo>
                  <a:pt x="10855" y="6209"/>
                  <a:pt x="10830" y="6160"/>
                  <a:pt x="10800" y="6160"/>
                </a:cubicBezTo>
                <a:close/>
                <a:moveTo>
                  <a:pt x="10442" y="6160"/>
                </a:moveTo>
                <a:cubicBezTo>
                  <a:pt x="10411" y="6160"/>
                  <a:pt x="10387" y="6209"/>
                  <a:pt x="10387" y="6271"/>
                </a:cubicBezTo>
                <a:cubicBezTo>
                  <a:pt x="10387" y="6332"/>
                  <a:pt x="10411" y="6382"/>
                  <a:pt x="10442" y="6382"/>
                </a:cubicBezTo>
                <a:cubicBezTo>
                  <a:pt x="10472" y="6382"/>
                  <a:pt x="10497" y="6332"/>
                  <a:pt x="10497" y="6271"/>
                </a:cubicBezTo>
                <a:cubicBezTo>
                  <a:pt x="10497" y="6209"/>
                  <a:pt x="10472" y="6160"/>
                  <a:pt x="10442" y="6160"/>
                </a:cubicBezTo>
                <a:close/>
                <a:moveTo>
                  <a:pt x="10263" y="6160"/>
                </a:moveTo>
                <a:cubicBezTo>
                  <a:pt x="10232" y="6160"/>
                  <a:pt x="10208" y="6209"/>
                  <a:pt x="10208" y="6271"/>
                </a:cubicBezTo>
                <a:cubicBezTo>
                  <a:pt x="10208" y="6332"/>
                  <a:pt x="10232" y="6382"/>
                  <a:pt x="10263" y="6382"/>
                </a:cubicBezTo>
                <a:cubicBezTo>
                  <a:pt x="10293" y="6382"/>
                  <a:pt x="10317" y="6332"/>
                  <a:pt x="10317" y="6271"/>
                </a:cubicBezTo>
                <a:cubicBezTo>
                  <a:pt x="10317" y="6209"/>
                  <a:pt x="10293" y="6160"/>
                  <a:pt x="10263" y="6160"/>
                </a:cubicBezTo>
                <a:close/>
                <a:moveTo>
                  <a:pt x="9725" y="6160"/>
                </a:moveTo>
                <a:cubicBezTo>
                  <a:pt x="9695" y="6160"/>
                  <a:pt x="9670" y="6209"/>
                  <a:pt x="9670" y="6271"/>
                </a:cubicBezTo>
                <a:cubicBezTo>
                  <a:pt x="9670" y="6332"/>
                  <a:pt x="9695" y="6382"/>
                  <a:pt x="9725" y="6382"/>
                </a:cubicBezTo>
                <a:cubicBezTo>
                  <a:pt x="9756" y="6382"/>
                  <a:pt x="9780" y="6332"/>
                  <a:pt x="9780" y="6271"/>
                </a:cubicBezTo>
                <a:cubicBezTo>
                  <a:pt x="9780" y="6209"/>
                  <a:pt x="9756" y="6160"/>
                  <a:pt x="9725" y="6160"/>
                </a:cubicBezTo>
                <a:close/>
                <a:moveTo>
                  <a:pt x="9546" y="6160"/>
                </a:moveTo>
                <a:cubicBezTo>
                  <a:pt x="9516" y="6160"/>
                  <a:pt x="9491" y="6209"/>
                  <a:pt x="9491" y="6271"/>
                </a:cubicBezTo>
                <a:cubicBezTo>
                  <a:pt x="9491" y="6332"/>
                  <a:pt x="9516" y="6382"/>
                  <a:pt x="9546" y="6382"/>
                </a:cubicBezTo>
                <a:cubicBezTo>
                  <a:pt x="9577" y="6382"/>
                  <a:pt x="9601" y="6332"/>
                  <a:pt x="9601" y="6271"/>
                </a:cubicBezTo>
                <a:cubicBezTo>
                  <a:pt x="9601" y="6209"/>
                  <a:pt x="9577" y="6160"/>
                  <a:pt x="9546" y="6160"/>
                </a:cubicBezTo>
                <a:close/>
                <a:moveTo>
                  <a:pt x="9367" y="6160"/>
                </a:moveTo>
                <a:cubicBezTo>
                  <a:pt x="9337" y="6160"/>
                  <a:pt x="9312" y="6209"/>
                  <a:pt x="9312" y="6271"/>
                </a:cubicBezTo>
                <a:cubicBezTo>
                  <a:pt x="9312" y="6332"/>
                  <a:pt x="9337" y="6382"/>
                  <a:pt x="9367" y="6382"/>
                </a:cubicBezTo>
                <a:cubicBezTo>
                  <a:pt x="9397" y="6382"/>
                  <a:pt x="9422" y="6332"/>
                  <a:pt x="9422" y="6271"/>
                </a:cubicBezTo>
                <a:cubicBezTo>
                  <a:pt x="9422" y="6209"/>
                  <a:pt x="9397" y="6160"/>
                  <a:pt x="9367" y="6160"/>
                </a:cubicBezTo>
                <a:close/>
                <a:moveTo>
                  <a:pt x="9188" y="6160"/>
                </a:moveTo>
                <a:cubicBezTo>
                  <a:pt x="9158" y="6160"/>
                  <a:pt x="9133" y="6209"/>
                  <a:pt x="9133" y="6271"/>
                </a:cubicBezTo>
                <a:cubicBezTo>
                  <a:pt x="9133" y="6332"/>
                  <a:pt x="9158" y="6382"/>
                  <a:pt x="9188" y="6382"/>
                </a:cubicBezTo>
                <a:cubicBezTo>
                  <a:pt x="9218" y="6382"/>
                  <a:pt x="9243" y="6332"/>
                  <a:pt x="9243" y="6271"/>
                </a:cubicBezTo>
                <a:cubicBezTo>
                  <a:pt x="9243" y="6209"/>
                  <a:pt x="9218" y="6160"/>
                  <a:pt x="9188" y="6160"/>
                </a:cubicBezTo>
                <a:close/>
                <a:moveTo>
                  <a:pt x="4890" y="6160"/>
                </a:moveTo>
                <a:cubicBezTo>
                  <a:pt x="4860" y="6160"/>
                  <a:pt x="4835" y="6209"/>
                  <a:pt x="4835" y="6271"/>
                </a:cubicBezTo>
                <a:cubicBezTo>
                  <a:pt x="4835" y="6332"/>
                  <a:pt x="4860" y="6382"/>
                  <a:pt x="4890" y="6382"/>
                </a:cubicBezTo>
                <a:cubicBezTo>
                  <a:pt x="4920" y="6382"/>
                  <a:pt x="4945" y="6332"/>
                  <a:pt x="4945" y="6271"/>
                </a:cubicBezTo>
                <a:cubicBezTo>
                  <a:pt x="4945" y="6209"/>
                  <a:pt x="4920" y="6160"/>
                  <a:pt x="4890" y="6160"/>
                </a:cubicBezTo>
                <a:close/>
                <a:moveTo>
                  <a:pt x="4711" y="6160"/>
                </a:moveTo>
                <a:cubicBezTo>
                  <a:pt x="4681" y="6160"/>
                  <a:pt x="4656" y="6209"/>
                  <a:pt x="4656" y="6271"/>
                </a:cubicBezTo>
                <a:cubicBezTo>
                  <a:pt x="4656" y="6332"/>
                  <a:pt x="4681" y="6382"/>
                  <a:pt x="4711" y="6382"/>
                </a:cubicBezTo>
                <a:cubicBezTo>
                  <a:pt x="4741" y="6382"/>
                  <a:pt x="4766" y="6332"/>
                  <a:pt x="4766" y="6271"/>
                </a:cubicBezTo>
                <a:cubicBezTo>
                  <a:pt x="4766" y="6209"/>
                  <a:pt x="4741" y="6160"/>
                  <a:pt x="4711" y="6160"/>
                </a:cubicBezTo>
                <a:close/>
                <a:moveTo>
                  <a:pt x="4532" y="6160"/>
                </a:moveTo>
                <a:cubicBezTo>
                  <a:pt x="4502" y="6160"/>
                  <a:pt x="4477" y="6209"/>
                  <a:pt x="4477" y="6271"/>
                </a:cubicBezTo>
                <a:cubicBezTo>
                  <a:pt x="4477" y="6332"/>
                  <a:pt x="4502" y="6382"/>
                  <a:pt x="4532" y="6382"/>
                </a:cubicBezTo>
                <a:cubicBezTo>
                  <a:pt x="4562" y="6382"/>
                  <a:pt x="4587" y="6332"/>
                  <a:pt x="4587" y="6271"/>
                </a:cubicBezTo>
                <a:cubicBezTo>
                  <a:pt x="4587" y="6209"/>
                  <a:pt x="4562" y="6160"/>
                  <a:pt x="4532" y="6160"/>
                </a:cubicBezTo>
                <a:close/>
                <a:moveTo>
                  <a:pt x="4353" y="6160"/>
                </a:moveTo>
                <a:cubicBezTo>
                  <a:pt x="4323" y="6160"/>
                  <a:pt x="4298" y="6209"/>
                  <a:pt x="4298" y="6271"/>
                </a:cubicBezTo>
                <a:cubicBezTo>
                  <a:pt x="4298" y="6332"/>
                  <a:pt x="4323" y="6382"/>
                  <a:pt x="4353" y="6382"/>
                </a:cubicBezTo>
                <a:cubicBezTo>
                  <a:pt x="4383" y="6382"/>
                  <a:pt x="4408" y="6332"/>
                  <a:pt x="4408" y="6271"/>
                </a:cubicBezTo>
                <a:cubicBezTo>
                  <a:pt x="4408" y="6209"/>
                  <a:pt x="4383" y="6160"/>
                  <a:pt x="4353" y="6160"/>
                </a:cubicBezTo>
                <a:close/>
                <a:moveTo>
                  <a:pt x="4174" y="6160"/>
                </a:moveTo>
                <a:cubicBezTo>
                  <a:pt x="4143" y="6160"/>
                  <a:pt x="4119" y="6209"/>
                  <a:pt x="4119" y="6271"/>
                </a:cubicBezTo>
                <a:cubicBezTo>
                  <a:pt x="4119" y="6332"/>
                  <a:pt x="4143" y="6382"/>
                  <a:pt x="4174" y="6382"/>
                </a:cubicBezTo>
                <a:cubicBezTo>
                  <a:pt x="4204" y="6382"/>
                  <a:pt x="4229" y="6332"/>
                  <a:pt x="4229" y="6271"/>
                </a:cubicBezTo>
                <a:cubicBezTo>
                  <a:pt x="4229" y="6209"/>
                  <a:pt x="4204" y="6160"/>
                  <a:pt x="4174" y="6160"/>
                </a:cubicBezTo>
                <a:close/>
                <a:moveTo>
                  <a:pt x="3995" y="6160"/>
                </a:moveTo>
                <a:cubicBezTo>
                  <a:pt x="3964" y="6160"/>
                  <a:pt x="3940" y="6209"/>
                  <a:pt x="3940" y="6271"/>
                </a:cubicBezTo>
                <a:cubicBezTo>
                  <a:pt x="3940" y="6332"/>
                  <a:pt x="3964" y="6382"/>
                  <a:pt x="3995" y="6382"/>
                </a:cubicBezTo>
                <a:cubicBezTo>
                  <a:pt x="4025" y="6382"/>
                  <a:pt x="4050" y="6332"/>
                  <a:pt x="4050" y="6271"/>
                </a:cubicBezTo>
                <a:cubicBezTo>
                  <a:pt x="4050" y="6209"/>
                  <a:pt x="4025" y="6160"/>
                  <a:pt x="3995" y="6160"/>
                </a:cubicBezTo>
                <a:close/>
                <a:moveTo>
                  <a:pt x="3816" y="6160"/>
                </a:moveTo>
                <a:cubicBezTo>
                  <a:pt x="3785" y="6160"/>
                  <a:pt x="3761" y="6209"/>
                  <a:pt x="3761" y="6271"/>
                </a:cubicBezTo>
                <a:cubicBezTo>
                  <a:pt x="3761" y="6332"/>
                  <a:pt x="3785" y="6382"/>
                  <a:pt x="3816" y="6382"/>
                </a:cubicBezTo>
                <a:cubicBezTo>
                  <a:pt x="3846" y="6382"/>
                  <a:pt x="3870" y="6332"/>
                  <a:pt x="3870" y="6271"/>
                </a:cubicBezTo>
                <a:cubicBezTo>
                  <a:pt x="3870" y="6209"/>
                  <a:pt x="3846" y="6160"/>
                  <a:pt x="3816" y="6160"/>
                </a:cubicBezTo>
                <a:close/>
                <a:moveTo>
                  <a:pt x="3637" y="6160"/>
                </a:moveTo>
                <a:cubicBezTo>
                  <a:pt x="3606" y="6160"/>
                  <a:pt x="3582" y="6209"/>
                  <a:pt x="3582" y="6271"/>
                </a:cubicBezTo>
                <a:cubicBezTo>
                  <a:pt x="3582" y="6332"/>
                  <a:pt x="3606" y="6382"/>
                  <a:pt x="3637" y="6382"/>
                </a:cubicBezTo>
                <a:cubicBezTo>
                  <a:pt x="3667" y="6382"/>
                  <a:pt x="3691" y="6332"/>
                  <a:pt x="3691" y="6271"/>
                </a:cubicBezTo>
                <a:cubicBezTo>
                  <a:pt x="3691" y="6209"/>
                  <a:pt x="3667" y="6160"/>
                  <a:pt x="3637" y="6160"/>
                </a:cubicBezTo>
                <a:close/>
                <a:moveTo>
                  <a:pt x="3457" y="6160"/>
                </a:moveTo>
                <a:cubicBezTo>
                  <a:pt x="3427" y="6160"/>
                  <a:pt x="3403" y="6209"/>
                  <a:pt x="3403" y="6271"/>
                </a:cubicBezTo>
                <a:cubicBezTo>
                  <a:pt x="3403" y="6332"/>
                  <a:pt x="3427" y="6382"/>
                  <a:pt x="3457" y="6382"/>
                </a:cubicBezTo>
                <a:cubicBezTo>
                  <a:pt x="3488" y="6382"/>
                  <a:pt x="3512" y="6332"/>
                  <a:pt x="3512" y="6271"/>
                </a:cubicBezTo>
                <a:cubicBezTo>
                  <a:pt x="3512" y="6209"/>
                  <a:pt x="3488" y="6160"/>
                  <a:pt x="3457" y="6160"/>
                </a:cubicBezTo>
                <a:close/>
                <a:moveTo>
                  <a:pt x="3278" y="6160"/>
                </a:moveTo>
                <a:cubicBezTo>
                  <a:pt x="3248" y="6160"/>
                  <a:pt x="3223" y="6209"/>
                  <a:pt x="3223" y="6271"/>
                </a:cubicBezTo>
                <a:cubicBezTo>
                  <a:pt x="3223" y="6332"/>
                  <a:pt x="3248" y="6382"/>
                  <a:pt x="3278" y="6382"/>
                </a:cubicBezTo>
                <a:cubicBezTo>
                  <a:pt x="3309" y="6382"/>
                  <a:pt x="3333" y="6332"/>
                  <a:pt x="3333" y="6271"/>
                </a:cubicBezTo>
                <a:cubicBezTo>
                  <a:pt x="3333" y="6209"/>
                  <a:pt x="3309" y="6160"/>
                  <a:pt x="3278" y="6160"/>
                </a:cubicBezTo>
                <a:close/>
                <a:moveTo>
                  <a:pt x="3099" y="6160"/>
                </a:moveTo>
                <a:cubicBezTo>
                  <a:pt x="3069" y="6160"/>
                  <a:pt x="3044" y="6209"/>
                  <a:pt x="3044" y="6271"/>
                </a:cubicBezTo>
                <a:cubicBezTo>
                  <a:pt x="3044" y="6332"/>
                  <a:pt x="3069" y="6382"/>
                  <a:pt x="3099" y="6382"/>
                </a:cubicBezTo>
                <a:cubicBezTo>
                  <a:pt x="3130" y="6382"/>
                  <a:pt x="3154" y="6332"/>
                  <a:pt x="3154" y="6271"/>
                </a:cubicBezTo>
                <a:cubicBezTo>
                  <a:pt x="3154" y="6209"/>
                  <a:pt x="3130" y="6160"/>
                  <a:pt x="3099" y="6160"/>
                </a:cubicBezTo>
                <a:close/>
                <a:moveTo>
                  <a:pt x="2920" y="6160"/>
                </a:moveTo>
                <a:cubicBezTo>
                  <a:pt x="2890" y="6160"/>
                  <a:pt x="2865" y="6209"/>
                  <a:pt x="2865" y="6271"/>
                </a:cubicBezTo>
                <a:cubicBezTo>
                  <a:pt x="2865" y="6332"/>
                  <a:pt x="2890" y="6382"/>
                  <a:pt x="2920" y="6382"/>
                </a:cubicBezTo>
                <a:cubicBezTo>
                  <a:pt x="2950" y="6382"/>
                  <a:pt x="2975" y="6332"/>
                  <a:pt x="2975" y="6271"/>
                </a:cubicBezTo>
                <a:cubicBezTo>
                  <a:pt x="2975" y="6209"/>
                  <a:pt x="2950" y="6160"/>
                  <a:pt x="2920" y="6160"/>
                </a:cubicBezTo>
                <a:close/>
                <a:moveTo>
                  <a:pt x="2741" y="6160"/>
                </a:moveTo>
                <a:cubicBezTo>
                  <a:pt x="2711" y="6160"/>
                  <a:pt x="2686" y="6209"/>
                  <a:pt x="2686" y="6271"/>
                </a:cubicBezTo>
                <a:cubicBezTo>
                  <a:pt x="2686" y="6332"/>
                  <a:pt x="2711" y="6382"/>
                  <a:pt x="2741" y="6382"/>
                </a:cubicBezTo>
                <a:cubicBezTo>
                  <a:pt x="2771" y="6382"/>
                  <a:pt x="2796" y="6332"/>
                  <a:pt x="2796" y="6271"/>
                </a:cubicBezTo>
                <a:cubicBezTo>
                  <a:pt x="2796" y="6209"/>
                  <a:pt x="2771" y="6160"/>
                  <a:pt x="2741" y="6160"/>
                </a:cubicBezTo>
                <a:close/>
                <a:moveTo>
                  <a:pt x="2562" y="6160"/>
                </a:moveTo>
                <a:cubicBezTo>
                  <a:pt x="2532" y="6160"/>
                  <a:pt x="2507" y="6209"/>
                  <a:pt x="2507" y="6271"/>
                </a:cubicBezTo>
                <a:cubicBezTo>
                  <a:pt x="2507" y="6332"/>
                  <a:pt x="2532" y="6382"/>
                  <a:pt x="2562" y="6382"/>
                </a:cubicBezTo>
                <a:cubicBezTo>
                  <a:pt x="2592" y="6382"/>
                  <a:pt x="2617" y="6332"/>
                  <a:pt x="2617" y="6271"/>
                </a:cubicBezTo>
                <a:cubicBezTo>
                  <a:pt x="2617" y="6209"/>
                  <a:pt x="2592" y="6160"/>
                  <a:pt x="2562" y="6160"/>
                </a:cubicBezTo>
                <a:close/>
                <a:moveTo>
                  <a:pt x="2383" y="6160"/>
                </a:moveTo>
                <a:cubicBezTo>
                  <a:pt x="2353" y="6160"/>
                  <a:pt x="2328" y="6209"/>
                  <a:pt x="2328" y="6271"/>
                </a:cubicBezTo>
                <a:cubicBezTo>
                  <a:pt x="2328" y="6332"/>
                  <a:pt x="2353" y="6382"/>
                  <a:pt x="2383" y="6382"/>
                </a:cubicBezTo>
                <a:cubicBezTo>
                  <a:pt x="2413" y="6382"/>
                  <a:pt x="2438" y="6332"/>
                  <a:pt x="2438" y="6271"/>
                </a:cubicBezTo>
                <a:cubicBezTo>
                  <a:pt x="2438" y="6209"/>
                  <a:pt x="2413" y="6160"/>
                  <a:pt x="2383" y="6160"/>
                </a:cubicBezTo>
                <a:close/>
                <a:moveTo>
                  <a:pt x="2204" y="6160"/>
                </a:moveTo>
                <a:cubicBezTo>
                  <a:pt x="2174" y="6160"/>
                  <a:pt x="2149" y="6209"/>
                  <a:pt x="2149" y="6271"/>
                </a:cubicBezTo>
                <a:cubicBezTo>
                  <a:pt x="2149" y="6332"/>
                  <a:pt x="2174" y="6382"/>
                  <a:pt x="2204" y="6382"/>
                </a:cubicBezTo>
                <a:cubicBezTo>
                  <a:pt x="2234" y="6382"/>
                  <a:pt x="2259" y="6332"/>
                  <a:pt x="2259" y="6271"/>
                </a:cubicBezTo>
                <a:cubicBezTo>
                  <a:pt x="2259" y="6209"/>
                  <a:pt x="2234" y="6160"/>
                  <a:pt x="2204" y="6160"/>
                </a:cubicBezTo>
                <a:close/>
                <a:moveTo>
                  <a:pt x="2025" y="6160"/>
                </a:moveTo>
                <a:cubicBezTo>
                  <a:pt x="1994" y="6160"/>
                  <a:pt x="1970" y="6209"/>
                  <a:pt x="1970" y="6271"/>
                </a:cubicBezTo>
                <a:cubicBezTo>
                  <a:pt x="1970" y="6332"/>
                  <a:pt x="1994" y="6382"/>
                  <a:pt x="2025" y="6382"/>
                </a:cubicBezTo>
                <a:cubicBezTo>
                  <a:pt x="2055" y="6382"/>
                  <a:pt x="2080" y="6332"/>
                  <a:pt x="2080" y="6271"/>
                </a:cubicBezTo>
                <a:cubicBezTo>
                  <a:pt x="2080" y="6209"/>
                  <a:pt x="2055" y="6160"/>
                  <a:pt x="2025" y="6160"/>
                </a:cubicBezTo>
                <a:close/>
                <a:moveTo>
                  <a:pt x="1846" y="6160"/>
                </a:moveTo>
                <a:cubicBezTo>
                  <a:pt x="1815" y="6160"/>
                  <a:pt x="1791" y="6209"/>
                  <a:pt x="1791" y="6271"/>
                </a:cubicBezTo>
                <a:cubicBezTo>
                  <a:pt x="1791" y="6332"/>
                  <a:pt x="1815" y="6382"/>
                  <a:pt x="1846" y="6382"/>
                </a:cubicBezTo>
                <a:cubicBezTo>
                  <a:pt x="1876" y="6382"/>
                  <a:pt x="1901" y="6332"/>
                  <a:pt x="1901" y="6271"/>
                </a:cubicBezTo>
                <a:cubicBezTo>
                  <a:pt x="1901" y="6209"/>
                  <a:pt x="1876" y="6160"/>
                  <a:pt x="1846" y="6160"/>
                </a:cubicBezTo>
                <a:close/>
                <a:moveTo>
                  <a:pt x="1667" y="6160"/>
                </a:moveTo>
                <a:cubicBezTo>
                  <a:pt x="1636" y="6160"/>
                  <a:pt x="1612" y="6209"/>
                  <a:pt x="1612" y="6271"/>
                </a:cubicBezTo>
                <a:cubicBezTo>
                  <a:pt x="1612" y="6332"/>
                  <a:pt x="1636" y="6382"/>
                  <a:pt x="1667" y="6382"/>
                </a:cubicBezTo>
                <a:cubicBezTo>
                  <a:pt x="1697" y="6382"/>
                  <a:pt x="1721" y="6332"/>
                  <a:pt x="1721" y="6271"/>
                </a:cubicBezTo>
                <a:cubicBezTo>
                  <a:pt x="1721" y="6209"/>
                  <a:pt x="1697" y="6160"/>
                  <a:pt x="1667" y="6160"/>
                </a:cubicBezTo>
                <a:close/>
                <a:moveTo>
                  <a:pt x="19038" y="5797"/>
                </a:moveTo>
                <a:cubicBezTo>
                  <a:pt x="19008" y="5797"/>
                  <a:pt x="18983" y="5847"/>
                  <a:pt x="18983" y="5908"/>
                </a:cubicBezTo>
                <a:cubicBezTo>
                  <a:pt x="18983" y="5970"/>
                  <a:pt x="19008" y="6019"/>
                  <a:pt x="19038" y="6019"/>
                </a:cubicBezTo>
                <a:cubicBezTo>
                  <a:pt x="19068" y="6019"/>
                  <a:pt x="19093" y="5970"/>
                  <a:pt x="19093" y="5908"/>
                </a:cubicBezTo>
                <a:cubicBezTo>
                  <a:pt x="19093" y="5847"/>
                  <a:pt x="19068" y="5797"/>
                  <a:pt x="19038" y="5797"/>
                </a:cubicBezTo>
                <a:close/>
                <a:moveTo>
                  <a:pt x="18859" y="5797"/>
                </a:moveTo>
                <a:cubicBezTo>
                  <a:pt x="18828" y="5797"/>
                  <a:pt x="18804" y="5847"/>
                  <a:pt x="18804" y="5908"/>
                </a:cubicBezTo>
                <a:cubicBezTo>
                  <a:pt x="18804" y="5970"/>
                  <a:pt x="18828" y="6019"/>
                  <a:pt x="18859" y="6019"/>
                </a:cubicBezTo>
                <a:cubicBezTo>
                  <a:pt x="18889" y="6019"/>
                  <a:pt x="18914" y="5970"/>
                  <a:pt x="18914" y="5908"/>
                </a:cubicBezTo>
                <a:cubicBezTo>
                  <a:pt x="18914" y="5847"/>
                  <a:pt x="18889" y="5797"/>
                  <a:pt x="18859" y="5797"/>
                </a:cubicBezTo>
                <a:close/>
                <a:moveTo>
                  <a:pt x="18142" y="5797"/>
                </a:moveTo>
                <a:cubicBezTo>
                  <a:pt x="18112" y="5797"/>
                  <a:pt x="18088" y="5847"/>
                  <a:pt x="18088" y="5908"/>
                </a:cubicBezTo>
                <a:cubicBezTo>
                  <a:pt x="18088" y="5970"/>
                  <a:pt x="18112" y="6019"/>
                  <a:pt x="18142" y="6019"/>
                </a:cubicBezTo>
                <a:cubicBezTo>
                  <a:pt x="18173" y="6019"/>
                  <a:pt x="18197" y="5970"/>
                  <a:pt x="18197" y="5908"/>
                </a:cubicBezTo>
                <a:cubicBezTo>
                  <a:pt x="18197" y="5847"/>
                  <a:pt x="18173" y="5797"/>
                  <a:pt x="18142" y="5797"/>
                </a:cubicBezTo>
                <a:close/>
                <a:moveTo>
                  <a:pt x="17963" y="5797"/>
                </a:moveTo>
                <a:cubicBezTo>
                  <a:pt x="17933" y="5797"/>
                  <a:pt x="17908" y="5847"/>
                  <a:pt x="17908" y="5908"/>
                </a:cubicBezTo>
                <a:cubicBezTo>
                  <a:pt x="17908" y="5970"/>
                  <a:pt x="17933" y="6019"/>
                  <a:pt x="17963" y="6019"/>
                </a:cubicBezTo>
                <a:cubicBezTo>
                  <a:pt x="17994" y="6019"/>
                  <a:pt x="18018" y="5970"/>
                  <a:pt x="18018" y="5908"/>
                </a:cubicBezTo>
                <a:cubicBezTo>
                  <a:pt x="18018" y="5847"/>
                  <a:pt x="17994" y="5797"/>
                  <a:pt x="17963" y="5797"/>
                </a:cubicBezTo>
                <a:close/>
                <a:moveTo>
                  <a:pt x="17784" y="5797"/>
                </a:moveTo>
                <a:cubicBezTo>
                  <a:pt x="17754" y="5797"/>
                  <a:pt x="17729" y="5847"/>
                  <a:pt x="17729" y="5908"/>
                </a:cubicBezTo>
                <a:cubicBezTo>
                  <a:pt x="17729" y="5970"/>
                  <a:pt x="17754" y="6019"/>
                  <a:pt x="17784" y="6019"/>
                </a:cubicBezTo>
                <a:cubicBezTo>
                  <a:pt x="17815" y="6019"/>
                  <a:pt x="17839" y="5970"/>
                  <a:pt x="17839" y="5908"/>
                </a:cubicBezTo>
                <a:cubicBezTo>
                  <a:pt x="17839" y="5847"/>
                  <a:pt x="17815" y="5797"/>
                  <a:pt x="17784" y="5797"/>
                </a:cubicBezTo>
                <a:close/>
                <a:moveTo>
                  <a:pt x="17605" y="5797"/>
                </a:moveTo>
                <a:cubicBezTo>
                  <a:pt x="17575" y="5797"/>
                  <a:pt x="17550" y="5847"/>
                  <a:pt x="17550" y="5908"/>
                </a:cubicBezTo>
                <a:cubicBezTo>
                  <a:pt x="17550" y="5970"/>
                  <a:pt x="17575" y="6019"/>
                  <a:pt x="17605" y="6019"/>
                </a:cubicBezTo>
                <a:cubicBezTo>
                  <a:pt x="17635" y="6019"/>
                  <a:pt x="17660" y="5970"/>
                  <a:pt x="17660" y="5908"/>
                </a:cubicBezTo>
                <a:cubicBezTo>
                  <a:pt x="17660" y="5847"/>
                  <a:pt x="17635" y="5797"/>
                  <a:pt x="17605" y="5797"/>
                </a:cubicBezTo>
                <a:close/>
                <a:moveTo>
                  <a:pt x="17426" y="5797"/>
                </a:moveTo>
                <a:cubicBezTo>
                  <a:pt x="17396" y="5797"/>
                  <a:pt x="17371" y="5847"/>
                  <a:pt x="17371" y="5908"/>
                </a:cubicBezTo>
                <a:cubicBezTo>
                  <a:pt x="17371" y="5970"/>
                  <a:pt x="17396" y="6019"/>
                  <a:pt x="17426" y="6019"/>
                </a:cubicBezTo>
                <a:cubicBezTo>
                  <a:pt x="17456" y="6019"/>
                  <a:pt x="17481" y="5970"/>
                  <a:pt x="17481" y="5908"/>
                </a:cubicBezTo>
                <a:cubicBezTo>
                  <a:pt x="17481" y="5847"/>
                  <a:pt x="17456" y="5797"/>
                  <a:pt x="17426" y="5797"/>
                </a:cubicBezTo>
                <a:close/>
                <a:moveTo>
                  <a:pt x="17247" y="5797"/>
                </a:moveTo>
                <a:cubicBezTo>
                  <a:pt x="17217" y="5797"/>
                  <a:pt x="17192" y="5847"/>
                  <a:pt x="17192" y="5908"/>
                </a:cubicBezTo>
                <a:cubicBezTo>
                  <a:pt x="17192" y="5970"/>
                  <a:pt x="17217" y="6019"/>
                  <a:pt x="17247" y="6019"/>
                </a:cubicBezTo>
                <a:cubicBezTo>
                  <a:pt x="17277" y="6019"/>
                  <a:pt x="17302" y="5970"/>
                  <a:pt x="17302" y="5908"/>
                </a:cubicBezTo>
                <a:cubicBezTo>
                  <a:pt x="17302" y="5847"/>
                  <a:pt x="17277" y="5797"/>
                  <a:pt x="17247" y="5797"/>
                </a:cubicBezTo>
                <a:close/>
                <a:moveTo>
                  <a:pt x="17068" y="5797"/>
                </a:moveTo>
                <a:cubicBezTo>
                  <a:pt x="17038" y="5797"/>
                  <a:pt x="17013" y="5847"/>
                  <a:pt x="17013" y="5908"/>
                </a:cubicBezTo>
                <a:cubicBezTo>
                  <a:pt x="17013" y="5970"/>
                  <a:pt x="17038" y="6019"/>
                  <a:pt x="17068" y="6019"/>
                </a:cubicBezTo>
                <a:cubicBezTo>
                  <a:pt x="17098" y="6019"/>
                  <a:pt x="17123" y="5970"/>
                  <a:pt x="17123" y="5908"/>
                </a:cubicBezTo>
                <a:cubicBezTo>
                  <a:pt x="17123" y="5847"/>
                  <a:pt x="17098" y="5797"/>
                  <a:pt x="17068" y="5797"/>
                </a:cubicBezTo>
                <a:close/>
                <a:moveTo>
                  <a:pt x="16889" y="5797"/>
                </a:moveTo>
                <a:cubicBezTo>
                  <a:pt x="16859" y="5797"/>
                  <a:pt x="16834" y="5847"/>
                  <a:pt x="16834" y="5908"/>
                </a:cubicBezTo>
                <a:cubicBezTo>
                  <a:pt x="16834" y="5970"/>
                  <a:pt x="16859" y="6019"/>
                  <a:pt x="16889" y="6019"/>
                </a:cubicBezTo>
                <a:cubicBezTo>
                  <a:pt x="16919" y="6019"/>
                  <a:pt x="16944" y="5970"/>
                  <a:pt x="16944" y="5908"/>
                </a:cubicBezTo>
                <a:cubicBezTo>
                  <a:pt x="16944" y="5847"/>
                  <a:pt x="16919" y="5797"/>
                  <a:pt x="16889" y="5797"/>
                </a:cubicBezTo>
                <a:close/>
                <a:moveTo>
                  <a:pt x="16710" y="5797"/>
                </a:moveTo>
                <a:cubicBezTo>
                  <a:pt x="16679" y="5797"/>
                  <a:pt x="16655" y="5847"/>
                  <a:pt x="16655" y="5908"/>
                </a:cubicBezTo>
                <a:cubicBezTo>
                  <a:pt x="16655" y="5970"/>
                  <a:pt x="16679" y="6019"/>
                  <a:pt x="16710" y="6019"/>
                </a:cubicBezTo>
                <a:cubicBezTo>
                  <a:pt x="16740" y="6019"/>
                  <a:pt x="16765" y="5970"/>
                  <a:pt x="16765" y="5908"/>
                </a:cubicBezTo>
                <a:cubicBezTo>
                  <a:pt x="16765" y="5847"/>
                  <a:pt x="16740" y="5797"/>
                  <a:pt x="16710" y="5797"/>
                </a:cubicBezTo>
                <a:close/>
                <a:moveTo>
                  <a:pt x="16531" y="5797"/>
                </a:moveTo>
                <a:cubicBezTo>
                  <a:pt x="16500" y="5797"/>
                  <a:pt x="16476" y="5847"/>
                  <a:pt x="16476" y="5908"/>
                </a:cubicBezTo>
                <a:cubicBezTo>
                  <a:pt x="16476" y="5970"/>
                  <a:pt x="16500" y="6019"/>
                  <a:pt x="16531" y="6019"/>
                </a:cubicBezTo>
                <a:cubicBezTo>
                  <a:pt x="16561" y="6019"/>
                  <a:pt x="16585" y="5970"/>
                  <a:pt x="16585" y="5908"/>
                </a:cubicBezTo>
                <a:cubicBezTo>
                  <a:pt x="16585" y="5847"/>
                  <a:pt x="16561" y="5797"/>
                  <a:pt x="16531" y="5797"/>
                </a:cubicBezTo>
                <a:close/>
                <a:moveTo>
                  <a:pt x="16352" y="5797"/>
                </a:moveTo>
                <a:cubicBezTo>
                  <a:pt x="16321" y="5797"/>
                  <a:pt x="16297" y="5847"/>
                  <a:pt x="16297" y="5908"/>
                </a:cubicBezTo>
                <a:cubicBezTo>
                  <a:pt x="16297" y="5970"/>
                  <a:pt x="16321" y="6019"/>
                  <a:pt x="16352" y="6019"/>
                </a:cubicBezTo>
                <a:cubicBezTo>
                  <a:pt x="16382" y="6019"/>
                  <a:pt x="16406" y="5970"/>
                  <a:pt x="16406" y="5908"/>
                </a:cubicBezTo>
                <a:cubicBezTo>
                  <a:pt x="16406" y="5847"/>
                  <a:pt x="16382" y="5797"/>
                  <a:pt x="16352" y="5797"/>
                </a:cubicBezTo>
                <a:close/>
                <a:moveTo>
                  <a:pt x="16172" y="5797"/>
                </a:moveTo>
                <a:cubicBezTo>
                  <a:pt x="16142" y="5797"/>
                  <a:pt x="16118" y="5847"/>
                  <a:pt x="16118" y="5908"/>
                </a:cubicBezTo>
                <a:cubicBezTo>
                  <a:pt x="16118" y="5970"/>
                  <a:pt x="16142" y="6019"/>
                  <a:pt x="16172" y="6019"/>
                </a:cubicBezTo>
                <a:cubicBezTo>
                  <a:pt x="16203" y="6019"/>
                  <a:pt x="16227" y="5970"/>
                  <a:pt x="16227" y="5908"/>
                </a:cubicBezTo>
                <a:cubicBezTo>
                  <a:pt x="16227" y="5847"/>
                  <a:pt x="16203" y="5797"/>
                  <a:pt x="16172" y="5797"/>
                </a:cubicBezTo>
                <a:close/>
                <a:moveTo>
                  <a:pt x="15993" y="5797"/>
                </a:moveTo>
                <a:cubicBezTo>
                  <a:pt x="15963" y="5797"/>
                  <a:pt x="15938" y="5847"/>
                  <a:pt x="15938" y="5908"/>
                </a:cubicBezTo>
                <a:cubicBezTo>
                  <a:pt x="15938" y="5970"/>
                  <a:pt x="15963" y="6019"/>
                  <a:pt x="15993" y="6019"/>
                </a:cubicBezTo>
                <a:cubicBezTo>
                  <a:pt x="16024" y="6019"/>
                  <a:pt x="16048" y="5970"/>
                  <a:pt x="16048" y="5908"/>
                </a:cubicBezTo>
                <a:cubicBezTo>
                  <a:pt x="16048" y="5847"/>
                  <a:pt x="16024" y="5797"/>
                  <a:pt x="15993" y="5797"/>
                </a:cubicBezTo>
                <a:close/>
                <a:moveTo>
                  <a:pt x="15814" y="5797"/>
                </a:moveTo>
                <a:cubicBezTo>
                  <a:pt x="15784" y="5797"/>
                  <a:pt x="15759" y="5847"/>
                  <a:pt x="15759" y="5908"/>
                </a:cubicBezTo>
                <a:cubicBezTo>
                  <a:pt x="15759" y="5970"/>
                  <a:pt x="15784" y="6019"/>
                  <a:pt x="15814" y="6019"/>
                </a:cubicBezTo>
                <a:cubicBezTo>
                  <a:pt x="15845" y="6019"/>
                  <a:pt x="15869" y="5970"/>
                  <a:pt x="15869" y="5908"/>
                </a:cubicBezTo>
                <a:cubicBezTo>
                  <a:pt x="15869" y="5847"/>
                  <a:pt x="15845" y="5797"/>
                  <a:pt x="15814" y="5797"/>
                </a:cubicBezTo>
                <a:close/>
                <a:moveTo>
                  <a:pt x="15635" y="5797"/>
                </a:moveTo>
                <a:cubicBezTo>
                  <a:pt x="15605" y="5797"/>
                  <a:pt x="15580" y="5847"/>
                  <a:pt x="15580" y="5908"/>
                </a:cubicBezTo>
                <a:cubicBezTo>
                  <a:pt x="15580" y="5970"/>
                  <a:pt x="15605" y="6019"/>
                  <a:pt x="15635" y="6019"/>
                </a:cubicBezTo>
                <a:cubicBezTo>
                  <a:pt x="15666" y="6019"/>
                  <a:pt x="15690" y="5970"/>
                  <a:pt x="15690" y="5908"/>
                </a:cubicBezTo>
                <a:cubicBezTo>
                  <a:pt x="15690" y="5847"/>
                  <a:pt x="15666" y="5797"/>
                  <a:pt x="15635" y="5797"/>
                </a:cubicBezTo>
                <a:close/>
                <a:moveTo>
                  <a:pt x="15456" y="5797"/>
                </a:moveTo>
                <a:cubicBezTo>
                  <a:pt x="15426" y="5797"/>
                  <a:pt x="15401" y="5847"/>
                  <a:pt x="15401" y="5908"/>
                </a:cubicBezTo>
                <a:cubicBezTo>
                  <a:pt x="15401" y="5970"/>
                  <a:pt x="15426" y="6019"/>
                  <a:pt x="15456" y="6019"/>
                </a:cubicBezTo>
                <a:cubicBezTo>
                  <a:pt x="15486" y="6019"/>
                  <a:pt x="15511" y="5970"/>
                  <a:pt x="15511" y="5908"/>
                </a:cubicBezTo>
                <a:cubicBezTo>
                  <a:pt x="15511" y="5847"/>
                  <a:pt x="15486" y="5797"/>
                  <a:pt x="15456" y="5797"/>
                </a:cubicBezTo>
                <a:close/>
                <a:moveTo>
                  <a:pt x="15277" y="5797"/>
                </a:moveTo>
                <a:cubicBezTo>
                  <a:pt x="15247" y="5797"/>
                  <a:pt x="15222" y="5847"/>
                  <a:pt x="15222" y="5908"/>
                </a:cubicBezTo>
                <a:cubicBezTo>
                  <a:pt x="15222" y="5970"/>
                  <a:pt x="15247" y="6019"/>
                  <a:pt x="15277" y="6019"/>
                </a:cubicBezTo>
                <a:cubicBezTo>
                  <a:pt x="15307" y="6019"/>
                  <a:pt x="15332" y="5970"/>
                  <a:pt x="15332" y="5908"/>
                </a:cubicBezTo>
                <a:cubicBezTo>
                  <a:pt x="15332" y="5847"/>
                  <a:pt x="15307" y="5797"/>
                  <a:pt x="15277" y="5797"/>
                </a:cubicBezTo>
                <a:close/>
                <a:moveTo>
                  <a:pt x="15098" y="5797"/>
                </a:moveTo>
                <a:cubicBezTo>
                  <a:pt x="15068" y="5797"/>
                  <a:pt x="15043" y="5847"/>
                  <a:pt x="15043" y="5908"/>
                </a:cubicBezTo>
                <a:cubicBezTo>
                  <a:pt x="15043" y="5970"/>
                  <a:pt x="15068" y="6019"/>
                  <a:pt x="15098" y="6019"/>
                </a:cubicBezTo>
                <a:cubicBezTo>
                  <a:pt x="15128" y="6019"/>
                  <a:pt x="15153" y="5970"/>
                  <a:pt x="15153" y="5908"/>
                </a:cubicBezTo>
                <a:cubicBezTo>
                  <a:pt x="15153" y="5847"/>
                  <a:pt x="15128" y="5797"/>
                  <a:pt x="15098" y="5797"/>
                </a:cubicBezTo>
                <a:close/>
                <a:moveTo>
                  <a:pt x="14919" y="5797"/>
                </a:moveTo>
                <a:cubicBezTo>
                  <a:pt x="14889" y="5797"/>
                  <a:pt x="14864" y="5847"/>
                  <a:pt x="14864" y="5908"/>
                </a:cubicBezTo>
                <a:cubicBezTo>
                  <a:pt x="14864" y="5970"/>
                  <a:pt x="14889" y="6019"/>
                  <a:pt x="14919" y="6019"/>
                </a:cubicBezTo>
                <a:cubicBezTo>
                  <a:pt x="14949" y="6019"/>
                  <a:pt x="14974" y="5970"/>
                  <a:pt x="14974" y="5908"/>
                </a:cubicBezTo>
                <a:cubicBezTo>
                  <a:pt x="14974" y="5847"/>
                  <a:pt x="14949" y="5797"/>
                  <a:pt x="14919" y="5797"/>
                </a:cubicBezTo>
                <a:close/>
                <a:moveTo>
                  <a:pt x="14740" y="5797"/>
                </a:moveTo>
                <a:cubicBezTo>
                  <a:pt x="14709" y="5797"/>
                  <a:pt x="14685" y="5847"/>
                  <a:pt x="14685" y="5908"/>
                </a:cubicBezTo>
                <a:cubicBezTo>
                  <a:pt x="14685" y="5970"/>
                  <a:pt x="14709" y="6019"/>
                  <a:pt x="14740" y="6019"/>
                </a:cubicBezTo>
                <a:cubicBezTo>
                  <a:pt x="14770" y="6019"/>
                  <a:pt x="14795" y="5970"/>
                  <a:pt x="14795" y="5908"/>
                </a:cubicBezTo>
                <a:cubicBezTo>
                  <a:pt x="14795" y="5847"/>
                  <a:pt x="14770" y="5797"/>
                  <a:pt x="14740" y="5797"/>
                </a:cubicBezTo>
                <a:close/>
                <a:moveTo>
                  <a:pt x="14561" y="5797"/>
                </a:moveTo>
                <a:cubicBezTo>
                  <a:pt x="14530" y="5797"/>
                  <a:pt x="14506" y="5847"/>
                  <a:pt x="14506" y="5908"/>
                </a:cubicBezTo>
                <a:cubicBezTo>
                  <a:pt x="14506" y="5970"/>
                  <a:pt x="14530" y="6019"/>
                  <a:pt x="14561" y="6019"/>
                </a:cubicBezTo>
                <a:cubicBezTo>
                  <a:pt x="14591" y="6019"/>
                  <a:pt x="14616" y="5970"/>
                  <a:pt x="14616" y="5908"/>
                </a:cubicBezTo>
                <a:cubicBezTo>
                  <a:pt x="14616" y="5847"/>
                  <a:pt x="14591" y="5797"/>
                  <a:pt x="14561" y="5797"/>
                </a:cubicBezTo>
                <a:close/>
                <a:moveTo>
                  <a:pt x="14382" y="5797"/>
                </a:moveTo>
                <a:cubicBezTo>
                  <a:pt x="14351" y="5797"/>
                  <a:pt x="14327" y="5847"/>
                  <a:pt x="14327" y="5908"/>
                </a:cubicBezTo>
                <a:cubicBezTo>
                  <a:pt x="14327" y="5970"/>
                  <a:pt x="14351" y="6019"/>
                  <a:pt x="14382" y="6019"/>
                </a:cubicBezTo>
                <a:cubicBezTo>
                  <a:pt x="14412" y="6019"/>
                  <a:pt x="14436" y="5970"/>
                  <a:pt x="14436" y="5908"/>
                </a:cubicBezTo>
                <a:cubicBezTo>
                  <a:pt x="14436" y="5847"/>
                  <a:pt x="14412" y="5797"/>
                  <a:pt x="14382" y="5797"/>
                </a:cubicBezTo>
                <a:close/>
                <a:moveTo>
                  <a:pt x="14202" y="5797"/>
                </a:moveTo>
                <a:cubicBezTo>
                  <a:pt x="14172" y="5797"/>
                  <a:pt x="14148" y="5847"/>
                  <a:pt x="14148" y="5908"/>
                </a:cubicBezTo>
                <a:cubicBezTo>
                  <a:pt x="14148" y="5970"/>
                  <a:pt x="14172" y="6019"/>
                  <a:pt x="14202" y="6019"/>
                </a:cubicBezTo>
                <a:cubicBezTo>
                  <a:pt x="14233" y="6019"/>
                  <a:pt x="14257" y="5970"/>
                  <a:pt x="14257" y="5908"/>
                </a:cubicBezTo>
                <a:cubicBezTo>
                  <a:pt x="14257" y="5847"/>
                  <a:pt x="14233" y="5797"/>
                  <a:pt x="14202" y="5797"/>
                </a:cubicBezTo>
                <a:close/>
                <a:moveTo>
                  <a:pt x="14023" y="5797"/>
                </a:moveTo>
                <a:cubicBezTo>
                  <a:pt x="13993" y="5797"/>
                  <a:pt x="13969" y="5847"/>
                  <a:pt x="13969" y="5908"/>
                </a:cubicBezTo>
                <a:cubicBezTo>
                  <a:pt x="13969" y="5970"/>
                  <a:pt x="13993" y="6019"/>
                  <a:pt x="14023" y="6019"/>
                </a:cubicBezTo>
                <a:cubicBezTo>
                  <a:pt x="14054" y="6019"/>
                  <a:pt x="14078" y="5970"/>
                  <a:pt x="14078" y="5908"/>
                </a:cubicBezTo>
                <a:cubicBezTo>
                  <a:pt x="14078" y="5847"/>
                  <a:pt x="14054" y="5797"/>
                  <a:pt x="14023" y="5797"/>
                </a:cubicBezTo>
                <a:close/>
                <a:moveTo>
                  <a:pt x="13844" y="5797"/>
                </a:moveTo>
                <a:cubicBezTo>
                  <a:pt x="13814" y="5797"/>
                  <a:pt x="13789" y="5847"/>
                  <a:pt x="13789" y="5908"/>
                </a:cubicBezTo>
                <a:cubicBezTo>
                  <a:pt x="13789" y="5970"/>
                  <a:pt x="13814" y="6019"/>
                  <a:pt x="13844" y="6019"/>
                </a:cubicBezTo>
                <a:cubicBezTo>
                  <a:pt x="13875" y="6019"/>
                  <a:pt x="13899" y="5970"/>
                  <a:pt x="13899" y="5908"/>
                </a:cubicBezTo>
                <a:cubicBezTo>
                  <a:pt x="13899" y="5847"/>
                  <a:pt x="13875" y="5797"/>
                  <a:pt x="13844" y="5797"/>
                </a:cubicBezTo>
                <a:close/>
                <a:moveTo>
                  <a:pt x="13665" y="5797"/>
                </a:moveTo>
                <a:cubicBezTo>
                  <a:pt x="13635" y="5797"/>
                  <a:pt x="13610" y="5847"/>
                  <a:pt x="13610" y="5908"/>
                </a:cubicBezTo>
                <a:cubicBezTo>
                  <a:pt x="13610" y="5970"/>
                  <a:pt x="13635" y="6019"/>
                  <a:pt x="13665" y="6019"/>
                </a:cubicBezTo>
                <a:cubicBezTo>
                  <a:pt x="13696" y="6019"/>
                  <a:pt x="13720" y="5970"/>
                  <a:pt x="13720" y="5908"/>
                </a:cubicBezTo>
                <a:cubicBezTo>
                  <a:pt x="13720" y="5847"/>
                  <a:pt x="13696" y="5797"/>
                  <a:pt x="13665" y="5797"/>
                </a:cubicBezTo>
                <a:close/>
                <a:moveTo>
                  <a:pt x="13486" y="5797"/>
                </a:moveTo>
                <a:cubicBezTo>
                  <a:pt x="13456" y="5797"/>
                  <a:pt x="13431" y="5847"/>
                  <a:pt x="13431" y="5908"/>
                </a:cubicBezTo>
                <a:cubicBezTo>
                  <a:pt x="13431" y="5970"/>
                  <a:pt x="13456" y="6019"/>
                  <a:pt x="13486" y="6019"/>
                </a:cubicBezTo>
                <a:cubicBezTo>
                  <a:pt x="13516" y="6019"/>
                  <a:pt x="13541" y="5970"/>
                  <a:pt x="13541" y="5908"/>
                </a:cubicBezTo>
                <a:cubicBezTo>
                  <a:pt x="13541" y="5847"/>
                  <a:pt x="13516" y="5797"/>
                  <a:pt x="13486" y="5797"/>
                </a:cubicBezTo>
                <a:close/>
                <a:moveTo>
                  <a:pt x="13307" y="5797"/>
                </a:moveTo>
                <a:cubicBezTo>
                  <a:pt x="13277" y="5797"/>
                  <a:pt x="13252" y="5847"/>
                  <a:pt x="13252" y="5908"/>
                </a:cubicBezTo>
                <a:cubicBezTo>
                  <a:pt x="13252" y="5970"/>
                  <a:pt x="13277" y="6019"/>
                  <a:pt x="13307" y="6019"/>
                </a:cubicBezTo>
                <a:cubicBezTo>
                  <a:pt x="13337" y="6019"/>
                  <a:pt x="13362" y="5970"/>
                  <a:pt x="13362" y="5908"/>
                </a:cubicBezTo>
                <a:cubicBezTo>
                  <a:pt x="13362" y="5847"/>
                  <a:pt x="13337" y="5797"/>
                  <a:pt x="13307" y="5797"/>
                </a:cubicBezTo>
                <a:close/>
                <a:moveTo>
                  <a:pt x="13128" y="5797"/>
                </a:moveTo>
                <a:cubicBezTo>
                  <a:pt x="13098" y="5797"/>
                  <a:pt x="13073" y="5847"/>
                  <a:pt x="13073" y="5908"/>
                </a:cubicBezTo>
                <a:cubicBezTo>
                  <a:pt x="13073" y="5970"/>
                  <a:pt x="13098" y="6019"/>
                  <a:pt x="13128" y="6019"/>
                </a:cubicBezTo>
                <a:cubicBezTo>
                  <a:pt x="13158" y="6019"/>
                  <a:pt x="13183" y="5970"/>
                  <a:pt x="13183" y="5908"/>
                </a:cubicBezTo>
                <a:cubicBezTo>
                  <a:pt x="13183" y="5847"/>
                  <a:pt x="13158" y="5797"/>
                  <a:pt x="13128" y="5797"/>
                </a:cubicBezTo>
                <a:close/>
                <a:moveTo>
                  <a:pt x="12949" y="5797"/>
                </a:moveTo>
                <a:cubicBezTo>
                  <a:pt x="12919" y="5797"/>
                  <a:pt x="12894" y="5847"/>
                  <a:pt x="12894" y="5908"/>
                </a:cubicBezTo>
                <a:cubicBezTo>
                  <a:pt x="12894" y="5970"/>
                  <a:pt x="12919" y="6019"/>
                  <a:pt x="12949" y="6019"/>
                </a:cubicBezTo>
                <a:cubicBezTo>
                  <a:pt x="12979" y="6019"/>
                  <a:pt x="13004" y="5970"/>
                  <a:pt x="13004" y="5908"/>
                </a:cubicBezTo>
                <a:cubicBezTo>
                  <a:pt x="13004" y="5847"/>
                  <a:pt x="12979" y="5797"/>
                  <a:pt x="12949" y="5797"/>
                </a:cubicBezTo>
                <a:close/>
                <a:moveTo>
                  <a:pt x="12770" y="5797"/>
                </a:moveTo>
                <a:cubicBezTo>
                  <a:pt x="12740" y="5797"/>
                  <a:pt x="12715" y="5847"/>
                  <a:pt x="12715" y="5908"/>
                </a:cubicBezTo>
                <a:cubicBezTo>
                  <a:pt x="12715" y="5970"/>
                  <a:pt x="12740" y="6019"/>
                  <a:pt x="12770" y="6019"/>
                </a:cubicBezTo>
                <a:cubicBezTo>
                  <a:pt x="12800" y="6019"/>
                  <a:pt x="12825" y="5970"/>
                  <a:pt x="12825" y="5908"/>
                </a:cubicBezTo>
                <a:cubicBezTo>
                  <a:pt x="12825" y="5847"/>
                  <a:pt x="12800" y="5797"/>
                  <a:pt x="12770" y="5797"/>
                </a:cubicBezTo>
                <a:close/>
                <a:moveTo>
                  <a:pt x="12591" y="5797"/>
                </a:moveTo>
                <a:cubicBezTo>
                  <a:pt x="12560" y="5797"/>
                  <a:pt x="12536" y="5847"/>
                  <a:pt x="12536" y="5908"/>
                </a:cubicBezTo>
                <a:cubicBezTo>
                  <a:pt x="12536" y="5970"/>
                  <a:pt x="12560" y="6019"/>
                  <a:pt x="12591" y="6019"/>
                </a:cubicBezTo>
                <a:cubicBezTo>
                  <a:pt x="12621" y="6019"/>
                  <a:pt x="12646" y="5970"/>
                  <a:pt x="12646" y="5908"/>
                </a:cubicBezTo>
                <a:cubicBezTo>
                  <a:pt x="12646" y="5847"/>
                  <a:pt x="12621" y="5797"/>
                  <a:pt x="12591" y="5797"/>
                </a:cubicBezTo>
                <a:close/>
                <a:moveTo>
                  <a:pt x="12412" y="5797"/>
                </a:moveTo>
                <a:cubicBezTo>
                  <a:pt x="12381" y="5797"/>
                  <a:pt x="12357" y="5847"/>
                  <a:pt x="12357" y="5908"/>
                </a:cubicBezTo>
                <a:cubicBezTo>
                  <a:pt x="12357" y="5970"/>
                  <a:pt x="12381" y="6019"/>
                  <a:pt x="12412" y="6019"/>
                </a:cubicBezTo>
                <a:cubicBezTo>
                  <a:pt x="12442" y="6019"/>
                  <a:pt x="12466" y="5970"/>
                  <a:pt x="12466" y="5908"/>
                </a:cubicBezTo>
                <a:cubicBezTo>
                  <a:pt x="12466" y="5847"/>
                  <a:pt x="12442" y="5797"/>
                  <a:pt x="12412" y="5797"/>
                </a:cubicBezTo>
                <a:close/>
                <a:moveTo>
                  <a:pt x="12053" y="5797"/>
                </a:moveTo>
                <a:cubicBezTo>
                  <a:pt x="12023" y="5797"/>
                  <a:pt x="11999" y="5847"/>
                  <a:pt x="11999" y="5908"/>
                </a:cubicBezTo>
                <a:cubicBezTo>
                  <a:pt x="11999" y="5970"/>
                  <a:pt x="12023" y="6019"/>
                  <a:pt x="12053" y="6019"/>
                </a:cubicBezTo>
                <a:cubicBezTo>
                  <a:pt x="12084" y="6019"/>
                  <a:pt x="12108" y="5970"/>
                  <a:pt x="12108" y="5908"/>
                </a:cubicBezTo>
                <a:cubicBezTo>
                  <a:pt x="12108" y="5847"/>
                  <a:pt x="12084" y="5797"/>
                  <a:pt x="12053" y="5797"/>
                </a:cubicBezTo>
                <a:close/>
                <a:moveTo>
                  <a:pt x="11874" y="5797"/>
                </a:moveTo>
                <a:cubicBezTo>
                  <a:pt x="11844" y="5797"/>
                  <a:pt x="11819" y="5847"/>
                  <a:pt x="11819" y="5908"/>
                </a:cubicBezTo>
                <a:cubicBezTo>
                  <a:pt x="11819" y="5970"/>
                  <a:pt x="11844" y="6019"/>
                  <a:pt x="11874" y="6019"/>
                </a:cubicBezTo>
                <a:cubicBezTo>
                  <a:pt x="11905" y="6019"/>
                  <a:pt x="11929" y="5970"/>
                  <a:pt x="11929" y="5908"/>
                </a:cubicBezTo>
                <a:cubicBezTo>
                  <a:pt x="11929" y="5847"/>
                  <a:pt x="11905" y="5797"/>
                  <a:pt x="11874" y="5797"/>
                </a:cubicBezTo>
                <a:close/>
                <a:moveTo>
                  <a:pt x="11695" y="5797"/>
                </a:moveTo>
                <a:cubicBezTo>
                  <a:pt x="11665" y="5797"/>
                  <a:pt x="11640" y="5847"/>
                  <a:pt x="11640" y="5908"/>
                </a:cubicBezTo>
                <a:cubicBezTo>
                  <a:pt x="11640" y="5970"/>
                  <a:pt x="11665" y="6019"/>
                  <a:pt x="11695" y="6019"/>
                </a:cubicBezTo>
                <a:cubicBezTo>
                  <a:pt x="11726" y="6019"/>
                  <a:pt x="11750" y="5970"/>
                  <a:pt x="11750" y="5908"/>
                </a:cubicBezTo>
                <a:cubicBezTo>
                  <a:pt x="11750" y="5847"/>
                  <a:pt x="11726" y="5797"/>
                  <a:pt x="11695" y="5797"/>
                </a:cubicBezTo>
                <a:close/>
                <a:moveTo>
                  <a:pt x="11516" y="5797"/>
                </a:moveTo>
                <a:cubicBezTo>
                  <a:pt x="11486" y="5797"/>
                  <a:pt x="11461" y="5847"/>
                  <a:pt x="11461" y="5908"/>
                </a:cubicBezTo>
                <a:cubicBezTo>
                  <a:pt x="11461" y="5970"/>
                  <a:pt x="11486" y="6019"/>
                  <a:pt x="11516" y="6019"/>
                </a:cubicBezTo>
                <a:cubicBezTo>
                  <a:pt x="11546" y="6019"/>
                  <a:pt x="11571" y="5970"/>
                  <a:pt x="11571" y="5908"/>
                </a:cubicBezTo>
                <a:cubicBezTo>
                  <a:pt x="11571" y="5847"/>
                  <a:pt x="11546" y="5797"/>
                  <a:pt x="11516" y="5797"/>
                </a:cubicBezTo>
                <a:close/>
                <a:moveTo>
                  <a:pt x="11337" y="5797"/>
                </a:moveTo>
                <a:cubicBezTo>
                  <a:pt x="11307" y="5797"/>
                  <a:pt x="11282" y="5847"/>
                  <a:pt x="11282" y="5908"/>
                </a:cubicBezTo>
                <a:cubicBezTo>
                  <a:pt x="11282" y="5970"/>
                  <a:pt x="11307" y="6019"/>
                  <a:pt x="11337" y="6019"/>
                </a:cubicBezTo>
                <a:cubicBezTo>
                  <a:pt x="11367" y="6019"/>
                  <a:pt x="11392" y="5970"/>
                  <a:pt x="11392" y="5908"/>
                </a:cubicBezTo>
                <a:cubicBezTo>
                  <a:pt x="11392" y="5847"/>
                  <a:pt x="11367" y="5797"/>
                  <a:pt x="11337" y="5797"/>
                </a:cubicBezTo>
                <a:close/>
                <a:moveTo>
                  <a:pt x="11158" y="5797"/>
                </a:moveTo>
                <a:cubicBezTo>
                  <a:pt x="11128" y="5797"/>
                  <a:pt x="11103" y="5847"/>
                  <a:pt x="11103" y="5908"/>
                </a:cubicBezTo>
                <a:cubicBezTo>
                  <a:pt x="11103" y="5970"/>
                  <a:pt x="11128" y="6019"/>
                  <a:pt x="11158" y="6019"/>
                </a:cubicBezTo>
                <a:cubicBezTo>
                  <a:pt x="11188" y="6019"/>
                  <a:pt x="11213" y="5970"/>
                  <a:pt x="11213" y="5908"/>
                </a:cubicBezTo>
                <a:cubicBezTo>
                  <a:pt x="11213" y="5847"/>
                  <a:pt x="11188" y="5797"/>
                  <a:pt x="11158" y="5797"/>
                </a:cubicBezTo>
                <a:close/>
                <a:moveTo>
                  <a:pt x="10979" y="5797"/>
                </a:moveTo>
                <a:cubicBezTo>
                  <a:pt x="10949" y="5797"/>
                  <a:pt x="10924" y="5847"/>
                  <a:pt x="10924" y="5908"/>
                </a:cubicBezTo>
                <a:cubicBezTo>
                  <a:pt x="10924" y="5970"/>
                  <a:pt x="10949" y="6019"/>
                  <a:pt x="10979" y="6019"/>
                </a:cubicBezTo>
                <a:cubicBezTo>
                  <a:pt x="11009" y="6019"/>
                  <a:pt x="11034" y="5970"/>
                  <a:pt x="11034" y="5908"/>
                </a:cubicBezTo>
                <a:cubicBezTo>
                  <a:pt x="11034" y="5847"/>
                  <a:pt x="11009" y="5797"/>
                  <a:pt x="10979" y="5797"/>
                </a:cubicBezTo>
                <a:close/>
                <a:moveTo>
                  <a:pt x="10800" y="5797"/>
                </a:moveTo>
                <a:cubicBezTo>
                  <a:pt x="10770" y="5797"/>
                  <a:pt x="10745" y="5847"/>
                  <a:pt x="10745" y="5908"/>
                </a:cubicBezTo>
                <a:cubicBezTo>
                  <a:pt x="10745" y="5970"/>
                  <a:pt x="10770" y="6019"/>
                  <a:pt x="10800" y="6019"/>
                </a:cubicBezTo>
                <a:cubicBezTo>
                  <a:pt x="10830" y="6019"/>
                  <a:pt x="10855" y="5970"/>
                  <a:pt x="10855" y="5908"/>
                </a:cubicBezTo>
                <a:cubicBezTo>
                  <a:pt x="10855" y="5847"/>
                  <a:pt x="10830" y="5797"/>
                  <a:pt x="10800" y="5797"/>
                </a:cubicBezTo>
                <a:close/>
                <a:moveTo>
                  <a:pt x="10621" y="5797"/>
                </a:moveTo>
                <a:cubicBezTo>
                  <a:pt x="10590" y="5797"/>
                  <a:pt x="10566" y="5847"/>
                  <a:pt x="10566" y="5908"/>
                </a:cubicBezTo>
                <a:cubicBezTo>
                  <a:pt x="10566" y="5970"/>
                  <a:pt x="10590" y="6019"/>
                  <a:pt x="10621" y="6019"/>
                </a:cubicBezTo>
                <a:cubicBezTo>
                  <a:pt x="10651" y="6019"/>
                  <a:pt x="10676" y="5970"/>
                  <a:pt x="10676" y="5908"/>
                </a:cubicBezTo>
                <a:cubicBezTo>
                  <a:pt x="10676" y="5847"/>
                  <a:pt x="10651" y="5797"/>
                  <a:pt x="10621" y="5797"/>
                </a:cubicBezTo>
                <a:close/>
                <a:moveTo>
                  <a:pt x="10442" y="5797"/>
                </a:moveTo>
                <a:cubicBezTo>
                  <a:pt x="10411" y="5797"/>
                  <a:pt x="10387" y="5847"/>
                  <a:pt x="10387" y="5908"/>
                </a:cubicBezTo>
                <a:cubicBezTo>
                  <a:pt x="10387" y="5970"/>
                  <a:pt x="10411" y="6019"/>
                  <a:pt x="10442" y="6019"/>
                </a:cubicBezTo>
                <a:cubicBezTo>
                  <a:pt x="10472" y="6019"/>
                  <a:pt x="10497" y="5970"/>
                  <a:pt x="10497" y="5908"/>
                </a:cubicBezTo>
                <a:cubicBezTo>
                  <a:pt x="10497" y="5847"/>
                  <a:pt x="10472" y="5797"/>
                  <a:pt x="10442" y="5797"/>
                </a:cubicBezTo>
                <a:close/>
                <a:moveTo>
                  <a:pt x="10263" y="5797"/>
                </a:moveTo>
                <a:cubicBezTo>
                  <a:pt x="10232" y="5797"/>
                  <a:pt x="10208" y="5847"/>
                  <a:pt x="10208" y="5908"/>
                </a:cubicBezTo>
                <a:cubicBezTo>
                  <a:pt x="10208" y="5970"/>
                  <a:pt x="10232" y="6019"/>
                  <a:pt x="10263" y="6019"/>
                </a:cubicBezTo>
                <a:cubicBezTo>
                  <a:pt x="10293" y="6019"/>
                  <a:pt x="10317" y="5970"/>
                  <a:pt x="10317" y="5908"/>
                </a:cubicBezTo>
                <a:cubicBezTo>
                  <a:pt x="10317" y="5847"/>
                  <a:pt x="10293" y="5797"/>
                  <a:pt x="10263" y="5797"/>
                </a:cubicBezTo>
                <a:close/>
                <a:moveTo>
                  <a:pt x="9904" y="5797"/>
                </a:moveTo>
                <a:cubicBezTo>
                  <a:pt x="9874" y="5797"/>
                  <a:pt x="9850" y="5847"/>
                  <a:pt x="9850" y="5908"/>
                </a:cubicBezTo>
                <a:cubicBezTo>
                  <a:pt x="9850" y="5970"/>
                  <a:pt x="9874" y="6019"/>
                  <a:pt x="9904" y="6019"/>
                </a:cubicBezTo>
                <a:cubicBezTo>
                  <a:pt x="9935" y="6019"/>
                  <a:pt x="9959" y="5970"/>
                  <a:pt x="9959" y="5908"/>
                </a:cubicBezTo>
                <a:cubicBezTo>
                  <a:pt x="9959" y="5847"/>
                  <a:pt x="9935" y="5797"/>
                  <a:pt x="9904" y="5797"/>
                </a:cubicBezTo>
                <a:close/>
                <a:moveTo>
                  <a:pt x="9725" y="5797"/>
                </a:moveTo>
                <a:cubicBezTo>
                  <a:pt x="9695" y="5797"/>
                  <a:pt x="9670" y="5847"/>
                  <a:pt x="9670" y="5908"/>
                </a:cubicBezTo>
                <a:cubicBezTo>
                  <a:pt x="9670" y="5970"/>
                  <a:pt x="9695" y="6019"/>
                  <a:pt x="9725" y="6019"/>
                </a:cubicBezTo>
                <a:cubicBezTo>
                  <a:pt x="9756" y="6019"/>
                  <a:pt x="9780" y="5970"/>
                  <a:pt x="9780" y="5908"/>
                </a:cubicBezTo>
                <a:cubicBezTo>
                  <a:pt x="9780" y="5847"/>
                  <a:pt x="9756" y="5797"/>
                  <a:pt x="9725" y="5797"/>
                </a:cubicBezTo>
                <a:close/>
                <a:moveTo>
                  <a:pt x="9546" y="5797"/>
                </a:moveTo>
                <a:cubicBezTo>
                  <a:pt x="9516" y="5797"/>
                  <a:pt x="9491" y="5847"/>
                  <a:pt x="9491" y="5908"/>
                </a:cubicBezTo>
                <a:cubicBezTo>
                  <a:pt x="9491" y="5970"/>
                  <a:pt x="9516" y="6019"/>
                  <a:pt x="9546" y="6019"/>
                </a:cubicBezTo>
                <a:cubicBezTo>
                  <a:pt x="9577" y="6019"/>
                  <a:pt x="9601" y="5970"/>
                  <a:pt x="9601" y="5908"/>
                </a:cubicBezTo>
                <a:cubicBezTo>
                  <a:pt x="9601" y="5847"/>
                  <a:pt x="9577" y="5797"/>
                  <a:pt x="9546" y="5797"/>
                </a:cubicBezTo>
                <a:close/>
                <a:moveTo>
                  <a:pt x="9367" y="5797"/>
                </a:moveTo>
                <a:cubicBezTo>
                  <a:pt x="9337" y="5797"/>
                  <a:pt x="9312" y="5847"/>
                  <a:pt x="9312" y="5908"/>
                </a:cubicBezTo>
                <a:cubicBezTo>
                  <a:pt x="9312" y="5970"/>
                  <a:pt x="9337" y="6019"/>
                  <a:pt x="9367" y="6019"/>
                </a:cubicBezTo>
                <a:cubicBezTo>
                  <a:pt x="9397" y="6019"/>
                  <a:pt x="9422" y="5970"/>
                  <a:pt x="9422" y="5908"/>
                </a:cubicBezTo>
                <a:cubicBezTo>
                  <a:pt x="9422" y="5847"/>
                  <a:pt x="9397" y="5797"/>
                  <a:pt x="9367" y="5797"/>
                </a:cubicBezTo>
                <a:close/>
                <a:moveTo>
                  <a:pt x="9188" y="5797"/>
                </a:moveTo>
                <a:cubicBezTo>
                  <a:pt x="9158" y="5797"/>
                  <a:pt x="9133" y="5847"/>
                  <a:pt x="9133" y="5908"/>
                </a:cubicBezTo>
                <a:cubicBezTo>
                  <a:pt x="9133" y="5970"/>
                  <a:pt x="9158" y="6019"/>
                  <a:pt x="9188" y="6019"/>
                </a:cubicBezTo>
                <a:cubicBezTo>
                  <a:pt x="9218" y="6019"/>
                  <a:pt x="9243" y="5970"/>
                  <a:pt x="9243" y="5908"/>
                </a:cubicBezTo>
                <a:cubicBezTo>
                  <a:pt x="9243" y="5847"/>
                  <a:pt x="9218" y="5797"/>
                  <a:pt x="9188" y="5797"/>
                </a:cubicBezTo>
                <a:close/>
                <a:moveTo>
                  <a:pt x="5248" y="5797"/>
                </a:moveTo>
                <a:cubicBezTo>
                  <a:pt x="5218" y="5797"/>
                  <a:pt x="5193" y="5847"/>
                  <a:pt x="5193" y="5908"/>
                </a:cubicBezTo>
                <a:cubicBezTo>
                  <a:pt x="5193" y="5970"/>
                  <a:pt x="5218" y="6019"/>
                  <a:pt x="5248" y="6019"/>
                </a:cubicBezTo>
                <a:cubicBezTo>
                  <a:pt x="5279" y="6019"/>
                  <a:pt x="5303" y="5970"/>
                  <a:pt x="5303" y="5908"/>
                </a:cubicBezTo>
                <a:cubicBezTo>
                  <a:pt x="5303" y="5847"/>
                  <a:pt x="5279" y="5797"/>
                  <a:pt x="5248" y="5797"/>
                </a:cubicBezTo>
                <a:close/>
                <a:moveTo>
                  <a:pt x="5069" y="5797"/>
                </a:moveTo>
                <a:cubicBezTo>
                  <a:pt x="5039" y="5797"/>
                  <a:pt x="5014" y="5847"/>
                  <a:pt x="5014" y="5908"/>
                </a:cubicBezTo>
                <a:cubicBezTo>
                  <a:pt x="5014" y="5970"/>
                  <a:pt x="5039" y="6019"/>
                  <a:pt x="5069" y="6019"/>
                </a:cubicBezTo>
                <a:cubicBezTo>
                  <a:pt x="5099" y="6019"/>
                  <a:pt x="5124" y="5970"/>
                  <a:pt x="5124" y="5908"/>
                </a:cubicBezTo>
                <a:cubicBezTo>
                  <a:pt x="5124" y="5847"/>
                  <a:pt x="5099" y="5797"/>
                  <a:pt x="5069" y="5797"/>
                </a:cubicBezTo>
                <a:close/>
                <a:moveTo>
                  <a:pt x="4890" y="5797"/>
                </a:moveTo>
                <a:cubicBezTo>
                  <a:pt x="4860" y="5797"/>
                  <a:pt x="4835" y="5847"/>
                  <a:pt x="4835" y="5908"/>
                </a:cubicBezTo>
                <a:cubicBezTo>
                  <a:pt x="4835" y="5970"/>
                  <a:pt x="4860" y="6019"/>
                  <a:pt x="4890" y="6019"/>
                </a:cubicBezTo>
                <a:cubicBezTo>
                  <a:pt x="4920" y="6019"/>
                  <a:pt x="4945" y="5970"/>
                  <a:pt x="4945" y="5908"/>
                </a:cubicBezTo>
                <a:cubicBezTo>
                  <a:pt x="4945" y="5847"/>
                  <a:pt x="4920" y="5797"/>
                  <a:pt x="4890" y="5797"/>
                </a:cubicBezTo>
                <a:close/>
                <a:moveTo>
                  <a:pt x="4711" y="5797"/>
                </a:moveTo>
                <a:cubicBezTo>
                  <a:pt x="4681" y="5797"/>
                  <a:pt x="4656" y="5847"/>
                  <a:pt x="4656" y="5908"/>
                </a:cubicBezTo>
                <a:cubicBezTo>
                  <a:pt x="4656" y="5970"/>
                  <a:pt x="4681" y="6019"/>
                  <a:pt x="4711" y="6019"/>
                </a:cubicBezTo>
                <a:cubicBezTo>
                  <a:pt x="4741" y="6019"/>
                  <a:pt x="4766" y="5970"/>
                  <a:pt x="4766" y="5908"/>
                </a:cubicBezTo>
                <a:cubicBezTo>
                  <a:pt x="4766" y="5847"/>
                  <a:pt x="4741" y="5797"/>
                  <a:pt x="4711" y="5797"/>
                </a:cubicBezTo>
                <a:close/>
                <a:moveTo>
                  <a:pt x="4532" y="5797"/>
                </a:moveTo>
                <a:cubicBezTo>
                  <a:pt x="4502" y="5797"/>
                  <a:pt x="4477" y="5847"/>
                  <a:pt x="4477" y="5908"/>
                </a:cubicBezTo>
                <a:cubicBezTo>
                  <a:pt x="4477" y="5970"/>
                  <a:pt x="4502" y="6019"/>
                  <a:pt x="4532" y="6019"/>
                </a:cubicBezTo>
                <a:cubicBezTo>
                  <a:pt x="4562" y="6019"/>
                  <a:pt x="4587" y="5970"/>
                  <a:pt x="4587" y="5908"/>
                </a:cubicBezTo>
                <a:cubicBezTo>
                  <a:pt x="4587" y="5847"/>
                  <a:pt x="4562" y="5797"/>
                  <a:pt x="4532" y="5797"/>
                </a:cubicBezTo>
                <a:close/>
                <a:moveTo>
                  <a:pt x="4353" y="5797"/>
                </a:moveTo>
                <a:cubicBezTo>
                  <a:pt x="4323" y="5797"/>
                  <a:pt x="4298" y="5847"/>
                  <a:pt x="4298" y="5908"/>
                </a:cubicBezTo>
                <a:cubicBezTo>
                  <a:pt x="4298" y="5970"/>
                  <a:pt x="4323" y="6019"/>
                  <a:pt x="4353" y="6019"/>
                </a:cubicBezTo>
                <a:cubicBezTo>
                  <a:pt x="4383" y="6019"/>
                  <a:pt x="4408" y="5970"/>
                  <a:pt x="4408" y="5908"/>
                </a:cubicBezTo>
                <a:cubicBezTo>
                  <a:pt x="4408" y="5847"/>
                  <a:pt x="4383" y="5797"/>
                  <a:pt x="4353" y="5797"/>
                </a:cubicBezTo>
                <a:close/>
                <a:moveTo>
                  <a:pt x="4174" y="5797"/>
                </a:moveTo>
                <a:cubicBezTo>
                  <a:pt x="4143" y="5797"/>
                  <a:pt x="4119" y="5847"/>
                  <a:pt x="4119" y="5908"/>
                </a:cubicBezTo>
                <a:cubicBezTo>
                  <a:pt x="4119" y="5970"/>
                  <a:pt x="4143" y="6019"/>
                  <a:pt x="4174" y="6019"/>
                </a:cubicBezTo>
                <a:cubicBezTo>
                  <a:pt x="4204" y="6019"/>
                  <a:pt x="4229" y="5970"/>
                  <a:pt x="4229" y="5908"/>
                </a:cubicBezTo>
                <a:cubicBezTo>
                  <a:pt x="4229" y="5847"/>
                  <a:pt x="4204" y="5797"/>
                  <a:pt x="4174" y="5797"/>
                </a:cubicBezTo>
                <a:close/>
                <a:moveTo>
                  <a:pt x="3995" y="5797"/>
                </a:moveTo>
                <a:cubicBezTo>
                  <a:pt x="3964" y="5797"/>
                  <a:pt x="3940" y="5847"/>
                  <a:pt x="3940" y="5908"/>
                </a:cubicBezTo>
                <a:cubicBezTo>
                  <a:pt x="3940" y="5970"/>
                  <a:pt x="3964" y="6019"/>
                  <a:pt x="3995" y="6019"/>
                </a:cubicBezTo>
                <a:cubicBezTo>
                  <a:pt x="4025" y="6019"/>
                  <a:pt x="4050" y="5970"/>
                  <a:pt x="4050" y="5908"/>
                </a:cubicBezTo>
                <a:cubicBezTo>
                  <a:pt x="4050" y="5847"/>
                  <a:pt x="4025" y="5797"/>
                  <a:pt x="3995" y="5797"/>
                </a:cubicBezTo>
                <a:close/>
                <a:moveTo>
                  <a:pt x="3816" y="5797"/>
                </a:moveTo>
                <a:cubicBezTo>
                  <a:pt x="3785" y="5797"/>
                  <a:pt x="3761" y="5847"/>
                  <a:pt x="3761" y="5908"/>
                </a:cubicBezTo>
                <a:cubicBezTo>
                  <a:pt x="3761" y="5970"/>
                  <a:pt x="3785" y="6019"/>
                  <a:pt x="3816" y="6019"/>
                </a:cubicBezTo>
                <a:cubicBezTo>
                  <a:pt x="3846" y="6019"/>
                  <a:pt x="3870" y="5970"/>
                  <a:pt x="3870" y="5908"/>
                </a:cubicBezTo>
                <a:cubicBezTo>
                  <a:pt x="3870" y="5847"/>
                  <a:pt x="3846" y="5797"/>
                  <a:pt x="3816" y="5797"/>
                </a:cubicBezTo>
                <a:close/>
                <a:moveTo>
                  <a:pt x="3637" y="5797"/>
                </a:moveTo>
                <a:cubicBezTo>
                  <a:pt x="3606" y="5797"/>
                  <a:pt x="3582" y="5847"/>
                  <a:pt x="3582" y="5908"/>
                </a:cubicBezTo>
                <a:cubicBezTo>
                  <a:pt x="3582" y="5970"/>
                  <a:pt x="3606" y="6019"/>
                  <a:pt x="3637" y="6019"/>
                </a:cubicBezTo>
                <a:cubicBezTo>
                  <a:pt x="3667" y="6019"/>
                  <a:pt x="3691" y="5970"/>
                  <a:pt x="3691" y="5908"/>
                </a:cubicBezTo>
                <a:cubicBezTo>
                  <a:pt x="3691" y="5847"/>
                  <a:pt x="3667" y="5797"/>
                  <a:pt x="3637" y="5797"/>
                </a:cubicBezTo>
                <a:close/>
                <a:moveTo>
                  <a:pt x="3457" y="5797"/>
                </a:moveTo>
                <a:cubicBezTo>
                  <a:pt x="3427" y="5797"/>
                  <a:pt x="3403" y="5847"/>
                  <a:pt x="3403" y="5908"/>
                </a:cubicBezTo>
                <a:cubicBezTo>
                  <a:pt x="3403" y="5970"/>
                  <a:pt x="3427" y="6019"/>
                  <a:pt x="3457" y="6019"/>
                </a:cubicBezTo>
                <a:cubicBezTo>
                  <a:pt x="3488" y="6019"/>
                  <a:pt x="3512" y="5970"/>
                  <a:pt x="3512" y="5908"/>
                </a:cubicBezTo>
                <a:cubicBezTo>
                  <a:pt x="3512" y="5847"/>
                  <a:pt x="3488" y="5797"/>
                  <a:pt x="3457" y="5797"/>
                </a:cubicBezTo>
                <a:close/>
                <a:moveTo>
                  <a:pt x="3278" y="5797"/>
                </a:moveTo>
                <a:cubicBezTo>
                  <a:pt x="3248" y="5797"/>
                  <a:pt x="3223" y="5847"/>
                  <a:pt x="3223" y="5908"/>
                </a:cubicBezTo>
                <a:cubicBezTo>
                  <a:pt x="3223" y="5970"/>
                  <a:pt x="3248" y="6019"/>
                  <a:pt x="3278" y="6019"/>
                </a:cubicBezTo>
                <a:cubicBezTo>
                  <a:pt x="3309" y="6019"/>
                  <a:pt x="3333" y="5970"/>
                  <a:pt x="3333" y="5908"/>
                </a:cubicBezTo>
                <a:cubicBezTo>
                  <a:pt x="3333" y="5847"/>
                  <a:pt x="3309" y="5797"/>
                  <a:pt x="3278" y="5797"/>
                </a:cubicBezTo>
                <a:close/>
                <a:moveTo>
                  <a:pt x="3099" y="5797"/>
                </a:moveTo>
                <a:cubicBezTo>
                  <a:pt x="3069" y="5797"/>
                  <a:pt x="3044" y="5847"/>
                  <a:pt x="3044" y="5908"/>
                </a:cubicBezTo>
                <a:cubicBezTo>
                  <a:pt x="3044" y="5970"/>
                  <a:pt x="3069" y="6019"/>
                  <a:pt x="3099" y="6019"/>
                </a:cubicBezTo>
                <a:cubicBezTo>
                  <a:pt x="3130" y="6019"/>
                  <a:pt x="3154" y="5970"/>
                  <a:pt x="3154" y="5908"/>
                </a:cubicBezTo>
                <a:cubicBezTo>
                  <a:pt x="3154" y="5847"/>
                  <a:pt x="3130" y="5797"/>
                  <a:pt x="3099" y="5797"/>
                </a:cubicBezTo>
                <a:close/>
                <a:moveTo>
                  <a:pt x="2920" y="5797"/>
                </a:moveTo>
                <a:cubicBezTo>
                  <a:pt x="2890" y="5797"/>
                  <a:pt x="2865" y="5847"/>
                  <a:pt x="2865" y="5908"/>
                </a:cubicBezTo>
                <a:cubicBezTo>
                  <a:pt x="2865" y="5970"/>
                  <a:pt x="2890" y="6019"/>
                  <a:pt x="2920" y="6019"/>
                </a:cubicBezTo>
                <a:cubicBezTo>
                  <a:pt x="2950" y="6019"/>
                  <a:pt x="2975" y="5970"/>
                  <a:pt x="2975" y="5908"/>
                </a:cubicBezTo>
                <a:cubicBezTo>
                  <a:pt x="2975" y="5847"/>
                  <a:pt x="2950" y="5797"/>
                  <a:pt x="2920" y="5797"/>
                </a:cubicBezTo>
                <a:close/>
                <a:moveTo>
                  <a:pt x="2741" y="5797"/>
                </a:moveTo>
                <a:cubicBezTo>
                  <a:pt x="2711" y="5797"/>
                  <a:pt x="2686" y="5847"/>
                  <a:pt x="2686" y="5908"/>
                </a:cubicBezTo>
                <a:cubicBezTo>
                  <a:pt x="2686" y="5970"/>
                  <a:pt x="2711" y="6019"/>
                  <a:pt x="2741" y="6019"/>
                </a:cubicBezTo>
                <a:cubicBezTo>
                  <a:pt x="2771" y="6019"/>
                  <a:pt x="2796" y="5970"/>
                  <a:pt x="2796" y="5908"/>
                </a:cubicBezTo>
                <a:cubicBezTo>
                  <a:pt x="2796" y="5847"/>
                  <a:pt x="2771" y="5797"/>
                  <a:pt x="2741" y="5797"/>
                </a:cubicBezTo>
                <a:close/>
                <a:moveTo>
                  <a:pt x="2562" y="5797"/>
                </a:moveTo>
                <a:cubicBezTo>
                  <a:pt x="2532" y="5797"/>
                  <a:pt x="2507" y="5847"/>
                  <a:pt x="2507" y="5908"/>
                </a:cubicBezTo>
                <a:cubicBezTo>
                  <a:pt x="2507" y="5970"/>
                  <a:pt x="2532" y="6019"/>
                  <a:pt x="2562" y="6019"/>
                </a:cubicBezTo>
                <a:cubicBezTo>
                  <a:pt x="2592" y="6019"/>
                  <a:pt x="2617" y="5970"/>
                  <a:pt x="2617" y="5908"/>
                </a:cubicBezTo>
                <a:cubicBezTo>
                  <a:pt x="2617" y="5847"/>
                  <a:pt x="2592" y="5797"/>
                  <a:pt x="2562" y="5797"/>
                </a:cubicBezTo>
                <a:close/>
                <a:moveTo>
                  <a:pt x="2383" y="5797"/>
                </a:moveTo>
                <a:cubicBezTo>
                  <a:pt x="2353" y="5797"/>
                  <a:pt x="2328" y="5847"/>
                  <a:pt x="2328" y="5908"/>
                </a:cubicBezTo>
                <a:cubicBezTo>
                  <a:pt x="2328" y="5970"/>
                  <a:pt x="2353" y="6019"/>
                  <a:pt x="2383" y="6019"/>
                </a:cubicBezTo>
                <a:cubicBezTo>
                  <a:pt x="2413" y="6019"/>
                  <a:pt x="2438" y="5970"/>
                  <a:pt x="2438" y="5908"/>
                </a:cubicBezTo>
                <a:cubicBezTo>
                  <a:pt x="2438" y="5847"/>
                  <a:pt x="2413" y="5797"/>
                  <a:pt x="2383" y="5797"/>
                </a:cubicBezTo>
                <a:close/>
                <a:moveTo>
                  <a:pt x="2204" y="5797"/>
                </a:moveTo>
                <a:cubicBezTo>
                  <a:pt x="2174" y="5797"/>
                  <a:pt x="2149" y="5847"/>
                  <a:pt x="2149" y="5908"/>
                </a:cubicBezTo>
                <a:cubicBezTo>
                  <a:pt x="2149" y="5970"/>
                  <a:pt x="2174" y="6019"/>
                  <a:pt x="2204" y="6019"/>
                </a:cubicBezTo>
                <a:cubicBezTo>
                  <a:pt x="2234" y="6019"/>
                  <a:pt x="2259" y="5970"/>
                  <a:pt x="2259" y="5908"/>
                </a:cubicBezTo>
                <a:cubicBezTo>
                  <a:pt x="2259" y="5847"/>
                  <a:pt x="2234" y="5797"/>
                  <a:pt x="2204" y="5797"/>
                </a:cubicBezTo>
                <a:close/>
                <a:moveTo>
                  <a:pt x="2025" y="5797"/>
                </a:moveTo>
                <a:cubicBezTo>
                  <a:pt x="1994" y="5797"/>
                  <a:pt x="1970" y="5847"/>
                  <a:pt x="1970" y="5908"/>
                </a:cubicBezTo>
                <a:cubicBezTo>
                  <a:pt x="1970" y="5970"/>
                  <a:pt x="1994" y="6019"/>
                  <a:pt x="2025" y="6019"/>
                </a:cubicBezTo>
                <a:cubicBezTo>
                  <a:pt x="2055" y="6019"/>
                  <a:pt x="2080" y="5970"/>
                  <a:pt x="2080" y="5908"/>
                </a:cubicBezTo>
                <a:cubicBezTo>
                  <a:pt x="2080" y="5847"/>
                  <a:pt x="2055" y="5797"/>
                  <a:pt x="2025" y="5797"/>
                </a:cubicBezTo>
                <a:close/>
                <a:moveTo>
                  <a:pt x="1846" y="5797"/>
                </a:moveTo>
                <a:cubicBezTo>
                  <a:pt x="1815" y="5797"/>
                  <a:pt x="1791" y="5847"/>
                  <a:pt x="1791" y="5908"/>
                </a:cubicBezTo>
                <a:cubicBezTo>
                  <a:pt x="1791" y="5970"/>
                  <a:pt x="1815" y="6019"/>
                  <a:pt x="1846" y="6019"/>
                </a:cubicBezTo>
                <a:cubicBezTo>
                  <a:pt x="1876" y="6019"/>
                  <a:pt x="1901" y="5970"/>
                  <a:pt x="1901" y="5908"/>
                </a:cubicBezTo>
                <a:cubicBezTo>
                  <a:pt x="1901" y="5847"/>
                  <a:pt x="1876" y="5797"/>
                  <a:pt x="1846" y="5797"/>
                </a:cubicBezTo>
                <a:close/>
                <a:moveTo>
                  <a:pt x="1667" y="5797"/>
                </a:moveTo>
                <a:cubicBezTo>
                  <a:pt x="1636" y="5797"/>
                  <a:pt x="1612" y="5847"/>
                  <a:pt x="1612" y="5908"/>
                </a:cubicBezTo>
                <a:cubicBezTo>
                  <a:pt x="1612" y="5970"/>
                  <a:pt x="1636" y="6019"/>
                  <a:pt x="1667" y="6019"/>
                </a:cubicBezTo>
                <a:cubicBezTo>
                  <a:pt x="1697" y="6019"/>
                  <a:pt x="1721" y="5970"/>
                  <a:pt x="1721" y="5908"/>
                </a:cubicBezTo>
                <a:cubicBezTo>
                  <a:pt x="1721" y="5847"/>
                  <a:pt x="1697" y="5797"/>
                  <a:pt x="1667" y="5797"/>
                </a:cubicBezTo>
                <a:close/>
                <a:moveTo>
                  <a:pt x="19038" y="5435"/>
                </a:moveTo>
                <a:cubicBezTo>
                  <a:pt x="19008" y="5435"/>
                  <a:pt x="18983" y="5485"/>
                  <a:pt x="18983" y="5546"/>
                </a:cubicBezTo>
                <a:cubicBezTo>
                  <a:pt x="18983" y="5607"/>
                  <a:pt x="19008" y="5657"/>
                  <a:pt x="19038" y="5657"/>
                </a:cubicBezTo>
                <a:cubicBezTo>
                  <a:pt x="19068" y="5657"/>
                  <a:pt x="19093" y="5607"/>
                  <a:pt x="19093" y="5546"/>
                </a:cubicBezTo>
                <a:cubicBezTo>
                  <a:pt x="19093" y="5485"/>
                  <a:pt x="19068" y="5435"/>
                  <a:pt x="19038" y="5435"/>
                </a:cubicBezTo>
                <a:close/>
                <a:moveTo>
                  <a:pt x="18859" y="5435"/>
                </a:moveTo>
                <a:cubicBezTo>
                  <a:pt x="18828" y="5435"/>
                  <a:pt x="18804" y="5485"/>
                  <a:pt x="18804" y="5546"/>
                </a:cubicBezTo>
                <a:cubicBezTo>
                  <a:pt x="18804" y="5607"/>
                  <a:pt x="18828" y="5657"/>
                  <a:pt x="18859" y="5657"/>
                </a:cubicBezTo>
                <a:cubicBezTo>
                  <a:pt x="18889" y="5657"/>
                  <a:pt x="18914" y="5607"/>
                  <a:pt x="18914" y="5546"/>
                </a:cubicBezTo>
                <a:cubicBezTo>
                  <a:pt x="18914" y="5485"/>
                  <a:pt x="18889" y="5435"/>
                  <a:pt x="18859" y="5435"/>
                </a:cubicBezTo>
                <a:close/>
                <a:moveTo>
                  <a:pt x="18321" y="5435"/>
                </a:moveTo>
                <a:cubicBezTo>
                  <a:pt x="18291" y="5435"/>
                  <a:pt x="18267" y="5485"/>
                  <a:pt x="18267" y="5546"/>
                </a:cubicBezTo>
                <a:cubicBezTo>
                  <a:pt x="18267" y="5607"/>
                  <a:pt x="18291" y="5657"/>
                  <a:pt x="18321" y="5657"/>
                </a:cubicBezTo>
                <a:cubicBezTo>
                  <a:pt x="18352" y="5657"/>
                  <a:pt x="18376" y="5607"/>
                  <a:pt x="18376" y="5546"/>
                </a:cubicBezTo>
                <a:cubicBezTo>
                  <a:pt x="18376" y="5485"/>
                  <a:pt x="18352" y="5435"/>
                  <a:pt x="18321" y="5435"/>
                </a:cubicBezTo>
                <a:close/>
                <a:moveTo>
                  <a:pt x="18142" y="5435"/>
                </a:moveTo>
                <a:cubicBezTo>
                  <a:pt x="18112" y="5435"/>
                  <a:pt x="18088" y="5485"/>
                  <a:pt x="18088" y="5546"/>
                </a:cubicBezTo>
                <a:cubicBezTo>
                  <a:pt x="18088" y="5607"/>
                  <a:pt x="18112" y="5657"/>
                  <a:pt x="18142" y="5657"/>
                </a:cubicBezTo>
                <a:cubicBezTo>
                  <a:pt x="18173" y="5657"/>
                  <a:pt x="18197" y="5607"/>
                  <a:pt x="18197" y="5546"/>
                </a:cubicBezTo>
                <a:cubicBezTo>
                  <a:pt x="18197" y="5485"/>
                  <a:pt x="18173" y="5435"/>
                  <a:pt x="18142" y="5435"/>
                </a:cubicBezTo>
                <a:close/>
                <a:moveTo>
                  <a:pt x="17963" y="5435"/>
                </a:moveTo>
                <a:cubicBezTo>
                  <a:pt x="17933" y="5435"/>
                  <a:pt x="17908" y="5485"/>
                  <a:pt x="17908" y="5546"/>
                </a:cubicBezTo>
                <a:cubicBezTo>
                  <a:pt x="17908" y="5607"/>
                  <a:pt x="17933" y="5657"/>
                  <a:pt x="17963" y="5657"/>
                </a:cubicBezTo>
                <a:cubicBezTo>
                  <a:pt x="17994" y="5657"/>
                  <a:pt x="18018" y="5607"/>
                  <a:pt x="18018" y="5546"/>
                </a:cubicBezTo>
                <a:cubicBezTo>
                  <a:pt x="18018" y="5485"/>
                  <a:pt x="17994" y="5435"/>
                  <a:pt x="17963" y="5435"/>
                </a:cubicBezTo>
                <a:close/>
                <a:moveTo>
                  <a:pt x="17784" y="5435"/>
                </a:moveTo>
                <a:cubicBezTo>
                  <a:pt x="17754" y="5435"/>
                  <a:pt x="17729" y="5485"/>
                  <a:pt x="17729" y="5546"/>
                </a:cubicBezTo>
                <a:cubicBezTo>
                  <a:pt x="17729" y="5607"/>
                  <a:pt x="17754" y="5657"/>
                  <a:pt x="17784" y="5657"/>
                </a:cubicBezTo>
                <a:cubicBezTo>
                  <a:pt x="17815" y="5657"/>
                  <a:pt x="17839" y="5607"/>
                  <a:pt x="17839" y="5546"/>
                </a:cubicBezTo>
                <a:cubicBezTo>
                  <a:pt x="17839" y="5485"/>
                  <a:pt x="17815" y="5435"/>
                  <a:pt x="17784" y="5435"/>
                </a:cubicBezTo>
                <a:close/>
                <a:moveTo>
                  <a:pt x="17605" y="5435"/>
                </a:moveTo>
                <a:cubicBezTo>
                  <a:pt x="17575" y="5435"/>
                  <a:pt x="17550" y="5485"/>
                  <a:pt x="17550" y="5546"/>
                </a:cubicBezTo>
                <a:cubicBezTo>
                  <a:pt x="17550" y="5607"/>
                  <a:pt x="17575" y="5657"/>
                  <a:pt x="17605" y="5657"/>
                </a:cubicBezTo>
                <a:cubicBezTo>
                  <a:pt x="17635" y="5657"/>
                  <a:pt x="17660" y="5607"/>
                  <a:pt x="17660" y="5546"/>
                </a:cubicBezTo>
                <a:cubicBezTo>
                  <a:pt x="17660" y="5485"/>
                  <a:pt x="17635" y="5435"/>
                  <a:pt x="17605" y="5435"/>
                </a:cubicBezTo>
                <a:close/>
                <a:moveTo>
                  <a:pt x="17426" y="5435"/>
                </a:moveTo>
                <a:cubicBezTo>
                  <a:pt x="17396" y="5435"/>
                  <a:pt x="17371" y="5485"/>
                  <a:pt x="17371" y="5546"/>
                </a:cubicBezTo>
                <a:cubicBezTo>
                  <a:pt x="17371" y="5607"/>
                  <a:pt x="17396" y="5657"/>
                  <a:pt x="17426" y="5657"/>
                </a:cubicBezTo>
                <a:cubicBezTo>
                  <a:pt x="17456" y="5657"/>
                  <a:pt x="17481" y="5607"/>
                  <a:pt x="17481" y="5546"/>
                </a:cubicBezTo>
                <a:cubicBezTo>
                  <a:pt x="17481" y="5485"/>
                  <a:pt x="17456" y="5435"/>
                  <a:pt x="17426" y="5435"/>
                </a:cubicBezTo>
                <a:close/>
                <a:moveTo>
                  <a:pt x="17247" y="5435"/>
                </a:moveTo>
                <a:cubicBezTo>
                  <a:pt x="17217" y="5435"/>
                  <a:pt x="17192" y="5485"/>
                  <a:pt x="17192" y="5546"/>
                </a:cubicBezTo>
                <a:cubicBezTo>
                  <a:pt x="17192" y="5607"/>
                  <a:pt x="17217" y="5657"/>
                  <a:pt x="17247" y="5657"/>
                </a:cubicBezTo>
                <a:cubicBezTo>
                  <a:pt x="17277" y="5657"/>
                  <a:pt x="17302" y="5607"/>
                  <a:pt x="17302" y="5546"/>
                </a:cubicBezTo>
                <a:cubicBezTo>
                  <a:pt x="17302" y="5485"/>
                  <a:pt x="17277" y="5435"/>
                  <a:pt x="17247" y="5435"/>
                </a:cubicBezTo>
                <a:close/>
                <a:moveTo>
                  <a:pt x="17068" y="5435"/>
                </a:moveTo>
                <a:cubicBezTo>
                  <a:pt x="17038" y="5435"/>
                  <a:pt x="17013" y="5485"/>
                  <a:pt x="17013" y="5546"/>
                </a:cubicBezTo>
                <a:cubicBezTo>
                  <a:pt x="17013" y="5607"/>
                  <a:pt x="17038" y="5657"/>
                  <a:pt x="17068" y="5657"/>
                </a:cubicBezTo>
                <a:cubicBezTo>
                  <a:pt x="17098" y="5657"/>
                  <a:pt x="17123" y="5607"/>
                  <a:pt x="17123" y="5546"/>
                </a:cubicBezTo>
                <a:cubicBezTo>
                  <a:pt x="17123" y="5485"/>
                  <a:pt x="17098" y="5435"/>
                  <a:pt x="17068" y="5435"/>
                </a:cubicBezTo>
                <a:close/>
                <a:moveTo>
                  <a:pt x="16889" y="5435"/>
                </a:moveTo>
                <a:cubicBezTo>
                  <a:pt x="16859" y="5435"/>
                  <a:pt x="16834" y="5485"/>
                  <a:pt x="16834" y="5546"/>
                </a:cubicBezTo>
                <a:cubicBezTo>
                  <a:pt x="16834" y="5607"/>
                  <a:pt x="16859" y="5657"/>
                  <a:pt x="16889" y="5657"/>
                </a:cubicBezTo>
                <a:cubicBezTo>
                  <a:pt x="16919" y="5657"/>
                  <a:pt x="16944" y="5607"/>
                  <a:pt x="16944" y="5546"/>
                </a:cubicBezTo>
                <a:cubicBezTo>
                  <a:pt x="16944" y="5485"/>
                  <a:pt x="16919" y="5435"/>
                  <a:pt x="16889" y="5435"/>
                </a:cubicBezTo>
                <a:close/>
                <a:moveTo>
                  <a:pt x="16710" y="5435"/>
                </a:moveTo>
                <a:cubicBezTo>
                  <a:pt x="16679" y="5435"/>
                  <a:pt x="16655" y="5485"/>
                  <a:pt x="16655" y="5546"/>
                </a:cubicBezTo>
                <a:cubicBezTo>
                  <a:pt x="16655" y="5607"/>
                  <a:pt x="16679" y="5657"/>
                  <a:pt x="16710" y="5657"/>
                </a:cubicBezTo>
                <a:cubicBezTo>
                  <a:pt x="16740" y="5657"/>
                  <a:pt x="16765" y="5607"/>
                  <a:pt x="16765" y="5546"/>
                </a:cubicBezTo>
                <a:cubicBezTo>
                  <a:pt x="16765" y="5485"/>
                  <a:pt x="16740" y="5435"/>
                  <a:pt x="16710" y="5435"/>
                </a:cubicBezTo>
                <a:close/>
                <a:moveTo>
                  <a:pt x="16531" y="5435"/>
                </a:moveTo>
                <a:cubicBezTo>
                  <a:pt x="16500" y="5435"/>
                  <a:pt x="16476" y="5485"/>
                  <a:pt x="16476" y="5546"/>
                </a:cubicBezTo>
                <a:cubicBezTo>
                  <a:pt x="16476" y="5607"/>
                  <a:pt x="16500" y="5657"/>
                  <a:pt x="16531" y="5657"/>
                </a:cubicBezTo>
                <a:cubicBezTo>
                  <a:pt x="16561" y="5657"/>
                  <a:pt x="16585" y="5607"/>
                  <a:pt x="16585" y="5546"/>
                </a:cubicBezTo>
                <a:cubicBezTo>
                  <a:pt x="16585" y="5485"/>
                  <a:pt x="16561" y="5435"/>
                  <a:pt x="16531" y="5435"/>
                </a:cubicBezTo>
                <a:close/>
                <a:moveTo>
                  <a:pt x="16352" y="5435"/>
                </a:moveTo>
                <a:cubicBezTo>
                  <a:pt x="16321" y="5435"/>
                  <a:pt x="16297" y="5485"/>
                  <a:pt x="16297" y="5546"/>
                </a:cubicBezTo>
                <a:cubicBezTo>
                  <a:pt x="16297" y="5607"/>
                  <a:pt x="16321" y="5657"/>
                  <a:pt x="16352" y="5657"/>
                </a:cubicBezTo>
                <a:cubicBezTo>
                  <a:pt x="16382" y="5657"/>
                  <a:pt x="16406" y="5607"/>
                  <a:pt x="16406" y="5546"/>
                </a:cubicBezTo>
                <a:cubicBezTo>
                  <a:pt x="16406" y="5485"/>
                  <a:pt x="16382" y="5435"/>
                  <a:pt x="16352" y="5435"/>
                </a:cubicBezTo>
                <a:close/>
                <a:moveTo>
                  <a:pt x="16172" y="5435"/>
                </a:moveTo>
                <a:cubicBezTo>
                  <a:pt x="16142" y="5435"/>
                  <a:pt x="16118" y="5485"/>
                  <a:pt x="16118" y="5546"/>
                </a:cubicBezTo>
                <a:cubicBezTo>
                  <a:pt x="16118" y="5607"/>
                  <a:pt x="16142" y="5657"/>
                  <a:pt x="16172" y="5657"/>
                </a:cubicBezTo>
                <a:cubicBezTo>
                  <a:pt x="16203" y="5657"/>
                  <a:pt x="16227" y="5607"/>
                  <a:pt x="16227" y="5546"/>
                </a:cubicBezTo>
                <a:cubicBezTo>
                  <a:pt x="16227" y="5485"/>
                  <a:pt x="16203" y="5435"/>
                  <a:pt x="16172" y="5435"/>
                </a:cubicBezTo>
                <a:close/>
                <a:moveTo>
                  <a:pt x="15993" y="5435"/>
                </a:moveTo>
                <a:cubicBezTo>
                  <a:pt x="15963" y="5435"/>
                  <a:pt x="15938" y="5485"/>
                  <a:pt x="15938" y="5546"/>
                </a:cubicBezTo>
                <a:cubicBezTo>
                  <a:pt x="15938" y="5607"/>
                  <a:pt x="15963" y="5657"/>
                  <a:pt x="15993" y="5657"/>
                </a:cubicBezTo>
                <a:cubicBezTo>
                  <a:pt x="16024" y="5657"/>
                  <a:pt x="16048" y="5607"/>
                  <a:pt x="16048" y="5546"/>
                </a:cubicBezTo>
                <a:cubicBezTo>
                  <a:pt x="16048" y="5485"/>
                  <a:pt x="16024" y="5435"/>
                  <a:pt x="15993" y="5435"/>
                </a:cubicBezTo>
                <a:close/>
                <a:moveTo>
                  <a:pt x="15814" y="5435"/>
                </a:moveTo>
                <a:cubicBezTo>
                  <a:pt x="15784" y="5435"/>
                  <a:pt x="15759" y="5485"/>
                  <a:pt x="15759" y="5546"/>
                </a:cubicBezTo>
                <a:cubicBezTo>
                  <a:pt x="15759" y="5607"/>
                  <a:pt x="15784" y="5657"/>
                  <a:pt x="15814" y="5657"/>
                </a:cubicBezTo>
                <a:cubicBezTo>
                  <a:pt x="15845" y="5657"/>
                  <a:pt x="15869" y="5607"/>
                  <a:pt x="15869" y="5546"/>
                </a:cubicBezTo>
                <a:cubicBezTo>
                  <a:pt x="15869" y="5485"/>
                  <a:pt x="15845" y="5435"/>
                  <a:pt x="15814" y="5435"/>
                </a:cubicBezTo>
                <a:close/>
                <a:moveTo>
                  <a:pt x="15635" y="5435"/>
                </a:moveTo>
                <a:cubicBezTo>
                  <a:pt x="15605" y="5435"/>
                  <a:pt x="15580" y="5485"/>
                  <a:pt x="15580" y="5546"/>
                </a:cubicBezTo>
                <a:cubicBezTo>
                  <a:pt x="15580" y="5607"/>
                  <a:pt x="15605" y="5657"/>
                  <a:pt x="15635" y="5657"/>
                </a:cubicBezTo>
                <a:cubicBezTo>
                  <a:pt x="15666" y="5657"/>
                  <a:pt x="15690" y="5607"/>
                  <a:pt x="15690" y="5546"/>
                </a:cubicBezTo>
                <a:cubicBezTo>
                  <a:pt x="15690" y="5485"/>
                  <a:pt x="15666" y="5435"/>
                  <a:pt x="15635" y="5435"/>
                </a:cubicBezTo>
                <a:close/>
                <a:moveTo>
                  <a:pt x="15456" y="5435"/>
                </a:moveTo>
                <a:cubicBezTo>
                  <a:pt x="15426" y="5435"/>
                  <a:pt x="15401" y="5485"/>
                  <a:pt x="15401" y="5546"/>
                </a:cubicBezTo>
                <a:cubicBezTo>
                  <a:pt x="15401" y="5607"/>
                  <a:pt x="15426" y="5657"/>
                  <a:pt x="15456" y="5657"/>
                </a:cubicBezTo>
                <a:cubicBezTo>
                  <a:pt x="15486" y="5657"/>
                  <a:pt x="15511" y="5607"/>
                  <a:pt x="15511" y="5546"/>
                </a:cubicBezTo>
                <a:cubicBezTo>
                  <a:pt x="15511" y="5485"/>
                  <a:pt x="15486" y="5435"/>
                  <a:pt x="15456" y="5435"/>
                </a:cubicBezTo>
                <a:close/>
                <a:moveTo>
                  <a:pt x="15277" y="5435"/>
                </a:moveTo>
                <a:cubicBezTo>
                  <a:pt x="15247" y="5435"/>
                  <a:pt x="15222" y="5485"/>
                  <a:pt x="15222" y="5546"/>
                </a:cubicBezTo>
                <a:cubicBezTo>
                  <a:pt x="15222" y="5607"/>
                  <a:pt x="15247" y="5657"/>
                  <a:pt x="15277" y="5657"/>
                </a:cubicBezTo>
                <a:cubicBezTo>
                  <a:pt x="15307" y="5657"/>
                  <a:pt x="15332" y="5607"/>
                  <a:pt x="15332" y="5546"/>
                </a:cubicBezTo>
                <a:cubicBezTo>
                  <a:pt x="15332" y="5485"/>
                  <a:pt x="15307" y="5435"/>
                  <a:pt x="15277" y="5435"/>
                </a:cubicBezTo>
                <a:close/>
                <a:moveTo>
                  <a:pt x="15098" y="5435"/>
                </a:moveTo>
                <a:cubicBezTo>
                  <a:pt x="15068" y="5435"/>
                  <a:pt x="15043" y="5485"/>
                  <a:pt x="15043" y="5546"/>
                </a:cubicBezTo>
                <a:cubicBezTo>
                  <a:pt x="15043" y="5607"/>
                  <a:pt x="15068" y="5657"/>
                  <a:pt x="15098" y="5657"/>
                </a:cubicBezTo>
                <a:cubicBezTo>
                  <a:pt x="15128" y="5657"/>
                  <a:pt x="15153" y="5607"/>
                  <a:pt x="15153" y="5546"/>
                </a:cubicBezTo>
                <a:cubicBezTo>
                  <a:pt x="15153" y="5485"/>
                  <a:pt x="15128" y="5435"/>
                  <a:pt x="15098" y="5435"/>
                </a:cubicBezTo>
                <a:close/>
                <a:moveTo>
                  <a:pt x="14919" y="5435"/>
                </a:moveTo>
                <a:cubicBezTo>
                  <a:pt x="14889" y="5435"/>
                  <a:pt x="14864" y="5485"/>
                  <a:pt x="14864" y="5546"/>
                </a:cubicBezTo>
                <a:cubicBezTo>
                  <a:pt x="14864" y="5607"/>
                  <a:pt x="14889" y="5657"/>
                  <a:pt x="14919" y="5657"/>
                </a:cubicBezTo>
                <a:cubicBezTo>
                  <a:pt x="14949" y="5657"/>
                  <a:pt x="14974" y="5607"/>
                  <a:pt x="14974" y="5546"/>
                </a:cubicBezTo>
                <a:cubicBezTo>
                  <a:pt x="14974" y="5485"/>
                  <a:pt x="14949" y="5435"/>
                  <a:pt x="14919" y="5435"/>
                </a:cubicBezTo>
                <a:close/>
                <a:moveTo>
                  <a:pt x="14740" y="5435"/>
                </a:moveTo>
                <a:cubicBezTo>
                  <a:pt x="14709" y="5435"/>
                  <a:pt x="14685" y="5485"/>
                  <a:pt x="14685" y="5546"/>
                </a:cubicBezTo>
                <a:cubicBezTo>
                  <a:pt x="14685" y="5607"/>
                  <a:pt x="14709" y="5657"/>
                  <a:pt x="14740" y="5657"/>
                </a:cubicBezTo>
                <a:cubicBezTo>
                  <a:pt x="14770" y="5657"/>
                  <a:pt x="14795" y="5607"/>
                  <a:pt x="14795" y="5546"/>
                </a:cubicBezTo>
                <a:cubicBezTo>
                  <a:pt x="14795" y="5485"/>
                  <a:pt x="14770" y="5435"/>
                  <a:pt x="14740" y="5435"/>
                </a:cubicBezTo>
                <a:close/>
                <a:moveTo>
                  <a:pt x="14561" y="5435"/>
                </a:moveTo>
                <a:cubicBezTo>
                  <a:pt x="14530" y="5435"/>
                  <a:pt x="14506" y="5485"/>
                  <a:pt x="14506" y="5546"/>
                </a:cubicBezTo>
                <a:cubicBezTo>
                  <a:pt x="14506" y="5607"/>
                  <a:pt x="14530" y="5657"/>
                  <a:pt x="14561" y="5657"/>
                </a:cubicBezTo>
                <a:cubicBezTo>
                  <a:pt x="14591" y="5657"/>
                  <a:pt x="14616" y="5607"/>
                  <a:pt x="14616" y="5546"/>
                </a:cubicBezTo>
                <a:cubicBezTo>
                  <a:pt x="14616" y="5485"/>
                  <a:pt x="14591" y="5435"/>
                  <a:pt x="14561" y="5435"/>
                </a:cubicBezTo>
                <a:close/>
                <a:moveTo>
                  <a:pt x="14382" y="5435"/>
                </a:moveTo>
                <a:cubicBezTo>
                  <a:pt x="14351" y="5435"/>
                  <a:pt x="14327" y="5485"/>
                  <a:pt x="14327" y="5546"/>
                </a:cubicBezTo>
                <a:cubicBezTo>
                  <a:pt x="14327" y="5607"/>
                  <a:pt x="14351" y="5657"/>
                  <a:pt x="14382" y="5657"/>
                </a:cubicBezTo>
                <a:cubicBezTo>
                  <a:pt x="14412" y="5657"/>
                  <a:pt x="14436" y="5607"/>
                  <a:pt x="14436" y="5546"/>
                </a:cubicBezTo>
                <a:cubicBezTo>
                  <a:pt x="14436" y="5485"/>
                  <a:pt x="14412" y="5435"/>
                  <a:pt x="14382" y="5435"/>
                </a:cubicBezTo>
                <a:close/>
                <a:moveTo>
                  <a:pt x="14202" y="5435"/>
                </a:moveTo>
                <a:cubicBezTo>
                  <a:pt x="14172" y="5435"/>
                  <a:pt x="14148" y="5485"/>
                  <a:pt x="14148" y="5546"/>
                </a:cubicBezTo>
                <a:cubicBezTo>
                  <a:pt x="14148" y="5607"/>
                  <a:pt x="14172" y="5657"/>
                  <a:pt x="14202" y="5657"/>
                </a:cubicBezTo>
                <a:cubicBezTo>
                  <a:pt x="14233" y="5657"/>
                  <a:pt x="14257" y="5607"/>
                  <a:pt x="14257" y="5546"/>
                </a:cubicBezTo>
                <a:cubicBezTo>
                  <a:pt x="14257" y="5485"/>
                  <a:pt x="14233" y="5435"/>
                  <a:pt x="14202" y="5435"/>
                </a:cubicBezTo>
                <a:close/>
                <a:moveTo>
                  <a:pt x="14023" y="5435"/>
                </a:moveTo>
                <a:cubicBezTo>
                  <a:pt x="13993" y="5435"/>
                  <a:pt x="13969" y="5485"/>
                  <a:pt x="13969" y="5546"/>
                </a:cubicBezTo>
                <a:cubicBezTo>
                  <a:pt x="13969" y="5607"/>
                  <a:pt x="13993" y="5657"/>
                  <a:pt x="14023" y="5657"/>
                </a:cubicBezTo>
                <a:cubicBezTo>
                  <a:pt x="14054" y="5657"/>
                  <a:pt x="14078" y="5607"/>
                  <a:pt x="14078" y="5546"/>
                </a:cubicBezTo>
                <a:cubicBezTo>
                  <a:pt x="14078" y="5485"/>
                  <a:pt x="14054" y="5435"/>
                  <a:pt x="14023" y="5435"/>
                </a:cubicBezTo>
                <a:close/>
                <a:moveTo>
                  <a:pt x="13844" y="5435"/>
                </a:moveTo>
                <a:cubicBezTo>
                  <a:pt x="13814" y="5435"/>
                  <a:pt x="13789" y="5485"/>
                  <a:pt x="13789" y="5546"/>
                </a:cubicBezTo>
                <a:cubicBezTo>
                  <a:pt x="13789" y="5607"/>
                  <a:pt x="13814" y="5657"/>
                  <a:pt x="13844" y="5657"/>
                </a:cubicBezTo>
                <a:cubicBezTo>
                  <a:pt x="13875" y="5657"/>
                  <a:pt x="13899" y="5607"/>
                  <a:pt x="13899" y="5546"/>
                </a:cubicBezTo>
                <a:cubicBezTo>
                  <a:pt x="13899" y="5485"/>
                  <a:pt x="13875" y="5435"/>
                  <a:pt x="13844" y="5435"/>
                </a:cubicBezTo>
                <a:close/>
                <a:moveTo>
                  <a:pt x="13665" y="5435"/>
                </a:moveTo>
                <a:cubicBezTo>
                  <a:pt x="13635" y="5435"/>
                  <a:pt x="13610" y="5485"/>
                  <a:pt x="13610" y="5546"/>
                </a:cubicBezTo>
                <a:cubicBezTo>
                  <a:pt x="13610" y="5607"/>
                  <a:pt x="13635" y="5657"/>
                  <a:pt x="13665" y="5657"/>
                </a:cubicBezTo>
                <a:cubicBezTo>
                  <a:pt x="13696" y="5657"/>
                  <a:pt x="13720" y="5607"/>
                  <a:pt x="13720" y="5546"/>
                </a:cubicBezTo>
                <a:cubicBezTo>
                  <a:pt x="13720" y="5485"/>
                  <a:pt x="13696" y="5435"/>
                  <a:pt x="13665" y="5435"/>
                </a:cubicBezTo>
                <a:close/>
                <a:moveTo>
                  <a:pt x="13486" y="5435"/>
                </a:moveTo>
                <a:cubicBezTo>
                  <a:pt x="13456" y="5435"/>
                  <a:pt x="13431" y="5485"/>
                  <a:pt x="13431" y="5546"/>
                </a:cubicBezTo>
                <a:cubicBezTo>
                  <a:pt x="13431" y="5607"/>
                  <a:pt x="13456" y="5657"/>
                  <a:pt x="13486" y="5657"/>
                </a:cubicBezTo>
                <a:cubicBezTo>
                  <a:pt x="13516" y="5657"/>
                  <a:pt x="13541" y="5607"/>
                  <a:pt x="13541" y="5546"/>
                </a:cubicBezTo>
                <a:cubicBezTo>
                  <a:pt x="13541" y="5485"/>
                  <a:pt x="13516" y="5435"/>
                  <a:pt x="13486" y="5435"/>
                </a:cubicBezTo>
                <a:close/>
                <a:moveTo>
                  <a:pt x="13307" y="5435"/>
                </a:moveTo>
                <a:cubicBezTo>
                  <a:pt x="13277" y="5435"/>
                  <a:pt x="13252" y="5485"/>
                  <a:pt x="13252" y="5546"/>
                </a:cubicBezTo>
                <a:cubicBezTo>
                  <a:pt x="13252" y="5607"/>
                  <a:pt x="13277" y="5657"/>
                  <a:pt x="13307" y="5657"/>
                </a:cubicBezTo>
                <a:cubicBezTo>
                  <a:pt x="13337" y="5657"/>
                  <a:pt x="13362" y="5607"/>
                  <a:pt x="13362" y="5546"/>
                </a:cubicBezTo>
                <a:cubicBezTo>
                  <a:pt x="13362" y="5485"/>
                  <a:pt x="13337" y="5435"/>
                  <a:pt x="13307" y="5435"/>
                </a:cubicBezTo>
                <a:close/>
                <a:moveTo>
                  <a:pt x="13128" y="5435"/>
                </a:moveTo>
                <a:cubicBezTo>
                  <a:pt x="13098" y="5435"/>
                  <a:pt x="13073" y="5485"/>
                  <a:pt x="13073" y="5546"/>
                </a:cubicBezTo>
                <a:cubicBezTo>
                  <a:pt x="13073" y="5607"/>
                  <a:pt x="13098" y="5657"/>
                  <a:pt x="13128" y="5657"/>
                </a:cubicBezTo>
                <a:cubicBezTo>
                  <a:pt x="13158" y="5657"/>
                  <a:pt x="13183" y="5607"/>
                  <a:pt x="13183" y="5546"/>
                </a:cubicBezTo>
                <a:cubicBezTo>
                  <a:pt x="13183" y="5485"/>
                  <a:pt x="13158" y="5435"/>
                  <a:pt x="13128" y="5435"/>
                </a:cubicBezTo>
                <a:close/>
                <a:moveTo>
                  <a:pt x="12770" y="5435"/>
                </a:moveTo>
                <a:cubicBezTo>
                  <a:pt x="12740" y="5435"/>
                  <a:pt x="12715" y="5485"/>
                  <a:pt x="12715" y="5546"/>
                </a:cubicBezTo>
                <a:cubicBezTo>
                  <a:pt x="12715" y="5607"/>
                  <a:pt x="12740" y="5657"/>
                  <a:pt x="12770" y="5657"/>
                </a:cubicBezTo>
                <a:cubicBezTo>
                  <a:pt x="12800" y="5657"/>
                  <a:pt x="12825" y="5607"/>
                  <a:pt x="12825" y="5546"/>
                </a:cubicBezTo>
                <a:cubicBezTo>
                  <a:pt x="12825" y="5485"/>
                  <a:pt x="12800" y="5435"/>
                  <a:pt x="12770" y="5435"/>
                </a:cubicBezTo>
                <a:close/>
                <a:moveTo>
                  <a:pt x="12591" y="5435"/>
                </a:moveTo>
                <a:cubicBezTo>
                  <a:pt x="12560" y="5435"/>
                  <a:pt x="12536" y="5485"/>
                  <a:pt x="12536" y="5546"/>
                </a:cubicBezTo>
                <a:cubicBezTo>
                  <a:pt x="12536" y="5607"/>
                  <a:pt x="12560" y="5657"/>
                  <a:pt x="12591" y="5657"/>
                </a:cubicBezTo>
                <a:cubicBezTo>
                  <a:pt x="12621" y="5657"/>
                  <a:pt x="12646" y="5607"/>
                  <a:pt x="12646" y="5546"/>
                </a:cubicBezTo>
                <a:cubicBezTo>
                  <a:pt x="12646" y="5485"/>
                  <a:pt x="12621" y="5435"/>
                  <a:pt x="12591" y="5435"/>
                </a:cubicBezTo>
                <a:close/>
                <a:moveTo>
                  <a:pt x="12412" y="5435"/>
                </a:moveTo>
                <a:cubicBezTo>
                  <a:pt x="12381" y="5435"/>
                  <a:pt x="12357" y="5485"/>
                  <a:pt x="12357" y="5546"/>
                </a:cubicBezTo>
                <a:cubicBezTo>
                  <a:pt x="12357" y="5607"/>
                  <a:pt x="12381" y="5657"/>
                  <a:pt x="12412" y="5657"/>
                </a:cubicBezTo>
                <a:cubicBezTo>
                  <a:pt x="12442" y="5657"/>
                  <a:pt x="12466" y="5607"/>
                  <a:pt x="12466" y="5546"/>
                </a:cubicBezTo>
                <a:cubicBezTo>
                  <a:pt x="12466" y="5485"/>
                  <a:pt x="12442" y="5435"/>
                  <a:pt x="12412" y="5435"/>
                </a:cubicBezTo>
                <a:close/>
                <a:moveTo>
                  <a:pt x="12233" y="5435"/>
                </a:moveTo>
                <a:cubicBezTo>
                  <a:pt x="12202" y="5435"/>
                  <a:pt x="12178" y="5485"/>
                  <a:pt x="12178" y="5546"/>
                </a:cubicBezTo>
                <a:cubicBezTo>
                  <a:pt x="12178" y="5607"/>
                  <a:pt x="12202" y="5657"/>
                  <a:pt x="12233" y="5657"/>
                </a:cubicBezTo>
                <a:cubicBezTo>
                  <a:pt x="12263" y="5657"/>
                  <a:pt x="12287" y="5607"/>
                  <a:pt x="12287" y="5546"/>
                </a:cubicBezTo>
                <a:cubicBezTo>
                  <a:pt x="12287" y="5485"/>
                  <a:pt x="12263" y="5435"/>
                  <a:pt x="12233" y="5435"/>
                </a:cubicBezTo>
                <a:close/>
                <a:moveTo>
                  <a:pt x="11516" y="5435"/>
                </a:moveTo>
                <a:cubicBezTo>
                  <a:pt x="11486" y="5435"/>
                  <a:pt x="11461" y="5485"/>
                  <a:pt x="11461" y="5546"/>
                </a:cubicBezTo>
                <a:cubicBezTo>
                  <a:pt x="11461" y="5607"/>
                  <a:pt x="11486" y="5657"/>
                  <a:pt x="11516" y="5657"/>
                </a:cubicBezTo>
                <a:cubicBezTo>
                  <a:pt x="11546" y="5657"/>
                  <a:pt x="11571" y="5607"/>
                  <a:pt x="11571" y="5546"/>
                </a:cubicBezTo>
                <a:cubicBezTo>
                  <a:pt x="11571" y="5485"/>
                  <a:pt x="11546" y="5435"/>
                  <a:pt x="11516" y="5435"/>
                </a:cubicBezTo>
                <a:close/>
                <a:moveTo>
                  <a:pt x="11337" y="5435"/>
                </a:moveTo>
                <a:cubicBezTo>
                  <a:pt x="11307" y="5435"/>
                  <a:pt x="11282" y="5485"/>
                  <a:pt x="11282" y="5546"/>
                </a:cubicBezTo>
                <a:cubicBezTo>
                  <a:pt x="11282" y="5607"/>
                  <a:pt x="11307" y="5657"/>
                  <a:pt x="11337" y="5657"/>
                </a:cubicBezTo>
                <a:cubicBezTo>
                  <a:pt x="11367" y="5657"/>
                  <a:pt x="11392" y="5607"/>
                  <a:pt x="11392" y="5546"/>
                </a:cubicBezTo>
                <a:cubicBezTo>
                  <a:pt x="11392" y="5485"/>
                  <a:pt x="11367" y="5435"/>
                  <a:pt x="11337" y="5435"/>
                </a:cubicBezTo>
                <a:close/>
                <a:moveTo>
                  <a:pt x="11158" y="5435"/>
                </a:moveTo>
                <a:cubicBezTo>
                  <a:pt x="11128" y="5435"/>
                  <a:pt x="11103" y="5485"/>
                  <a:pt x="11103" y="5546"/>
                </a:cubicBezTo>
                <a:cubicBezTo>
                  <a:pt x="11103" y="5607"/>
                  <a:pt x="11128" y="5657"/>
                  <a:pt x="11158" y="5657"/>
                </a:cubicBezTo>
                <a:cubicBezTo>
                  <a:pt x="11188" y="5657"/>
                  <a:pt x="11213" y="5607"/>
                  <a:pt x="11213" y="5546"/>
                </a:cubicBezTo>
                <a:cubicBezTo>
                  <a:pt x="11213" y="5485"/>
                  <a:pt x="11188" y="5435"/>
                  <a:pt x="11158" y="5435"/>
                </a:cubicBezTo>
                <a:close/>
                <a:moveTo>
                  <a:pt x="10979" y="5435"/>
                </a:moveTo>
                <a:cubicBezTo>
                  <a:pt x="10949" y="5435"/>
                  <a:pt x="10924" y="5485"/>
                  <a:pt x="10924" y="5546"/>
                </a:cubicBezTo>
                <a:cubicBezTo>
                  <a:pt x="10924" y="5607"/>
                  <a:pt x="10949" y="5657"/>
                  <a:pt x="10979" y="5657"/>
                </a:cubicBezTo>
                <a:cubicBezTo>
                  <a:pt x="11009" y="5657"/>
                  <a:pt x="11034" y="5607"/>
                  <a:pt x="11034" y="5546"/>
                </a:cubicBezTo>
                <a:cubicBezTo>
                  <a:pt x="11034" y="5485"/>
                  <a:pt x="11009" y="5435"/>
                  <a:pt x="10979" y="5435"/>
                </a:cubicBezTo>
                <a:close/>
                <a:moveTo>
                  <a:pt x="10800" y="5435"/>
                </a:moveTo>
                <a:cubicBezTo>
                  <a:pt x="10770" y="5435"/>
                  <a:pt x="10745" y="5485"/>
                  <a:pt x="10745" y="5546"/>
                </a:cubicBezTo>
                <a:cubicBezTo>
                  <a:pt x="10745" y="5607"/>
                  <a:pt x="10770" y="5657"/>
                  <a:pt x="10800" y="5657"/>
                </a:cubicBezTo>
                <a:cubicBezTo>
                  <a:pt x="10830" y="5657"/>
                  <a:pt x="10855" y="5607"/>
                  <a:pt x="10855" y="5546"/>
                </a:cubicBezTo>
                <a:cubicBezTo>
                  <a:pt x="10855" y="5485"/>
                  <a:pt x="10830" y="5435"/>
                  <a:pt x="10800" y="5435"/>
                </a:cubicBezTo>
                <a:close/>
                <a:moveTo>
                  <a:pt x="10621" y="5435"/>
                </a:moveTo>
                <a:cubicBezTo>
                  <a:pt x="10590" y="5435"/>
                  <a:pt x="10566" y="5485"/>
                  <a:pt x="10566" y="5546"/>
                </a:cubicBezTo>
                <a:cubicBezTo>
                  <a:pt x="10566" y="5607"/>
                  <a:pt x="10590" y="5657"/>
                  <a:pt x="10621" y="5657"/>
                </a:cubicBezTo>
                <a:cubicBezTo>
                  <a:pt x="10651" y="5657"/>
                  <a:pt x="10676" y="5607"/>
                  <a:pt x="10676" y="5546"/>
                </a:cubicBezTo>
                <a:cubicBezTo>
                  <a:pt x="10676" y="5485"/>
                  <a:pt x="10651" y="5435"/>
                  <a:pt x="10621" y="5435"/>
                </a:cubicBezTo>
                <a:close/>
                <a:moveTo>
                  <a:pt x="10442" y="5435"/>
                </a:moveTo>
                <a:cubicBezTo>
                  <a:pt x="10411" y="5435"/>
                  <a:pt x="10387" y="5485"/>
                  <a:pt x="10387" y="5546"/>
                </a:cubicBezTo>
                <a:cubicBezTo>
                  <a:pt x="10387" y="5607"/>
                  <a:pt x="10411" y="5657"/>
                  <a:pt x="10442" y="5657"/>
                </a:cubicBezTo>
                <a:cubicBezTo>
                  <a:pt x="10472" y="5657"/>
                  <a:pt x="10497" y="5607"/>
                  <a:pt x="10497" y="5546"/>
                </a:cubicBezTo>
                <a:cubicBezTo>
                  <a:pt x="10497" y="5485"/>
                  <a:pt x="10472" y="5435"/>
                  <a:pt x="10442" y="5435"/>
                </a:cubicBezTo>
                <a:close/>
                <a:moveTo>
                  <a:pt x="10263" y="5435"/>
                </a:moveTo>
                <a:cubicBezTo>
                  <a:pt x="10232" y="5435"/>
                  <a:pt x="10208" y="5485"/>
                  <a:pt x="10208" y="5546"/>
                </a:cubicBezTo>
                <a:cubicBezTo>
                  <a:pt x="10208" y="5607"/>
                  <a:pt x="10232" y="5657"/>
                  <a:pt x="10263" y="5657"/>
                </a:cubicBezTo>
                <a:cubicBezTo>
                  <a:pt x="10293" y="5657"/>
                  <a:pt x="10317" y="5607"/>
                  <a:pt x="10317" y="5546"/>
                </a:cubicBezTo>
                <a:cubicBezTo>
                  <a:pt x="10317" y="5485"/>
                  <a:pt x="10293" y="5435"/>
                  <a:pt x="10263" y="5435"/>
                </a:cubicBezTo>
                <a:close/>
                <a:moveTo>
                  <a:pt x="10083" y="5435"/>
                </a:moveTo>
                <a:cubicBezTo>
                  <a:pt x="10053" y="5435"/>
                  <a:pt x="10029" y="5485"/>
                  <a:pt x="10029" y="5546"/>
                </a:cubicBezTo>
                <a:cubicBezTo>
                  <a:pt x="10029" y="5607"/>
                  <a:pt x="10053" y="5657"/>
                  <a:pt x="10083" y="5657"/>
                </a:cubicBezTo>
                <a:cubicBezTo>
                  <a:pt x="10114" y="5657"/>
                  <a:pt x="10138" y="5607"/>
                  <a:pt x="10138" y="5546"/>
                </a:cubicBezTo>
                <a:cubicBezTo>
                  <a:pt x="10138" y="5485"/>
                  <a:pt x="10114" y="5435"/>
                  <a:pt x="10083" y="5435"/>
                </a:cubicBezTo>
                <a:close/>
                <a:moveTo>
                  <a:pt x="9904" y="5435"/>
                </a:moveTo>
                <a:cubicBezTo>
                  <a:pt x="9874" y="5435"/>
                  <a:pt x="9850" y="5485"/>
                  <a:pt x="9850" y="5546"/>
                </a:cubicBezTo>
                <a:cubicBezTo>
                  <a:pt x="9850" y="5607"/>
                  <a:pt x="9874" y="5657"/>
                  <a:pt x="9904" y="5657"/>
                </a:cubicBezTo>
                <a:cubicBezTo>
                  <a:pt x="9935" y="5657"/>
                  <a:pt x="9959" y="5607"/>
                  <a:pt x="9959" y="5546"/>
                </a:cubicBezTo>
                <a:cubicBezTo>
                  <a:pt x="9959" y="5485"/>
                  <a:pt x="9935" y="5435"/>
                  <a:pt x="9904" y="5435"/>
                </a:cubicBezTo>
                <a:close/>
                <a:moveTo>
                  <a:pt x="9725" y="5435"/>
                </a:moveTo>
                <a:cubicBezTo>
                  <a:pt x="9695" y="5435"/>
                  <a:pt x="9670" y="5485"/>
                  <a:pt x="9670" y="5546"/>
                </a:cubicBezTo>
                <a:cubicBezTo>
                  <a:pt x="9670" y="5607"/>
                  <a:pt x="9695" y="5657"/>
                  <a:pt x="9725" y="5657"/>
                </a:cubicBezTo>
                <a:cubicBezTo>
                  <a:pt x="9756" y="5657"/>
                  <a:pt x="9780" y="5607"/>
                  <a:pt x="9780" y="5546"/>
                </a:cubicBezTo>
                <a:cubicBezTo>
                  <a:pt x="9780" y="5485"/>
                  <a:pt x="9756" y="5435"/>
                  <a:pt x="9725" y="5435"/>
                </a:cubicBezTo>
                <a:close/>
                <a:moveTo>
                  <a:pt x="9546" y="5435"/>
                </a:moveTo>
                <a:cubicBezTo>
                  <a:pt x="9516" y="5435"/>
                  <a:pt x="9491" y="5485"/>
                  <a:pt x="9491" y="5546"/>
                </a:cubicBezTo>
                <a:cubicBezTo>
                  <a:pt x="9491" y="5607"/>
                  <a:pt x="9516" y="5657"/>
                  <a:pt x="9546" y="5657"/>
                </a:cubicBezTo>
                <a:cubicBezTo>
                  <a:pt x="9577" y="5657"/>
                  <a:pt x="9601" y="5607"/>
                  <a:pt x="9601" y="5546"/>
                </a:cubicBezTo>
                <a:cubicBezTo>
                  <a:pt x="9601" y="5485"/>
                  <a:pt x="9577" y="5435"/>
                  <a:pt x="9546" y="5435"/>
                </a:cubicBezTo>
                <a:close/>
                <a:moveTo>
                  <a:pt x="9367" y="5435"/>
                </a:moveTo>
                <a:cubicBezTo>
                  <a:pt x="9337" y="5435"/>
                  <a:pt x="9312" y="5485"/>
                  <a:pt x="9312" y="5546"/>
                </a:cubicBezTo>
                <a:cubicBezTo>
                  <a:pt x="9312" y="5607"/>
                  <a:pt x="9337" y="5657"/>
                  <a:pt x="9367" y="5657"/>
                </a:cubicBezTo>
                <a:cubicBezTo>
                  <a:pt x="9397" y="5657"/>
                  <a:pt x="9422" y="5607"/>
                  <a:pt x="9422" y="5546"/>
                </a:cubicBezTo>
                <a:cubicBezTo>
                  <a:pt x="9422" y="5485"/>
                  <a:pt x="9397" y="5435"/>
                  <a:pt x="9367" y="5435"/>
                </a:cubicBezTo>
                <a:close/>
                <a:moveTo>
                  <a:pt x="9188" y="5435"/>
                </a:moveTo>
                <a:cubicBezTo>
                  <a:pt x="9158" y="5435"/>
                  <a:pt x="9133" y="5485"/>
                  <a:pt x="9133" y="5546"/>
                </a:cubicBezTo>
                <a:cubicBezTo>
                  <a:pt x="9133" y="5607"/>
                  <a:pt x="9158" y="5657"/>
                  <a:pt x="9188" y="5657"/>
                </a:cubicBezTo>
                <a:cubicBezTo>
                  <a:pt x="9218" y="5657"/>
                  <a:pt x="9243" y="5607"/>
                  <a:pt x="9243" y="5546"/>
                </a:cubicBezTo>
                <a:cubicBezTo>
                  <a:pt x="9243" y="5485"/>
                  <a:pt x="9218" y="5435"/>
                  <a:pt x="9188" y="5435"/>
                </a:cubicBezTo>
                <a:close/>
                <a:moveTo>
                  <a:pt x="5786" y="5435"/>
                </a:moveTo>
                <a:cubicBezTo>
                  <a:pt x="5755" y="5435"/>
                  <a:pt x="5731" y="5485"/>
                  <a:pt x="5731" y="5546"/>
                </a:cubicBezTo>
                <a:cubicBezTo>
                  <a:pt x="5731" y="5607"/>
                  <a:pt x="5755" y="5657"/>
                  <a:pt x="5786" y="5657"/>
                </a:cubicBezTo>
                <a:cubicBezTo>
                  <a:pt x="5816" y="5657"/>
                  <a:pt x="5840" y="5607"/>
                  <a:pt x="5840" y="5546"/>
                </a:cubicBezTo>
                <a:cubicBezTo>
                  <a:pt x="5840" y="5485"/>
                  <a:pt x="5816" y="5435"/>
                  <a:pt x="5786" y="5435"/>
                </a:cubicBezTo>
                <a:close/>
                <a:moveTo>
                  <a:pt x="5606" y="5435"/>
                </a:moveTo>
                <a:cubicBezTo>
                  <a:pt x="5576" y="5435"/>
                  <a:pt x="5552" y="5485"/>
                  <a:pt x="5552" y="5546"/>
                </a:cubicBezTo>
                <a:cubicBezTo>
                  <a:pt x="5552" y="5607"/>
                  <a:pt x="5576" y="5657"/>
                  <a:pt x="5606" y="5657"/>
                </a:cubicBezTo>
                <a:cubicBezTo>
                  <a:pt x="5637" y="5657"/>
                  <a:pt x="5661" y="5607"/>
                  <a:pt x="5661" y="5546"/>
                </a:cubicBezTo>
                <a:cubicBezTo>
                  <a:pt x="5661" y="5485"/>
                  <a:pt x="5637" y="5435"/>
                  <a:pt x="5606" y="5435"/>
                </a:cubicBezTo>
                <a:close/>
                <a:moveTo>
                  <a:pt x="5427" y="5435"/>
                </a:moveTo>
                <a:cubicBezTo>
                  <a:pt x="5397" y="5435"/>
                  <a:pt x="5372" y="5485"/>
                  <a:pt x="5372" y="5546"/>
                </a:cubicBezTo>
                <a:cubicBezTo>
                  <a:pt x="5372" y="5607"/>
                  <a:pt x="5397" y="5657"/>
                  <a:pt x="5427" y="5657"/>
                </a:cubicBezTo>
                <a:cubicBezTo>
                  <a:pt x="5458" y="5657"/>
                  <a:pt x="5482" y="5607"/>
                  <a:pt x="5482" y="5546"/>
                </a:cubicBezTo>
                <a:cubicBezTo>
                  <a:pt x="5482" y="5485"/>
                  <a:pt x="5458" y="5435"/>
                  <a:pt x="5427" y="5435"/>
                </a:cubicBezTo>
                <a:close/>
                <a:moveTo>
                  <a:pt x="5248" y="5435"/>
                </a:moveTo>
                <a:cubicBezTo>
                  <a:pt x="5218" y="5435"/>
                  <a:pt x="5193" y="5485"/>
                  <a:pt x="5193" y="5546"/>
                </a:cubicBezTo>
                <a:cubicBezTo>
                  <a:pt x="5193" y="5607"/>
                  <a:pt x="5218" y="5657"/>
                  <a:pt x="5248" y="5657"/>
                </a:cubicBezTo>
                <a:cubicBezTo>
                  <a:pt x="5279" y="5657"/>
                  <a:pt x="5303" y="5607"/>
                  <a:pt x="5303" y="5546"/>
                </a:cubicBezTo>
                <a:cubicBezTo>
                  <a:pt x="5303" y="5485"/>
                  <a:pt x="5279" y="5435"/>
                  <a:pt x="5248" y="5435"/>
                </a:cubicBezTo>
                <a:close/>
                <a:moveTo>
                  <a:pt x="5069" y="5435"/>
                </a:moveTo>
                <a:cubicBezTo>
                  <a:pt x="5039" y="5435"/>
                  <a:pt x="5014" y="5485"/>
                  <a:pt x="5014" y="5546"/>
                </a:cubicBezTo>
                <a:cubicBezTo>
                  <a:pt x="5014" y="5607"/>
                  <a:pt x="5039" y="5657"/>
                  <a:pt x="5069" y="5657"/>
                </a:cubicBezTo>
                <a:cubicBezTo>
                  <a:pt x="5099" y="5657"/>
                  <a:pt x="5124" y="5607"/>
                  <a:pt x="5124" y="5546"/>
                </a:cubicBezTo>
                <a:cubicBezTo>
                  <a:pt x="5124" y="5485"/>
                  <a:pt x="5099" y="5435"/>
                  <a:pt x="5069" y="5435"/>
                </a:cubicBezTo>
                <a:close/>
                <a:moveTo>
                  <a:pt x="4890" y="5435"/>
                </a:moveTo>
                <a:cubicBezTo>
                  <a:pt x="4860" y="5435"/>
                  <a:pt x="4835" y="5485"/>
                  <a:pt x="4835" y="5546"/>
                </a:cubicBezTo>
                <a:cubicBezTo>
                  <a:pt x="4835" y="5607"/>
                  <a:pt x="4860" y="5657"/>
                  <a:pt x="4890" y="5657"/>
                </a:cubicBezTo>
                <a:cubicBezTo>
                  <a:pt x="4920" y="5657"/>
                  <a:pt x="4945" y="5607"/>
                  <a:pt x="4945" y="5546"/>
                </a:cubicBezTo>
                <a:cubicBezTo>
                  <a:pt x="4945" y="5485"/>
                  <a:pt x="4920" y="5435"/>
                  <a:pt x="4890" y="5435"/>
                </a:cubicBezTo>
                <a:close/>
                <a:moveTo>
                  <a:pt x="4711" y="5435"/>
                </a:moveTo>
                <a:cubicBezTo>
                  <a:pt x="4681" y="5435"/>
                  <a:pt x="4656" y="5485"/>
                  <a:pt x="4656" y="5546"/>
                </a:cubicBezTo>
                <a:cubicBezTo>
                  <a:pt x="4656" y="5607"/>
                  <a:pt x="4681" y="5657"/>
                  <a:pt x="4711" y="5657"/>
                </a:cubicBezTo>
                <a:cubicBezTo>
                  <a:pt x="4741" y="5657"/>
                  <a:pt x="4766" y="5607"/>
                  <a:pt x="4766" y="5546"/>
                </a:cubicBezTo>
                <a:cubicBezTo>
                  <a:pt x="4766" y="5485"/>
                  <a:pt x="4741" y="5435"/>
                  <a:pt x="4711" y="5435"/>
                </a:cubicBezTo>
                <a:close/>
                <a:moveTo>
                  <a:pt x="4532" y="5435"/>
                </a:moveTo>
                <a:cubicBezTo>
                  <a:pt x="4502" y="5435"/>
                  <a:pt x="4477" y="5485"/>
                  <a:pt x="4477" y="5546"/>
                </a:cubicBezTo>
                <a:cubicBezTo>
                  <a:pt x="4477" y="5607"/>
                  <a:pt x="4502" y="5657"/>
                  <a:pt x="4532" y="5657"/>
                </a:cubicBezTo>
                <a:cubicBezTo>
                  <a:pt x="4562" y="5657"/>
                  <a:pt x="4587" y="5607"/>
                  <a:pt x="4587" y="5546"/>
                </a:cubicBezTo>
                <a:cubicBezTo>
                  <a:pt x="4587" y="5485"/>
                  <a:pt x="4562" y="5435"/>
                  <a:pt x="4532" y="5435"/>
                </a:cubicBezTo>
                <a:close/>
                <a:moveTo>
                  <a:pt x="4353" y="5435"/>
                </a:moveTo>
                <a:cubicBezTo>
                  <a:pt x="4323" y="5435"/>
                  <a:pt x="4298" y="5485"/>
                  <a:pt x="4298" y="5546"/>
                </a:cubicBezTo>
                <a:cubicBezTo>
                  <a:pt x="4298" y="5607"/>
                  <a:pt x="4323" y="5657"/>
                  <a:pt x="4353" y="5657"/>
                </a:cubicBezTo>
                <a:cubicBezTo>
                  <a:pt x="4383" y="5657"/>
                  <a:pt x="4408" y="5607"/>
                  <a:pt x="4408" y="5546"/>
                </a:cubicBezTo>
                <a:cubicBezTo>
                  <a:pt x="4408" y="5485"/>
                  <a:pt x="4383" y="5435"/>
                  <a:pt x="4353" y="5435"/>
                </a:cubicBezTo>
                <a:close/>
                <a:moveTo>
                  <a:pt x="4174" y="5435"/>
                </a:moveTo>
                <a:cubicBezTo>
                  <a:pt x="4143" y="5435"/>
                  <a:pt x="4119" y="5485"/>
                  <a:pt x="4119" y="5546"/>
                </a:cubicBezTo>
                <a:cubicBezTo>
                  <a:pt x="4119" y="5607"/>
                  <a:pt x="4143" y="5657"/>
                  <a:pt x="4174" y="5657"/>
                </a:cubicBezTo>
                <a:cubicBezTo>
                  <a:pt x="4204" y="5657"/>
                  <a:pt x="4229" y="5607"/>
                  <a:pt x="4229" y="5546"/>
                </a:cubicBezTo>
                <a:cubicBezTo>
                  <a:pt x="4229" y="5485"/>
                  <a:pt x="4204" y="5435"/>
                  <a:pt x="4174" y="5435"/>
                </a:cubicBezTo>
                <a:close/>
                <a:moveTo>
                  <a:pt x="3995" y="5435"/>
                </a:moveTo>
                <a:cubicBezTo>
                  <a:pt x="3964" y="5435"/>
                  <a:pt x="3940" y="5485"/>
                  <a:pt x="3940" y="5546"/>
                </a:cubicBezTo>
                <a:cubicBezTo>
                  <a:pt x="3940" y="5607"/>
                  <a:pt x="3964" y="5657"/>
                  <a:pt x="3995" y="5657"/>
                </a:cubicBezTo>
                <a:cubicBezTo>
                  <a:pt x="4025" y="5657"/>
                  <a:pt x="4050" y="5607"/>
                  <a:pt x="4050" y="5546"/>
                </a:cubicBezTo>
                <a:cubicBezTo>
                  <a:pt x="4050" y="5485"/>
                  <a:pt x="4025" y="5435"/>
                  <a:pt x="3995" y="5435"/>
                </a:cubicBezTo>
                <a:close/>
                <a:moveTo>
                  <a:pt x="3816" y="5435"/>
                </a:moveTo>
                <a:cubicBezTo>
                  <a:pt x="3785" y="5435"/>
                  <a:pt x="3761" y="5485"/>
                  <a:pt x="3761" y="5546"/>
                </a:cubicBezTo>
                <a:cubicBezTo>
                  <a:pt x="3761" y="5607"/>
                  <a:pt x="3785" y="5657"/>
                  <a:pt x="3816" y="5657"/>
                </a:cubicBezTo>
                <a:cubicBezTo>
                  <a:pt x="3846" y="5657"/>
                  <a:pt x="3870" y="5607"/>
                  <a:pt x="3870" y="5546"/>
                </a:cubicBezTo>
                <a:cubicBezTo>
                  <a:pt x="3870" y="5485"/>
                  <a:pt x="3846" y="5435"/>
                  <a:pt x="3816" y="5435"/>
                </a:cubicBezTo>
                <a:close/>
                <a:moveTo>
                  <a:pt x="3637" y="5435"/>
                </a:moveTo>
                <a:cubicBezTo>
                  <a:pt x="3606" y="5435"/>
                  <a:pt x="3582" y="5485"/>
                  <a:pt x="3582" y="5546"/>
                </a:cubicBezTo>
                <a:cubicBezTo>
                  <a:pt x="3582" y="5607"/>
                  <a:pt x="3606" y="5657"/>
                  <a:pt x="3637" y="5657"/>
                </a:cubicBezTo>
                <a:cubicBezTo>
                  <a:pt x="3667" y="5657"/>
                  <a:pt x="3691" y="5607"/>
                  <a:pt x="3691" y="5546"/>
                </a:cubicBezTo>
                <a:cubicBezTo>
                  <a:pt x="3691" y="5485"/>
                  <a:pt x="3667" y="5435"/>
                  <a:pt x="3637" y="5435"/>
                </a:cubicBezTo>
                <a:close/>
                <a:moveTo>
                  <a:pt x="3457" y="5435"/>
                </a:moveTo>
                <a:cubicBezTo>
                  <a:pt x="3427" y="5435"/>
                  <a:pt x="3403" y="5485"/>
                  <a:pt x="3403" y="5546"/>
                </a:cubicBezTo>
                <a:cubicBezTo>
                  <a:pt x="3403" y="5607"/>
                  <a:pt x="3427" y="5657"/>
                  <a:pt x="3457" y="5657"/>
                </a:cubicBezTo>
                <a:cubicBezTo>
                  <a:pt x="3488" y="5657"/>
                  <a:pt x="3512" y="5607"/>
                  <a:pt x="3512" y="5546"/>
                </a:cubicBezTo>
                <a:cubicBezTo>
                  <a:pt x="3512" y="5485"/>
                  <a:pt x="3488" y="5435"/>
                  <a:pt x="3457" y="5435"/>
                </a:cubicBezTo>
                <a:close/>
                <a:moveTo>
                  <a:pt x="3278" y="5435"/>
                </a:moveTo>
                <a:cubicBezTo>
                  <a:pt x="3248" y="5435"/>
                  <a:pt x="3223" y="5485"/>
                  <a:pt x="3223" y="5546"/>
                </a:cubicBezTo>
                <a:cubicBezTo>
                  <a:pt x="3223" y="5607"/>
                  <a:pt x="3248" y="5657"/>
                  <a:pt x="3278" y="5657"/>
                </a:cubicBezTo>
                <a:cubicBezTo>
                  <a:pt x="3309" y="5657"/>
                  <a:pt x="3333" y="5607"/>
                  <a:pt x="3333" y="5546"/>
                </a:cubicBezTo>
                <a:cubicBezTo>
                  <a:pt x="3333" y="5485"/>
                  <a:pt x="3309" y="5435"/>
                  <a:pt x="3278" y="5435"/>
                </a:cubicBezTo>
                <a:close/>
                <a:moveTo>
                  <a:pt x="3099" y="5435"/>
                </a:moveTo>
                <a:cubicBezTo>
                  <a:pt x="3069" y="5435"/>
                  <a:pt x="3044" y="5485"/>
                  <a:pt x="3044" y="5546"/>
                </a:cubicBezTo>
                <a:cubicBezTo>
                  <a:pt x="3044" y="5607"/>
                  <a:pt x="3069" y="5657"/>
                  <a:pt x="3099" y="5657"/>
                </a:cubicBezTo>
                <a:cubicBezTo>
                  <a:pt x="3130" y="5657"/>
                  <a:pt x="3154" y="5607"/>
                  <a:pt x="3154" y="5546"/>
                </a:cubicBezTo>
                <a:cubicBezTo>
                  <a:pt x="3154" y="5485"/>
                  <a:pt x="3130" y="5435"/>
                  <a:pt x="3099" y="5435"/>
                </a:cubicBezTo>
                <a:close/>
                <a:moveTo>
                  <a:pt x="2920" y="5435"/>
                </a:moveTo>
                <a:cubicBezTo>
                  <a:pt x="2890" y="5435"/>
                  <a:pt x="2865" y="5485"/>
                  <a:pt x="2865" y="5546"/>
                </a:cubicBezTo>
                <a:cubicBezTo>
                  <a:pt x="2865" y="5607"/>
                  <a:pt x="2890" y="5657"/>
                  <a:pt x="2920" y="5657"/>
                </a:cubicBezTo>
                <a:cubicBezTo>
                  <a:pt x="2950" y="5657"/>
                  <a:pt x="2975" y="5607"/>
                  <a:pt x="2975" y="5546"/>
                </a:cubicBezTo>
                <a:cubicBezTo>
                  <a:pt x="2975" y="5485"/>
                  <a:pt x="2950" y="5435"/>
                  <a:pt x="2920" y="5435"/>
                </a:cubicBezTo>
                <a:close/>
                <a:moveTo>
                  <a:pt x="2741" y="5435"/>
                </a:moveTo>
                <a:cubicBezTo>
                  <a:pt x="2711" y="5435"/>
                  <a:pt x="2686" y="5485"/>
                  <a:pt x="2686" y="5546"/>
                </a:cubicBezTo>
                <a:cubicBezTo>
                  <a:pt x="2686" y="5607"/>
                  <a:pt x="2711" y="5657"/>
                  <a:pt x="2741" y="5657"/>
                </a:cubicBezTo>
                <a:cubicBezTo>
                  <a:pt x="2771" y="5657"/>
                  <a:pt x="2796" y="5607"/>
                  <a:pt x="2796" y="5546"/>
                </a:cubicBezTo>
                <a:cubicBezTo>
                  <a:pt x="2796" y="5485"/>
                  <a:pt x="2771" y="5435"/>
                  <a:pt x="2741" y="5435"/>
                </a:cubicBezTo>
                <a:close/>
                <a:moveTo>
                  <a:pt x="2562" y="5435"/>
                </a:moveTo>
                <a:cubicBezTo>
                  <a:pt x="2532" y="5435"/>
                  <a:pt x="2507" y="5485"/>
                  <a:pt x="2507" y="5546"/>
                </a:cubicBezTo>
                <a:cubicBezTo>
                  <a:pt x="2507" y="5607"/>
                  <a:pt x="2532" y="5657"/>
                  <a:pt x="2562" y="5657"/>
                </a:cubicBezTo>
                <a:cubicBezTo>
                  <a:pt x="2592" y="5657"/>
                  <a:pt x="2617" y="5607"/>
                  <a:pt x="2617" y="5546"/>
                </a:cubicBezTo>
                <a:cubicBezTo>
                  <a:pt x="2617" y="5485"/>
                  <a:pt x="2592" y="5435"/>
                  <a:pt x="2562" y="5435"/>
                </a:cubicBezTo>
                <a:close/>
                <a:moveTo>
                  <a:pt x="2383" y="5435"/>
                </a:moveTo>
                <a:cubicBezTo>
                  <a:pt x="2353" y="5435"/>
                  <a:pt x="2328" y="5485"/>
                  <a:pt x="2328" y="5546"/>
                </a:cubicBezTo>
                <a:cubicBezTo>
                  <a:pt x="2328" y="5607"/>
                  <a:pt x="2353" y="5657"/>
                  <a:pt x="2383" y="5657"/>
                </a:cubicBezTo>
                <a:cubicBezTo>
                  <a:pt x="2413" y="5657"/>
                  <a:pt x="2438" y="5607"/>
                  <a:pt x="2438" y="5546"/>
                </a:cubicBezTo>
                <a:cubicBezTo>
                  <a:pt x="2438" y="5485"/>
                  <a:pt x="2413" y="5435"/>
                  <a:pt x="2383" y="5435"/>
                </a:cubicBezTo>
                <a:close/>
                <a:moveTo>
                  <a:pt x="2204" y="5435"/>
                </a:moveTo>
                <a:cubicBezTo>
                  <a:pt x="2174" y="5435"/>
                  <a:pt x="2149" y="5485"/>
                  <a:pt x="2149" y="5546"/>
                </a:cubicBezTo>
                <a:cubicBezTo>
                  <a:pt x="2149" y="5607"/>
                  <a:pt x="2174" y="5657"/>
                  <a:pt x="2204" y="5657"/>
                </a:cubicBezTo>
                <a:cubicBezTo>
                  <a:pt x="2234" y="5657"/>
                  <a:pt x="2259" y="5607"/>
                  <a:pt x="2259" y="5546"/>
                </a:cubicBezTo>
                <a:cubicBezTo>
                  <a:pt x="2259" y="5485"/>
                  <a:pt x="2234" y="5435"/>
                  <a:pt x="2204" y="5435"/>
                </a:cubicBezTo>
                <a:close/>
                <a:moveTo>
                  <a:pt x="2025" y="5435"/>
                </a:moveTo>
                <a:cubicBezTo>
                  <a:pt x="1994" y="5435"/>
                  <a:pt x="1970" y="5485"/>
                  <a:pt x="1970" y="5546"/>
                </a:cubicBezTo>
                <a:cubicBezTo>
                  <a:pt x="1970" y="5607"/>
                  <a:pt x="1994" y="5657"/>
                  <a:pt x="2025" y="5657"/>
                </a:cubicBezTo>
                <a:cubicBezTo>
                  <a:pt x="2055" y="5657"/>
                  <a:pt x="2080" y="5607"/>
                  <a:pt x="2080" y="5546"/>
                </a:cubicBezTo>
                <a:cubicBezTo>
                  <a:pt x="2080" y="5485"/>
                  <a:pt x="2055" y="5435"/>
                  <a:pt x="2025" y="5435"/>
                </a:cubicBezTo>
                <a:close/>
                <a:moveTo>
                  <a:pt x="1846" y="5435"/>
                </a:moveTo>
                <a:cubicBezTo>
                  <a:pt x="1815" y="5435"/>
                  <a:pt x="1791" y="5485"/>
                  <a:pt x="1791" y="5546"/>
                </a:cubicBezTo>
                <a:cubicBezTo>
                  <a:pt x="1791" y="5607"/>
                  <a:pt x="1815" y="5657"/>
                  <a:pt x="1846" y="5657"/>
                </a:cubicBezTo>
                <a:cubicBezTo>
                  <a:pt x="1876" y="5657"/>
                  <a:pt x="1901" y="5607"/>
                  <a:pt x="1901" y="5546"/>
                </a:cubicBezTo>
                <a:cubicBezTo>
                  <a:pt x="1901" y="5485"/>
                  <a:pt x="1876" y="5435"/>
                  <a:pt x="1846" y="5435"/>
                </a:cubicBezTo>
                <a:close/>
                <a:moveTo>
                  <a:pt x="18680" y="5073"/>
                </a:moveTo>
                <a:cubicBezTo>
                  <a:pt x="18649" y="5073"/>
                  <a:pt x="18625" y="5122"/>
                  <a:pt x="18625" y="5184"/>
                </a:cubicBezTo>
                <a:cubicBezTo>
                  <a:pt x="18625" y="5245"/>
                  <a:pt x="18649" y="5295"/>
                  <a:pt x="18680" y="5295"/>
                </a:cubicBezTo>
                <a:cubicBezTo>
                  <a:pt x="18710" y="5295"/>
                  <a:pt x="18735" y="5245"/>
                  <a:pt x="18735" y="5184"/>
                </a:cubicBezTo>
                <a:cubicBezTo>
                  <a:pt x="18735" y="5122"/>
                  <a:pt x="18710" y="5073"/>
                  <a:pt x="18680" y="5073"/>
                </a:cubicBezTo>
                <a:close/>
                <a:moveTo>
                  <a:pt x="18501" y="5073"/>
                </a:moveTo>
                <a:cubicBezTo>
                  <a:pt x="18470" y="5073"/>
                  <a:pt x="18446" y="5122"/>
                  <a:pt x="18446" y="5184"/>
                </a:cubicBezTo>
                <a:cubicBezTo>
                  <a:pt x="18446" y="5245"/>
                  <a:pt x="18470" y="5295"/>
                  <a:pt x="18501" y="5295"/>
                </a:cubicBezTo>
                <a:cubicBezTo>
                  <a:pt x="18531" y="5295"/>
                  <a:pt x="18555" y="5245"/>
                  <a:pt x="18555" y="5184"/>
                </a:cubicBezTo>
                <a:cubicBezTo>
                  <a:pt x="18555" y="5122"/>
                  <a:pt x="18531" y="5073"/>
                  <a:pt x="18501" y="5073"/>
                </a:cubicBezTo>
                <a:close/>
                <a:moveTo>
                  <a:pt x="18321" y="5073"/>
                </a:moveTo>
                <a:cubicBezTo>
                  <a:pt x="18291" y="5073"/>
                  <a:pt x="18267" y="5122"/>
                  <a:pt x="18267" y="5184"/>
                </a:cubicBezTo>
                <a:cubicBezTo>
                  <a:pt x="18267" y="5245"/>
                  <a:pt x="18291" y="5295"/>
                  <a:pt x="18321" y="5295"/>
                </a:cubicBezTo>
                <a:cubicBezTo>
                  <a:pt x="18352" y="5295"/>
                  <a:pt x="18376" y="5245"/>
                  <a:pt x="18376" y="5184"/>
                </a:cubicBezTo>
                <a:cubicBezTo>
                  <a:pt x="18376" y="5122"/>
                  <a:pt x="18352" y="5073"/>
                  <a:pt x="18321" y="5073"/>
                </a:cubicBezTo>
                <a:close/>
                <a:moveTo>
                  <a:pt x="18142" y="5073"/>
                </a:moveTo>
                <a:cubicBezTo>
                  <a:pt x="18112" y="5073"/>
                  <a:pt x="18088" y="5122"/>
                  <a:pt x="18088" y="5184"/>
                </a:cubicBezTo>
                <a:cubicBezTo>
                  <a:pt x="18088" y="5245"/>
                  <a:pt x="18112" y="5295"/>
                  <a:pt x="18142" y="5295"/>
                </a:cubicBezTo>
                <a:cubicBezTo>
                  <a:pt x="18173" y="5295"/>
                  <a:pt x="18197" y="5245"/>
                  <a:pt x="18197" y="5184"/>
                </a:cubicBezTo>
                <a:cubicBezTo>
                  <a:pt x="18197" y="5122"/>
                  <a:pt x="18173" y="5073"/>
                  <a:pt x="18142" y="5073"/>
                </a:cubicBezTo>
                <a:close/>
                <a:moveTo>
                  <a:pt x="17963" y="5073"/>
                </a:moveTo>
                <a:cubicBezTo>
                  <a:pt x="17933" y="5073"/>
                  <a:pt x="17908" y="5122"/>
                  <a:pt x="17908" y="5184"/>
                </a:cubicBezTo>
                <a:cubicBezTo>
                  <a:pt x="17908" y="5245"/>
                  <a:pt x="17933" y="5295"/>
                  <a:pt x="17963" y="5295"/>
                </a:cubicBezTo>
                <a:cubicBezTo>
                  <a:pt x="17994" y="5295"/>
                  <a:pt x="18018" y="5245"/>
                  <a:pt x="18018" y="5184"/>
                </a:cubicBezTo>
                <a:cubicBezTo>
                  <a:pt x="18018" y="5122"/>
                  <a:pt x="17994" y="5073"/>
                  <a:pt x="17963" y="5073"/>
                </a:cubicBezTo>
                <a:close/>
                <a:moveTo>
                  <a:pt x="17784" y="5073"/>
                </a:moveTo>
                <a:cubicBezTo>
                  <a:pt x="17754" y="5073"/>
                  <a:pt x="17729" y="5122"/>
                  <a:pt x="17729" y="5184"/>
                </a:cubicBezTo>
                <a:cubicBezTo>
                  <a:pt x="17729" y="5245"/>
                  <a:pt x="17754" y="5295"/>
                  <a:pt x="17784" y="5295"/>
                </a:cubicBezTo>
                <a:cubicBezTo>
                  <a:pt x="17815" y="5295"/>
                  <a:pt x="17839" y="5245"/>
                  <a:pt x="17839" y="5184"/>
                </a:cubicBezTo>
                <a:cubicBezTo>
                  <a:pt x="17839" y="5122"/>
                  <a:pt x="17815" y="5073"/>
                  <a:pt x="17784" y="5073"/>
                </a:cubicBezTo>
                <a:close/>
                <a:moveTo>
                  <a:pt x="17605" y="5073"/>
                </a:moveTo>
                <a:cubicBezTo>
                  <a:pt x="17575" y="5073"/>
                  <a:pt x="17550" y="5122"/>
                  <a:pt x="17550" y="5184"/>
                </a:cubicBezTo>
                <a:cubicBezTo>
                  <a:pt x="17550" y="5245"/>
                  <a:pt x="17575" y="5295"/>
                  <a:pt x="17605" y="5295"/>
                </a:cubicBezTo>
                <a:cubicBezTo>
                  <a:pt x="17635" y="5295"/>
                  <a:pt x="17660" y="5245"/>
                  <a:pt x="17660" y="5184"/>
                </a:cubicBezTo>
                <a:cubicBezTo>
                  <a:pt x="17660" y="5122"/>
                  <a:pt x="17635" y="5073"/>
                  <a:pt x="17605" y="5073"/>
                </a:cubicBezTo>
                <a:close/>
                <a:moveTo>
                  <a:pt x="17426" y="5073"/>
                </a:moveTo>
                <a:cubicBezTo>
                  <a:pt x="17396" y="5073"/>
                  <a:pt x="17371" y="5122"/>
                  <a:pt x="17371" y="5184"/>
                </a:cubicBezTo>
                <a:cubicBezTo>
                  <a:pt x="17371" y="5245"/>
                  <a:pt x="17396" y="5295"/>
                  <a:pt x="17426" y="5295"/>
                </a:cubicBezTo>
                <a:cubicBezTo>
                  <a:pt x="17456" y="5295"/>
                  <a:pt x="17481" y="5245"/>
                  <a:pt x="17481" y="5184"/>
                </a:cubicBezTo>
                <a:cubicBezTo>
                  <a:pt x="17481" y="5122"/>
                  <a:pt x="17456" y="5073"/>
                  <a:pt x="17426" y="5073"/>
                </a:cubicBezTo>
                <a:close/>
                <a:moveTo>
                  <a:pt x="17247" y="5073"/>
                </a:moveTo>
                <a:cubicBezTo>
                  <a:pt x="17217" y="5073"/>
                  <a:pt x="17192" y="5122"/>
                  <a:pt x="17192" y="5184"/>
                </a:cubicBezTo>
                <a:cubicBezTo>
                  <a:pt x="17192" y="5245"/>
                  <a:pt x="17217" y="5295"/>
                  <a:pt x="17247" y="5295"/>
                </a:cubicBezTo>
                <a:cubicBezTo>
                  <a:pt x="17277" y="5295"/>
                  <a:pt x="17302" y="5245"/>
                  <a:pt x="17302" y="5184"/>
                </a:cubicBezTo>
                <a:cubicBezTo>
                  <a:pt x="17302" y="5122"/>
                  <a:pt x="17277" y="5073"/>
                  <a:pt x="17247" y="5073"/>
                </a:cubicBezTo>
                <a:close/>
                <a:moveTo>
                  <a:pt x="17068" y="5073"/>
                </a:moveTo>
                <a:cubicBezTo>
                  <a:pt x="17038" y="5073"/>
                  <a:pt x="17013" y="5122"/>
                  <a:pt x="17013" y="5184"/>
                </a:cubicBezTo>
                <a:cubicBezTo>
                  <a:pt x="17013" y="5245"/>
                  <a:pt x="17038" y="5295"/>
                  <a:pt x="17068" y="5295"/>
                </a:cubicBezTo>
                <a:cubicBezTo>
                  <a:pt x="17098" y="5295"/>
                  <a:pt x="17123" y="5245"/>
                  <a:pt x="17123" y="5184"/>
                </a:cubicBezTo>
                <a:cubicBezTo>
                  <a:pt x="17123" y="5122"/>
                  <a:pt x="17098" y="5073"/>
                  <a:pt x="17068" y="5073"/>
                </a:cubicBezTo>
                <a:close/>
                <a:moveTo>
                  <a:pt x="16889" y="5073"/>
                </a:moveTo>
                <a:cubicBezTo>
                  <a:pt x="16859" y="5073"/>
                  <a:pt x="16834" y="5122"/>
                  <a:pt x="16834" y="5184"/>
                </a:cubicBezTo>
                <a:cubicBezTo>
                  <a:pt x="16834" y="5245"/>
                  <a:pt x="16859" y="5295"/>
                  <a:pt x="16889" y="5295"/>
                </a:cubicBezTo>
                <a:cubicBezTo>
                  <a:pt x="16919" y="5295"/>
                  <a:pt x="16944" y="5245"/>
                  <a:pt x="16944" y="5184"/>
                </a:cubicBezTo>
                <a:cubicBezTo>
                  <a:pt x="16944" y="5122"/>
                  <a:pt x="16919" y="5073"/>
                  <a:pt x="16889" y="5073"/>
                </a:cubicBezTo>
                <a:close/>
                <a:moveTo>
                  <a:pt x="16710" y="5073"/>
                </a:moveTo>
                <a:cubicBezTo>
                  <a:pt x="16679" y="5073"/>
                  <a:pt x="16655" y="5122"/>
                  <a:pt x="16655" y="5184"/>
                </a:cubicBezTo>
                <a:cubicBezTo>
                  <a:pt x="16655" y="5245"/>
                  <a:pt x="16679" y="5295"/>
                  <a:pt x="16710" y="5295"/>
                </a:cubicBezTo>
                <a:cubicBezTo>
                  <a:pt x="16740" y="5295"/>
                  <a:pt x="16765" y="5245"/>
                  <a:pt x="16765" y="5184"/>
                </a:cubicBezTo>
                <a:cubicBezTo>
                  <a:pt x="16765" y="5122"/>
                  <a:pt x="16740" y="5073"/>
                  <a:pt x="16710" y="5073"/>
                </a:cubicBezTo>
                <a:close/>
                <a:moveTo>
                  <a:pt x="16531" y="5073"/>
                </a:moveTo>
                <a:cubicBezTo>
                  <a:pt x="16500" y="5073"/>
                  <a:pt x="16476" y="5122"/>
                  <a:pt x="16476" y="5184"/>
                </a:cubicBezTo>
                <a:cubicBezTo>
                  <a:pt x="16476" y="5245"/>
                  <a:pt x="16500" y="5295"/>
                  <a:pt x="16531" y="5295"/>
                </a:cubicBezTo>
                <a:cubicBezTo>
                  <a:pt x="16561" y="5295"/>
                  <a:pt x="16585" y="5245"/>
                  <a:pt x="16585" y="5184"/>
                </a:cubicBezTo>
                <a:cubicBezTo>
                  <a:pt x="16585" y="5122"/>
                  <a:pt x="16561" y="5073"/>
                  <a:pt x="16531" y="5073"/>
                </a:cubicBezTo>
                <a:close/>
                <a:moveTo>
                  <a:pt x="16352" y="5073"/>
                </a:moveTo>
                <a:cubicBezTo>
                  <a:pt x="16321" y="5073"/>
                  <a:pt x="16297" y="5122"/>
                  <a:pt x="16297" y="5184"/>
                </a:cubicBezTo>
                <a:cubicBezTo>
                  <a:pt x="16297" y="5245"/>
                  <a:pt x="16321" y="5295"/>
                  <a:pt x="16352" y="5295"/>
                </a:cubicBezTo>
                <a:cubicBezTo>
                  <a:pt x="16382" y="5295"/>
                  <a:pt x="16406" y="5245"/>
                  <a:pt x="16406" y="5184"/>
                </a:cubicBezTo>
                <a:cubicBezTo>
                  <a:pt x="16406" y="5122"/>
                  <a:pt x="16382" y="5073"/>
                  <a:pt x="16352" y="5073"/>
                </a:cubicBezTo>
                <a:close/>
                <a:moveTo>
                  <a:pt x="16172" y="5073"/>
                </a:moveTo>
                <a:cubicBezTo>
                  <a:pt x="16142" y="5073"/>
                  <a:pt x="16118" y="5122"/>
                  <a:pt x="16118" y="5184"/>
                </a:cubicBezTo>
                <a:cubicBezTo>
                  <a:pt x="16118" y="5245"/>
                  <a:pt x="16142" y="5295"/>
                  <a:pt x="16172" y="5295"/>
                </a:cubicBezTo>
                <a:cubicBezTo>
                  <a:pt x="16203" y="5295"/>
                  <a:pt x="16227" y="5245"/>
                  <a:pt x="16227" y="5184"/>
                </a:cubicBezTo>
                <a:cubicBezTo>
                  <a:pt x="16227" y="5122"/>
                  <a:pt x="16203" y="5073"/>
                  <a:pt x="16172" y="5073"/>
                </a:cubicBezTo>
                <a:close/>
                <a:moveTo>
                  <a:pt x="15993" y="5073"/>
                </a:moveTo>
                <a:cubicBezTo>
                  <a:pt x="15963" y="5073"/>
                  <a:pt x="15938" y="5122"/>
                  <a:pt x="15938" y="5184"/>
                </a:cubicBezTo>
                <a:cubicBezTo>
                  <a:pt x="15938" y="5245"/>
                  <a:pt x="15963" y="5295"/>
                  <a:pt x="15993" y="5295"/>
                </a:cubicBezTo>
                <a:cubicBezTo>
                  <a:pt x="16024" y="5295"/>
                  <a:pt x="16048" y="5245"/>
                  <a:pt x="16048" y="5184"/>
                </a:cubicBezTo>
                <a:cubicBezTo>
                  <a:pt x="16048" y="5122"/>
                  <a:pt x="16024" y="5073"/>
                  <a:pt x="15993" y="5073"/>
                </a:cubicBezTo>
                <a:close/>
                <a:moveTo>
                  <a:pt x="15814" y="5073"/>
                </a:moveTo>
                <a:cubicBezTo>
                  <a:pt x="15784" y="5073"/>
                  <a:pt x="15759" y="5122"/>
                  <a:pt x="15759" y="5184"/>
                </a:cubicBezTo>
                <a:cubicBezTo>
                  <a:pt x="15759" y="5245"/>
                  <a:pt x="15784" y="5295"/>
                  <a:pt x="15814" y="5295"/>
                </a:cubicBezTo>
                <a:cubicBezTo>
                  <a:pt x="15845" y="5295"/>
                  <a:pt x="15869" y="5245"/>
                  <a:pt x="15869" y="5184"/>
                </a:cubicBezTo>
                <a:cubicBezTo>
                  <a:pt x="15869" y="5122"/>
                  <a:pt x="15845" y="5073"/>
                  <a:pt x="15814" y="5073"/>
                </a:cubicBezTo>
                <a:close/>
                <a:moveTo>
                  <a:pt x="15635" y="5073"/>
                </a:moveTo>
                <a:cubicBezTo>
                  <a:pt x="15605" y="5073"/>
                  <a:pt x="15580" y="5122"/>
                  <a:pt x="15580" y="5184"/>
                </a:cubicBezTo>
                <a:cubicBezTo>
                  <a:pt x="15580" y="5245"/>
                  <a:pt x="15605" y="5295"/>
                  <a:pt x="15635" y="5295"/>
                </a:cubicBezTo>
                <a:cubicBezTo>
                  <a:pt x="15666" y="5295"/>
                  <a:pt x="15690" y="5245"/>
                  <a:pt x="15690" y="5184"/>
                </a:cubicBezTo>
                <a:cubicBezTo>
                  <a:pt x="15690" y="5122"/>
                  <a:pt x="15666" y="5073"/>
                  <a:pt x="15635" y="5073"/>
                </a:cubicBezTo>
                <a:close/>
                <a:moveTo>
                  <a:pt x="15456" y="5073"/>
                </a:moveTo>
                <a:cubicBezTo>
                  <a:pt x="15426" y="5073"/>
                  <a:pt x="15401" y="5122"/>
                  <a:pt x="15401" y="5184"/>
                </a:cubicBezTo>
                <a:cubicBezTo>
                  <a:pt x="15401" y="5245"/>
                  <a:pt x="15426" y="5295"/>
                  <a:pt x="15456" y="5295"/>
                </a:cubicBezTo>
                <a:cubicBezTo>
                  <a:pt x="15486" y="5295"/>
                  <a:pt x="15511" y="5245"/>
                  <a:pt x="15511" y="5184"/>
                </a:cubicBezTo>
                <a:cubicBezTo>
                  <a:pt x="15511" y="5122"/>
                  <a:pt x="15486" y="5073"/>
                  <a:pt x="15456" y="5073"/>
                </a:cubicBezTo>
                <a:close/>
                <a:moveTo>
                  <a:pt x="15277" y="5073"/>
                </a:moveTo>
                <a:cubicBezTo>
                  <a:pt x="15247" y="5073"/>
                  <a:pt x="15222" y="5122"/>
                  <a:pt x="15222" y="5184"/>
                </a:cubicBezTo>
                <a:cubicBezTo>
                  <a:pt x="15222" y="5245"/>
                  <a:pt x="15247" y="5295"/>
                  <a:pt x="15277" y="5295"/>
                </a:cubicBezTo>
                <a:cubicBezTo>
                  <a:pt x="15307" y="5295"/>
                  <a:pt x="15332" y="5245"/>
                  <a:pt x="15332" y="5184"/>
                </a:cubicBezTo>
                <a:cubicBezTo>
                  <a:pt x="15332" y="5122"/>
                  <a:pt x="15307" y="5073"/>
                  <a:pt x="15277" y="5073"/>
                </a:cubicBezTo>
                <a:close/>
                <a:moveTo>
                  <a:pt x="15098" y="5073"/>
                </a:moveTo>
                <a:cubicBezTo>
                  <a:pt x="15068" y="5073"/>
                  <a:pt x="15043" y="5122"/>
                  <a:pt x="15043" y="5184"/>
                </a:cubicBezTo>
                <a:cubicBezTo>
                  <a:pt x="15043" y="5245"/>
                  <a:pt x="15068" y="5295"/>
                  <a:pt x="15098" y="5295"/>
                </a:cubicBezTo>
                <a:cubicBezTo>
                  <a:pt x="15128" y="5295"/>
                  <a:pt x="15153" y="5245"/>
                  <a:pt x="15153" y="5184"/>
                </a:cubicBezTo>
                <a:cubicBezTo>
                  <a:pt x="15153" y="5122"/>
                  <a:pt x="15128" y="5073"/>
                  <a:pt x="15098" y="5073"/>
                </a:cubicBezTo>
                <a:close/>
                <a:moveTo>
                  <a:pt x="14919" y="5073"/>
                </a:moveTo>
                <a:cubicBezTo>
                  <a:pt x="14889" y="5073"/>
                  <a:pt x="14864" y="5122"/>
                  <a:pt x="14864" y="5184"/>
                </a:cubicBezTo>
                <a:cubicBezTo>
                  <a:pt x="14864" y="5245"/>
                  <a:pt x="14889" y="5295"/>
                  <a:pt x="14919" y="5295"/>
                </a:cubicBezTo>
                <a:cubicBezTo>
                  <a:pt x="14949" y="5295"/>
                  <a:pt x="14974" y="5245"/>
                  <a:pt x="14974" y="5184"/>
                </a:cubicBezTo>
                <a:cubicBezTo>
                  <a:pt x="14974" y="5122"/>
                  <a:pt x="14949" y="5073"/>
                  <a:pt x="14919" y="5073"/>
                </a:cubicBezTo>
                <a:close/>
                <a:moveTo>
                  <a:pt x="14740" y="5073"/>
                </a:moveTo>
                <a:cubicBezTo>
                  <a:pt x="14709" y="5073"/>
                  <a:pt x="14685" y="5122"/>
                  <a:pt x="14685" y="5184"/>
                </a:cubicBezTo>
                <a:cubicBezTo>
                  <a:pt x="14685" y="5245"/>
                  <a:pt x="14709" y="5295"/>
                  <a:pt x="14740" y="5295"/>
                </a:cubicBezTo>
                <a:cubicBezTo>
                  <a:pt x="14770" y="5295"/>
                  <a:pt x="14795" y="5245"/>
                  <a:pt x="14795" y="5184"/>
                </a:cubicBezTo>
                <a:cubicBezTo>
                  <a:pt x="14795" y="5122"/>
                  <a:pt x="14770" y="5073"/>
                  <a:pt x="14740" y="5073"/>
                </a:cubicBezTo>
                <a:close/>
                <a:moveTo>
                  <a:pt x="14561" y="5073"/>
                </a:moveTo>
                <a:cubicBezTo>
                  <a:pt x="14530" y="5073"/>
                  <a:pt x="14506" y="5122"/>
                  <a:pt x="14506" y="5184"/>
                </a:cubicBezTo>
                <a:cubicBezTo>
                  <a:pt x="14506" y="5245"/>
                  <a:pt x="14530" y="5295"/>
                  <a:pt x="14561" y="5295"/>
                </a:cubicBezTo>
                <a:cubicBezTo>
                  <a:pt x="14591" y="5295"/>
                  <a:pt x="14616" y="5245"/>
                  <a:pt x="14616" y="5184"/>
                </a:cubicBezTo>
                <a:cubicBezTo>
                  <a:pt x="14616" y="5122"/>
                  <a:pt x="14591" y="5073"/>
                  <a:pt x="14561" y="5073"/>
                </a:cubicBezTo>
                <a:close/>
                <a:moveTo>
                  <a:pt x="14382" y="5073"/>
                </a:moveTo>
                <a:cubicBezTo>
                  <a:pt x="14351" y="5073"/>
                  <a:pt x="14327" y="5122"/>
                  <a:pt x="14327" y="5184"/>
                </a:cubicBezTo>
                <a:cubicBezTo>
                  <a:pt x="14327" y="5245"/>
                  <a:pt x="14351" y="5295"/>
                  <a:pt x="14382" y="5295"/>
                </a:cubicBezTo>
                <a:cubicBezTo>
                  <a:pt x="14412" y="5295"/>
                  <a:pt x="14436" y="5245"/>
                  <a:pt x="14436" y="5184"/>
                </a:cubicBezTo>
                <a:cubicBezTo>
                  <a:pt x="14436" y="5122"/>
                  <a:pt x="14412" y="5073"/>
                  <a:pt x="14382" y="5073"/>
                </a:cubicBezTo>
                <a:close/>
                <a:moveTo>
                  <a:pt x="14202" y="5073"/>
                </a:moveTo>
                <a:cubicBezTo>
                  <a:pt x="14172" y="5073"/>
                  <a:pt x="14148" y="5122"/>
                  <a:pt x="14148" y="5184"/>
                </a:cubicBezTo>
                <a:cubicBezTo>
                  <a:pt x="14148" y="5245"/>
                  <a:pt x="14172" y="5295"/>
                  <a:pt x="14202" y="5295"/>
                </a:cubicBezTo>
                <a:cubicBezTo>
                  <a:pt x="14233" y="5295"/>
                  <a:pt x="14257" y="5245"/>
                  <a:pt x="14257" y="5184"/>
                </a:cubicBezTo>
                <a:cubicBezTo>
                  <a:pt x="14257" y="5122"/>
                  <a:pt x="14233" y="5073"/>
                  <a:pt x="14202" y="5073"/>
                </a:cubicBezTo>
                <a:close/>
                <a:moveTo>
                  <a:pt x="14023" y="5073"/>
                </a:moveTo>
                <a:cubicBezTo>
                  <a:pt x="13993" y="5073"/>
                  <a:pt x="13969" y="5122"/>
                  <a:pt x="13969" y="5184"/>
                </a:cubicBezTo>
                <a:cubicBezTo>
                  <a:pt x="13969" y="5245"/>
                  <a:pt x="13993" y="5295"/>
                  <a:pt x="14023" y="5295"/>
                </a:cubicBezTo>
                <a:cubicBezTo>
                  <a:pt x="14054" y="5295"/>
                  <a:pt x="14078" y="5245"/>
                  <a:pt x="14078" y="5184"/>
                </a:cubicBezTo>
                <a:cubicBezTo>
                  <a:pt x="14078" y="5122"/>
                  <a:pt x="14054" y="5073"/>
                  <a:pt x="14023" y="5073"/>
                </a:cubicBezTo>
                <a:close/>
                <a:moveTo>
                  <a:pt x="13844" y="5073"/>
                </a:moveTo>
                <a:cubicBezTo>
                  <a:pt x="13814" y="5073"/>
                  <a:pt x="13789" y="5122"/>
                  <a:pt x="13789" y="5184"/>
                </a:cubicBezTo>
                <a:cubicBezTo>
                  <a:pt x="13789" y="5245"/>
                  <a:pt x="13814" y="5295"/>
                  <a:pt x="13844" y="5295"/>
                </a:cubicBezTo>
                <a:cubicBezTo>
                  <a:pt x="13875" y="5295"/>
                  <a:pt x="13899" y="5245"/>
                  <a:pt x="13899" y="5184"/>
                </a:cubicBezTo>
                <a:cubicBezTo>
                  <a:pt x="13899" y="5122"/>
                  <a:pt x="13875" y="5073"/>
                  <a:pt x="13844" y="5073"/>
                </a:cubicBezTo>
                <a:close/>
                <a:moveTo>
                  <a:pt x="13665" y="5073"/>
                </a:moveTo>
                <a:cubicBezTo>
                  <a:pt x="13635" y="5073"/>
                  <a:pt x="13610" y="5122"/>
                  <a:pt x="13610" y="5184"/>
                </a:cubicBezTo>
                <a:cubicBezTo>
                  <a:pt x="13610" y="5245"/>
                  <a:pt x="13635" y="5295"/>
                  <a:pt x="13665" y="5295"/>
                </a:cubicBezTo>
                <a:cubicBezTo>
                  <a:pt x="13696" y="5295"/>
                  <a:pt x="13720" y="5245"/>
                  <a:pt x="13720" y="5184"/>
                </a:cubicBezTo>
                <a:cubicBezTo>
                  <a:pt x="13720" y="5122"/>
                  <a:pt x="13696" y="5073"/>
                  <a:pt x="13665" y="5073"/>
                </a:cubicBezTo>
                <a:close/>
                <a:moveTo>
                  <a:pt x="13486" y="5073"/>
                </a:moveTo>
                <a:cubicBezTo>
                  <a:pt x="13456" y="5073"/>
                  <a:pt x="13431" y="5122"/>
                  <a:pt x="13431" y="5184"/>
                </a:cubicBezTo>
                <a:cubicBezTo>
                  <a:pt x="13431" y="5245"/>
                  <a:pt x="13456" y="5295"/>
                  <a:pt x="13486" y="5295"/>
                </a:cubicBezTo>
                <a:cubicBezTo>
                  <a:pt x="13516" y="5295"/>
                  <a:pt x="13541" y="5245"/>
                  <a:pt x="13541" y="5184"/>
                </a:cubicBezTo>
                <a:cubicBezTo>
                  <a:pt x="13541" y="5122"/>
                  <a:pt x="13516" y="5073"/>
                  <a:pt x="13486" y="5073"/>
                </a:cubicBezTo>
                <a:close/>
                <a:moveTo>
                  <a:pt x="13307" y="5073"/>
                </a:moveTo>
                <a:cubicBezTo>
                  <a:pt x="13277" y="5073"/>
                  <a:pt x="13252" y="5122"/>
                  <a:pt x="13252" y="5184"/>
                </a:cubicBezTo>
                <a:cubicBezTo>
                  <a:pt x="13252" y="5245"/>
                  <a:pt x="13277" y="5295"/>
                  <a:pt x="13307" y="5295"/>
                </a:cubicBezTo>
                <a:cubicBezTo>
                  <a:pt x="13337" y="5295"/>
                  <a:pt x="13362" y="5245"/>
                  <a:pt x="13362" y="5184"/>
                </a:cubicBezTo>
                <a:cubicBezTo>
                  <a:pt x="13362" y="5122"/>
                  <a:pt x="13337" y="5073"/>
                  <a:pt x="13307" y="5073"/>
                </a:cubicBezTo>
                <a:close/>
                <a:moveTo>
                  <a:pt x="13128" y="5073"/>
                </a:moveTo>
                <a:cubicBezTo>
                  <a:pt x="13098" y="5073"/>
                  <a:pt x="13073" y="5122"/>
                  <a:pt x="13073" y="5184"/>
                </a:cubicBezTo>
                <a:cubicBezTo>
                  <a:pt x="13073" y="5245"/>
                  <a:pt x="13098" y="5295"/>
                  <a:pt x="13128" y="5295"/>
                </a:cubicBezTo>
                <a:cubicBezTo>
                  <a:pt x="13158" y="5295"/>
                  <a:pt x="13183" y="5245"/>
                  <a:pt x="13183" y="5184"/>
                </a:cubicBezTo>
                <a:cubicBezTo>
                  <a:pt x="13183" y="5122"/>
                  <a:pt x="13158" y="5073"/>
                  <a:pt x="13128" y="5073"/>
                </a:cubicBezTo>
                <a:close/>
                <a:moveTo>
                  <a:pt x="12949" y="5073"/>
                </a:moveTo>
                <a:cubicBezTo>
                  <a:pt x="12919" y="5073"/>
                  <a:pt x="12894" y="5122"/>
                  <a:pt x="12894" y="5184"/>
                </a:cubicBezTo>
                <a:cubicBezTo>
                  <a:pt x="12894" y="5245"/>
                  <a:pt x="12919" y="5295"/>
                  <a:pt x="12949" y="5295"/>
                </a:cubicBezTo>
                <a:cubicBezTo>
                  <a:pt x="12979" y="5295"/>
                  <a:pt x="13004" y="5245"/>
                  <a:pt x="13004" y="5184"/>
                </a:cubicBezTo>
                <a:cubicBezTo>
                  <a:pt x="13004" y="5122"/>
                  <a:pt x="12979" y="5073"/>
                  <a:pt x="12949" y="5073"/>
                </a:cubicBezTo>
                <a:close/>
                <a:moveTo>
                  <a:pt x="12770" y="5073"/>
                </a:moveTo>
                <a:cubicBezTo>
                  <a:pt x="12740" y="5073"/>
                  <a:pt x="12715" y="5122"/>
                  <a:pt x="12715" y="5184"/>
                </a:cubicBezTo>
                <a:cubicBezTo>
                  <a:pt x="12715" y="5245"/>
                  <a:pt x="12740" y="5295"/>
                  <a:pt x="12770" y="5295"/>
                </a:cubicBezTo>
                <a:cubicBezTo>
                  <a:pt x="12800" y="5295"/>
                  <a:pt x="12825" y="5245"/>
                  <a:pt x="12825" y="5184"/>
                </a:cubicBezTo>
                <a:cubicBezTo>
                  <a:pt x="12825" y="5122"/>
                  <a:pt x="12800" y="5073"/>
                  <a:pt x="12770" y="5073"/>
                </a:cubicBezTo>
                <a:close/>
                <a:moveTo>
                  <a:pt x="12591" y="5073"/>
                </a:moveTo>
                <a:cubicBezTo>
                  <a:pt x="12560" y="5073"/>
                  <a:pt x="12536" y="5122"/>
                  <a:pt x="12536" y="5184"/>
                </a:cubicBezTo>
                <a:cubicBezTo>
                  <a:pt x="12536" y="5245"/>
                  <a:pt x="12560" y="5295"/>
                  <a:pt x="12591" y="5295"/>
                </a:cubicBezTo>
                <a:cubicBezTo>
                  <a:pt x="12621" y="5295"/>
                  <a:pt x="12646" y="5245"/>
                  <a:pt x="12646" y="5184"/>
                </a:cubicBezTo>
                <a:cubicBezTo>
                  <a:pt x="12646" y="5122"/>
                  <a:pt x="12621" y="5073"/>
                  <a:pt x="12591" y="5073"/>
                </a:cubicBezTo>
                <a:close/>
                <a:moveTo>
                  <a:pt x="12412" y="5073"/>
                </a:moveTo>
                <a:cubicBezTo>
                  <a:pt x="12381" y="5073"/>
                  <a:pt x="12357" y="5122"/>
                  <a:pt x="12357" y="5184"/>
                </a:cubicBezTo>
                <a:cubicBezTo>
                  <a:pt x="12357" y="5245"/>
                  <a:pt x="12381" y="5295"/>
                  <a:pt x="12412" y="5295"/>
                </a:cubicBezTo>
                <a:cubicBezTo>
                  <a:pt x="12442" y="5295"/>
                  <a:pt x="12466" y="5245"/>
                  <a:pt x="12466" y="5184"/>
                </a:cubicBezTo>
                <a:cubicBezTo>
                  <a:pt x="12466" y="5122"/>
                  <a:pt x="12442" y="5073"/>
                  <a:pt x="12412" y="5073"/>
                </a:cubicBezTo>
                <a:close/>
                <a:moveTo>
                  <a:pt x="12233" y="5073"/>
                </a:moveTo>
                <a:cubicBezTo>
                  <a:pt x="12202" y="5073"/>
                  <a:pt x="12178" y="5122"/>
                  <a:pt x="12178" y="5184"/>
                </a:cubicBezTo>
                <a:cubicBezTo>
                  <a:pt x="12178" y="5245"/>
                  <a:pt x="12202" y="5295"/>
                  <a:pt x="12233" y="5295"/>
                </a:cubicBezTo>
                <a:cubicBezTo>
                  <a:pt x="12263" y="5295"/>
                  <a:pt x="12287" y="5245"/>
                  <a:pt x="12287" y="5184"/>
                </a:cubicBezTo>
                <a:cubicBezTo>
                  <a:pt x="12287" y="5122"/>
                  <a:pt x="12263" y="5073"/>
                  <a:pt x="12233" y="5073"/>
                </a:cubicBezTo>
                <a:close/>
                <a:moveTo>
                  <a:pt x="12053" y="5073"/>
                </a:moveTo>
                <a:cubicBezTo>
                  <a:pt x="12023" y="5073"/>
                  <a:pt x="11999" y="5122"/>
                  <a:pt x="11999" y="5184"/>
                </a:cubicBezTo>
                <a:cubicBezTo>
                  <a:pt x="11999" y="5245"/>
                  <a:pt x="12023" y="5295"/>
                  <a:pt x="12053" y="5295"/>
                </a:cubicBezTo>
                <a:cubicBezTo>
                  <a:pt x="12084" y="5295"/>
                  <a:pt x="12108" y="5245"/>
                  <a:pt x="12108" y="5184"/>
                </a:cubicBezTo>
                <a:cubicBezTo>
                  <a:pt x="12108" y="5122"/>
                  <a:pt x="12084" y="5073"/>
                  <a:pt x="12053" y="5073"/>
                </a:cubicBezTo>
                <a:close/>
                <a:moveTo>
                  <a:pt x="11874" y="5073"/>
                </a:moveTo>
                <a:cubicBezTo>
                  <a:pt x="11844" y="5073"/>
                  <a:pt x="11819" y="5122"/>
                  <a:pt x="11819" y="5184"/>
                </a:cubicBezTo>
                <a:cubicBezTo>
                  <a:pt x="11819" y="5245"/>
                  <a:pt x="11844" y="5295"/>
                  <a:pt x="11874" y="5295"/>
                </a:cubicBezTo>
                <a:cubicBezTo>
                  <a:pt x="11905" y="5295"/>
                  <a:pt x="11929" y="5245"/>
                  <a:pt x="11929" y="5184"/>
                </a:cubicBezTo>
                <a:cubicBezTo>
                  <a:pt x="11929" y="5122"/>
                  <a:pt x="11905" y="5073"/>
                  <a:pt x="11874" y="5073"/>
                </a:cubicBezTo>
                <a:close/>
                <a:moveTo>
                  <a:pt x="11695" y="5073"/>
                </a:moveTo>
                <a:cubicBezTo>
                  <a:pt x="11665" y="5073"/>
                  <a:pt x="11640" y="5122"/>
                  <a:pt x="11640" y="5184"/>
                </a:cubicBezTo>
                <a:cubicBezTo>
                  <a:pt x="11640" y="5245"/>
                  <a:pt x="11665" y="5295"/>
                  <a:pt x="11695" y="5295"/>
                </a:cubicBezTo>
                <a:cubicBezTo>
                  <a:pt x="11726" y="5295"/>
                  <a:pt x="11750" y="5245"/>
                  <a:pt x="11750" y="5184"/>
                </a:cubicBezTo>
                <a:cubicBezTo>
                  <a:pt x="11750" y="5122"/>
                  <a:pt x="11726" y="5073"/>
                  <a:pt x="11695" y="5073"/>
                </a:cubicBezTo>
                <a:close/>
                <a:moveTo>
                  <a:pt x="11516" y="5073"/>
                </a:moveTo>
                <a:cubicBezTo>
                  <a:pt x="11486" y="5073"/>
                  <a:pt x="11461" y="5122"/>
                  <a:pt x="11461" y="5184"/>
                </a:cubicBezTo>
                <a:cubicBezTo>
                  <a:pt x="11461" y="5245"/>
                  <a:pt x="11486" y="5295"/>
                  <a:pt x="11516" y="5295"/>
                </a:cubicBezTo>
                <a:cubicBezTo>
                  <a:pt x="11546" y="5295"/>
                  <a:pt x="11571" y="5245"/>
                  <a:pt x="11571" y="5184"/>
                </a:cubicBezTo>
                <a:cubicBezTo>
                  <a:pt x="11571" y="5122"/>
                  <a:pt x="11546" y="5073"/>
                  <a:pt x="11516" y="5073"/>
                </a:cubicBezTo>
                <a:close/>
                <a:moveTo>
                  <a:pt x="11337" y="5073"/>
                </a:moveTo>
                <a:cubicBezTo>
                  <a:pt x="11307" y="5073"/>
                  <a:pt x="11282" y="5122"/>
                  <a:pt x="11282" y="5184"/>
                </a:cubicBezTo>
                <a:cubicBezTo>
                  <a:pt x="11282" y="5245"/>
                  <a:pt x="11307" y="5295"/>
                  <a:pt x="11337" y="5295"/>
                </a:cubicBezTo>
                <a:cubicBezTo>
                  <a:pt x="11367" y="5295"/>
                  <a:pt x="11392" y="5245"/>
                  <a:pt x="11392" y="5184"/>
                </a:cubicBezTo>
                <a:cubicBezTo>
                  <a:pt x="11392" y="5122"/>
                  <a:pt x="11367" y="5073"/>
                  <a:pt x="11337" y="5073"/>
                </a:cubicBezTo>
                <a:close/>
                <a:moveTo>
                  <a:pt x="11158" y="5073"/>
                </a:moveTo>
                <a:cubicBezTo>
                  <a:pt x="11128" y="5073"/>
                  <a:pt x="11103" y="5122"/>
                  <a:pt x="11103" y="5184"/>
                </a:cubicBezTo>
                <a:cubicBezTo>
                  <a:pt x="11103" y="5245"/>
                  <a:pt x="11128" y="5295"/>
                  <a:pt x="11158" y="5295"/>
                </a:cubicBezTo>
                <a:cubicBezTo>
                  <a:pt x="11188" y="5295"/>
                  <a:pt x="11213" y="5245"/>
                  <a:pt x="11213" y="5184"/>
                </a:cubicBezTo>
                <a:cubicBezTo>
                  <a:pt x="11213" y="5122"/>
                  <a:pt x="11188" y="5073"/>
                  <a:pt x="11158" y="5073"/>
                </a:cubicBezTo>
                <a:close/>
                <a:moveTo>
                  <a:pt x="10979" y="5073"/>
                </a:moveTo>
                <a:cubicBezTo>
                  <a:pt x="10949" y="5073"/>
                  <a:pt x="10924" y="5122"/>
                  <a:pt x="10924" y="5184"/>
                </a:cubicBezTo>
                <a:cubicBezTo>
                  <a:pt x="10924" y="5245"/>
                  <a:pt x="10949" y="5295"/>
                  <a:pt x="10979" y="5295"/>
                </a:cubicBezTo>
                <a:cubicBezTo>
                  <a:pt x="11009" y="5295"/>
                  <a:pt x="11034" y="5245"/>
                  <a:pt x="11034" y="5184"/>
                </a:cubicBezTo>
                <a:cubicBezTo>
                  <a:pt x="11034" y="5122"/>
                  <a:pt x="11009" y="5073"/>
                  <a:pt x="10979" y="5073"/>
                </a:cubicBezTo>
                <a:close/>
                <a:moveTo>
                  <a:pt x="10800" y="5073"/>
                </a:moveTo>
                <a:cubicBezTo>
                  <a:pt x="10770" y="5073"/>
                  <a:pt x="10745" y="5122"/>
                  <a:pt x="10745" y="5184"/>
                </a:cubicBezTo>
                <a:cubicBezTo>
                  <a:pt x="10745" y="5245"/>
                  <a:pt x="10770" y="5295"/>
                  <a:pt x="10800" y="5295"/>
                </a:cubicBezTo>
                <a:cubicBezTo>
                  <a:pt x="10830" y="5295"/>
                  <a:pt x="10855" y="5245"/>
                  <a:pt x="10855" y="5184"/>
                </a:cubicBezTo>
                <a:cubicBezTo>
                  <a:pt x="10855" y="5122"/>
                  <a:pt x="10830" y="5073"/>
                  <a:pt x="10800" y="5073"/>
                </a:cubicBezTo>
                <a:close/>
                <a:moveTo>
                  <a:pt x="10621" y="5073"/>
                </a:moveTo>
                <a:cubicBezTo>
                  <a:pt x="10590" y="5073"/>
                  <a:pt x="10566" y="5122"/>
                  <a:pt x="10566" y="5184"/>
                </a:cubicBezTo>
                <a:cubicBezTo>
                  <a:pt x="10566" y="5245"/>
                  <a:pt x="10590" y="5295"/>
                  <a:pt x="10621" y="5295"/>
                </a:cubicBezTo>
                <a:cubicBezTo>
                  <a:pt x="10651" y="5295"/>
                  <a:pt x="10676" y="5245"/>
                  <a:pt x="10676" y="5184"/>
                </a:cubicBezTo>
                <a:cubicBezTo>
                  <a:pt x="10676" y="5122"/>
                  <a:pt x="10651" y="5073"/>
                  <a:pt x="10621" y="5073"/>
                </a:cubicBezTo>
                <a:close/>
                <a:moveTo>
                  <a:pt x="10442" y="5073"/>
                </a:moveTo>
                <a:cubicBezTo>
                  <a:pt x="10411" y="5073"/>
                  <a:pt x="10387" y="5122"/>
                  <a:pt x="10387" y="5184"/>
                </a:cubicBezTo>
                <a:cubicBezTo>
                  <a:pt x="10387" y="5245"/>
                  <a:pt x="10411" y="5295"/>
                  <a:pt x="10442" y="5295"/>
                </a:cubicBezTo>
                <a:cubicBezTo>
                  <a:pt x="10472" y="5295"/>
                  <a:pt x="10497" y="5245"/>
                  <a:pt x="10497" y="5184"/>
                </a:cubicBezTo>
                <a:cubicBezTo>
                  <a:pt x="10497" y="5122"/>
                  <a:pt x="10472" y="5073"/>
                  <a:pt x="10442" y="5073"/>
                </a:cubicBezTo>
                <a:close/>
                <a:moveTo>
                  <a:pt x="10263" y="5073"/>
                </a:moveTo>
                <a:cubicBezTo>
                  <a:pt x="10232" y="5073"/>
                  <a:pt x="10208" y="5122"/>
                  <a:pt x="10208" y="5184"/>
                </a:cubicBezTo>
                <a:cubicBezTo>
                  <a:pt x="10208" y="5245"/>
                  <a:pt x="10232" y="5295"/>
                  <a:pt x="10263" y="5295"/>
                </a:cubicBezTo>
                <a:cubicBezTo>
                  <a:pt x="10293" y="5295"/>
                  <a:pt x="10317" y="5245"/>
                  <a:pt x="10317" y="5184"/>
                </a:cubicBezTo>
                <a:cubicBezTo>
                  <a:pt x="10317" y="5122"/>
                  <a:pt x="10293" y="5073"/>
                  <a:pt x="10263" y="5073"/>
                </a:cubicBezTo>
                <a:close/>
                <a:moveTo>
                  <a:pt x="10083" y="5073"/>
                </a:moveTo>
                <a:cubicBezTo>
                  <a:pt x="10053" y="5073"/>
                  <a:pt x="10029" y="5122"/>
                  <a:pt x="10029" y="5184"/>
                </a:cubicBezTo>
                <a:cubicBezTo>
                  <a:pt x="10029" y="5245"/>
                  <a:pt x="10053" y="5295"/>
                  <a:pt x="10083" y="5295"/>
                </a:cubicBezTo>
                <a:cubicBezTo>
                  <a:pt x="10114" y="5295"/>
                  <a:pt x="10138" y="5245"/>
                  <a:pt x="10138" y="5184"/>
                </a:cubicBezTo>
                <a:cubicBezTo>
                  <a:pt x="10138" y="5122"/>
                  <a:pt x="10114" y="5073"/>
                  <a:pt x="10083" y="5073"/>
                </a:cubicBezTo>
                <a:close/>
                <a:moveTo>
                  <a:pt x="9904" y="5073"/>
                </a:moveTo>
                <a:cubicBezTo>
                  <a:pt x="9874" y="5073"/>
                  <a:pt x="9850" y="5122"/>
                  <a:pt x="9850" y="5184"/>
                </a:cubicBezTo>
                <a:cubicBezTo>
                  <a:pt x="9850" y="5245"/>
                  <a:pt x="9874" y="5295"/>
                  <a:pt x="9904" y="5295"/>
                </a:cubicBezTo>
                <a:cubicBezTo>
                  <a:pt x="9935" y="5295"/>
                  <a:pt x="9959" y="5245"/>
                  <a:pt x="9959" y="5184"/>
                </a:cubicBezTo>
                <a:cubicBezTo>
                  <a:pt x="9959" y="5122"/>
                  <a:pt x="9935" y="5073"/>
                  <a:pt x="9904" y="5073"/>
                </a:cubicBezTo>
                <a:close/>
                <a:moveTo>
                  <a:pt x="9725" y="5073"/>
                </a:moveTo>
                <a:cubicBezTo>
                  <a:pt x="9695" y="5073"/>
                  <a:pt x="9670" y="5122"/>
                  <a:pt x="9670" y="5184"/>
                </a:cubicBezTo>
                <a:cubicBezTo>
                  <a:pt x="9670" y="5245"/>
                  <a:pt x="9695" y="5295"/>
                  <a:pt x="9725" y="5295"/>
                </a:cubicBezTo>
                <a:cubicBezTo>
                  <a:pt x="9756" y="5295"/>
                  <a:pt x="9780" y="5245"/>
                  <a:pt x="9780" y="5184"/>
                </a:cubicBezTo>
                <a:cubicBezTo>
                  <a:pt x="9780" y="5122"/>
                  <a:pt x="9756" y="5073"/>
                  <a:pt x="9725" y="5073"/>
                </a:cubicBezTo>
                <a:close/>
                <a:moveTo>
                  <a:pt x="6502" y="5073"/>
                </a:moveTo>
                <a:cubicBezTo>
                  <a:pt x="6472" y="5073"/>
                  <a:pt x="6447" y="5122"/>
                  <a:pt x="6447" y="5184"/>
                </a:cubicBezTo>
                <a:cubicBezTo>
                  <a:pt x="6447" y="5245"/>
                  <a:pt x="6472" y="5295"/>
                  <a:pt x="6502" y="5295"/>
                </a:cubicBezTo>
                <a:cubicBezTo>
                  <a:pt x="6532" y="5295"/>
                  <a:pt x="6557" y="5245"/>
                  <a:pt x="6557" y="5184"/>
                </a:cubicBezTo>
                <a:cubicBezTo>
                  <a:pt x="6557" y="5122"/>
                  <a:pt x="6532" y="5073"/>
                  <a:pt x="6502" y="5073"/>
                </a:cubicBezTo>
                <a:close/>
                <a:moveTo>
                  <a:pt x="6323" y="5073"/>
                </a:moveTo>
                <a:cubicBezTo>
                  <a:pt x="6292" y="5073"/>
                  <a:pt x="6268" y="5122"/>
                  <a:pt x="6268" y="5184"/>
                </a:cubicBezTo>
                <a:cubicBezTo>
                  <a:pt x="6268" y="5245"/>
                  <a:pt x="6292" y="5295"/>
                  <a:pt x="6323" y="5295"/>
                </a:cubicBezTo>
                <a:cubicBezTo>
                  <a:pt x="6353" y="5295"/>
                  <a:pt x="6378" y="5245"/>
                  <a:pt x="6378" y="5184"/>
                </a:cubicBezTo>
                <a:cubicBezTo>
                  <a:pt x="6378" y="5122"/>
                  <a:pt x="6353" y="5073"/>
                  <a:pt x="6323" y="5073"/>
                </a:cubicBezTo>
                <a:close/>
                <a:moveTo>
                  <a:pt x="5965" y="5073"/>
                </a:moveTo>
                <a:cubicBezTo>
                  <a:pt x="5934" y="5073"/>
                  <a:pt x="5910" y="5122"/>
                  <a:pt x="5910" y="5184"/>
                </a:cubicBezTo>
                <a:cubicBezTo>
                  <a:pt x="5910" y="5245"/>
                  <a:pt x="5934" y="5295"/>
                  <a:pt x="5965" y="5295"/>
                </a:cubicBezTo>
                <a:cubicBezTo>
                  <a:pt x="5995" y="5295"/>
                  <a:pt x="6019" y="5245"/>
                  <a:pt x="6019" y="5184"/>
                </a:cubicBezTo>
                <a:cubicBezTo>
                  <a:pt x="6019" y="5122"/>
                  <a:pt x="5995" y="5073"/>
                  <a:pt x="5965" y="5073"/>
                </a:cubicBezTo>
                <a:close/>
                <a:moveTo>
                  <a:pt x="5786" y="5073"/>
                </a:moveTo>
                <a:cubicBezTo>
                  <a:pt x="5755" y="5073"/>
                  <a:pt x="5731" y="5122"/>
                  <a:pt x="5731" y="5184"/>
                </a:cubicBezTo>
                <a:cubicBezTo>
                  <a:pt x="5731" y="5245"/>
                  <a:pt x="5755" y="5295"/>
                  <a:pt x="5786" y="5295"/>
                </a:cubicBezTo>
                <a:cubicBezTo>
                  <a:pt x="5816" y="5295"/>
                  <a:pt x="5840" y="5245"/>
                  <a:pt x="5840" y="5184"/>
                </a:cubicBezTo>
                <a:cubicBezTo>
                  <a:pt x="5840" y="5122"/>
                  <a:pt x="5816" y="5073"/>
                  <a:pt x="5786" y="5073"/>
                </a:cubicBezTo>
                <a:close/>
                <a:moveTo>
                  <a:pt x="5606" y="5073"/>
                </a:moveTo>
                <a:cubicBezTo>
                  <a:pt x="5576" y="5073"/>
                  <a:pt x="5552" y="5122"/>
                  <a:pt x="5552" y="5184"/>
                </a:cubicBezTo>
                <a:cubicBezTo>
                  <a:pt x="5552" y="5245"/>
                  <a:pt x="5576" y="5295"/>
                  <a:pt x="5606" y="5295"/>
                </a:cubicBezTo>
                <a:cubicBezTo>
                  <a:pt x="5637" y="5295"/>
                  <a:pt x="5661" y="5245"/>
                  <a:pt x="5661" y="5184"/>
                </a:cubicBezTo>
                <a:cubicBezTo>
                  <a:pt x="5661" y="5122"/>
                  <a:pt x="5637" y="5073"/>
                  <a:pt x="5606" y="5073"/>
                </a:cubicBezTo>
                <a:close/>
                <a:moveTo>
                  <a:pt x="5427" y="5073"/>
                </a:moveTo>
                <a:cubicBezTo>
                  <a:pt x="5397" y="5073"/>
                  <a:pt x="5372" y="5122"/>
                  <a:pt x="5372" y="5184"/>
                </a:cubicBezTo>
                <a:cubicBezTo>
                  <a:pt x="5372" y="5245"/>
                  <a:pt x="5397" y="5295"/>
                  <a:pt x="5427" y="5295"/>
                </a:cubicBezTo>
                <a:cubicBezTo>
                  <a:pt x="5458" y="5295"/>
                  <a:pt x="5482" y="5245"/>
                  <a:pt x="5482" y="5184"/>
                </a:cubicBezTo>
                <a:cubicBezTo>
                  <a:pt x="5482" y="5122"/>
                  <a:pt x="5458" y="5073"/>
                  <a:pt x="5427" y="5073"/>
                </a:cubicBezTo>
                <a:close/>
                <a:moveTo>
                  <a:pt x="5248" y="5073"/>
                </a:moveTo>
                <a:cubicBezTo>
                  <a:pt x="5218" y="5073"/>
                  <a:pt x="5193" y="5122"/>
                  <a:pt x="5193" y="5184"/>
                </a:cubicBezTo>
                <a:cubicBezTo>
                  <a:pt x="5193" y="5245"/>
                  <a:pt x="5218" y="5295"/>
                  <a:pt x="5248" y="5295"/>
                </a:cubicBezTo>
                <a:cubicBezTo>
                  <a:pt x="5279" y="5295"/>
                  <a:pt x="5303" y="5245"/>
                  <a:pt x="5303" y="5184"/>
                </a:cubicBezTo>
                <a:cubicBezTo>
                  <a:pt x="5303" y="5122"/>
                  <a:pt x="5279" y="5073"/>
                  <a:pt x="5248" y="5073"/>
                </a:cubicBezTo>
                <a:close/>
                <a:moveTo>
                  <a:pt x="5069" y="5073"/>
                </a:moveTo>
                <a:cubicBezTo>
                  <a:pt x="5039" y="5073"/>
                  <a:pt x="5014" y="5122"/>
                  <a:pt x="5014" y="5184"/>
                </a:cubicBezTo>
                <a:cubicBezTo>
                  <a:pt x="5014" y="5245"/>
                  <a:pt x="5039" y="5295"/>
                  <a:pt x="5069" y="5295"/>
                </a:cubicBezTo>
                <a:cubicBezTo>
                  <a:pt x="5099" y="5295"/>
                  <a:pt x="5124" y="5245"/>
                  <a:pt x="5124" y="5184"/>
                </a:cubicBezTo>
                <a:cubicBezTo>
                  <a:pt x="5124" y="5122"/>
                  <a:pt x="5099" y="5073"/>
                  <a:pt x="5069" y="5073"/>
                </a:cubicBezTo>
                <a:close/>
                <a:moveTo>
                  <a:pt x="4890" y="5073"/>
                </a:moveTo>
                <a:cubicBezTo>
                  <a:pt x="4860" y="5073"/>
                  <a:pt x="4835" y="5122"/>
                  <a:pt x="4835" y="5184"/>
                </a:cubicBezTo>
                <a:cubicBezTo>
                  <a:pt x="4835" y="5245"/>
                  <a:pt x="4860" y="5295"/>
                  <a:pt x="4890" y="5295"/>
                </a:cubicBezTo>
                <a:cubicBezTo>
                  <a:pt x="4920" y="5295"/>
                  <a:pt x="4945" y="5245"/>
                  <a:pt x="4945" y="5184"/>
                </a:cubicBezTo>
                <a:cubicBezTo>
                  <a:pt x="4945" y="5122"/>
                  <a:pt x="4920" y="5073"/>
                  <a:pt x="4890" y="5073"/>
                </a:cubicBezTo>
                <a:close/>
                <a:moveTo>
                  <a:pt x="4711" y="5073"/>
                </a:moveTo>
                <a:cubicBezTo>
                  <a:pt x="4681" y="5073"/>
                  <a:pt x="4656" y="5122"/>
                  <a:pt x="4656" y="5184"/>
                </a:cubicBezTo>
                <a:cubicBezTo>
                  <a:pt x="4656" y="5245"/>
                  <a:pt x="4681" y="5295"/>
                  <a:pt x="4711" y="5295"/>
                </a:cubicBezTo>
                <a:cubicBezTo>
                  <a:pt x="4741" y="5295"/>
                  <a:pt x="4766" y="5245"/>
                  <a:pt x="4766" y="5184"/>
                </a:cubicBezTo>
                <a:cubicBezTo>
                  <a:pt x="4766" y="5122"/>
                  <a:pt x="4741" y="5073"/>
                  <a:pt x="4711" y="5073"/>
                </a:cubicBezTo>
                <a:close/>
                <a:moveTo>
                  <a:pt x="4532" y="5073"/>
                </a:moveTo>
                <a:cubicBezTo>
                  <a:pt x="4502" y="5073"/>
                  <a:pt x="4477" y="5122"/>
                  <a:pt x="4477" y="5184"/>
                </a:cubicBezTo>
                <a:cubicBezTo>
                  <a:pt x="4477" y="5245"/>
                  <a:pt x="4502" y="5295"/>
                  <a:pt x="4532" y="5295"/>
                </a:cubicBezTo>
                <a:cubicBezTo>
                  <a:pt x="4562" y="5295"/>
                  <a:pt x="4587" y="5245"/>
                  <a:pt x="4587" y="5184"/>
                </a:cubicBezTo>
                <a:cubicBezTo>
                  <a:pt x="4587" y="5122"/>
                  <a:pt x="4562" y="5073"/>
                  <a:pt x="4532" y="5073"/>
                </a:cubicBezTo>
                <a:close/>
                <a:moveTo>
                  <a:pt x="4353" y="5073"/>
                </a:moveTo>
                <a:cubicBezTo>
                  <a:pt x="4323" y="5073"/>
                  <a:pt x="4298" y="5122"/>
                  <a:pt x="4298" y="5184"/>
                </a:cubicBezTo>
                <a:cubicBezTo>
                  <a:pt x="4298" y="5245"/>
                  <a:pt x="4323" y="5295"/>
                  <a:pt x="4353" y="5295"/>
                </a:cubicBezTo>
                <a:cubicBezTo>
                  <a:pt x="4383" y="5295"/>
                  <a:pt x="4408" y="5245"/>
                  <a:pt x="4408" y="5184"/>
                </a:cubicBezTo>
                <a:cubicBezTo>
                  <a:pt x="4408" y="5122"/>
                  <a:pt x="4383" y="5073"/>
                  <a:pt x="4353" y="5073"/>
                </a:cubicBezTo>
                <a:close/>
                <a:moveTo>
                  <a:pt x="4174" y="5073"/>
                </a:moveTo>
                <a:cubicBezTo>
                  <a:pt x="4143" y="5073"/>
                  <a:pt x="4119" y="5122"/>
                  <a:pt x="4119" y="5184"/>
                </a:cubicBezTo>
                <a:cubicBezTo>
                  <a:pt x="4119" y="5245"/>
                  <a:pt x="4143" y="5295"/>
                  <a:pt x="4174" y="5295"/>
                </a:cubicBezTo>
                <a:cubicBezTo>
                  <a:pt x="4204" y="5295"/>
                  <a:pt x="4229" y="5245"/>
                  <a:pt x="4229" y="5184"/>
                </a:cubicBezTo>
                <a:cubicBezTo>
                  <a:pt x="4229" y="5122"/>
                  <a:pt x="4204" y="5073"/>
                  <a:pt x="4174" y="5073"/>
                </a:cubicBezTo>
                <a:close/>
                <a:moveTo>
                  <a:pt x="3995" y="5073"/>
                </a:moveTo>
                <a:cubicBezTo>
                  <a:pt x="3964" y="5073"/>
                  <a:pt x="3940" y="5122"/>
                  <a:pt x="3940" y="5184"/>
                </a:cubicBezTo>
                <a:cubicBezTo>
                  <a:pt x="3940" y="5245"/>
                  <a:pt x="3964" y="5295"/>
                  <a:pt x="3995" y="5295"/>
                </a:cubicBezTo>
                <a:cubicBezTo>
                  <a:pt x="4025" y="5295"/>
                  <a:pt x="4050" y="5245"/>
                  <a:pt x="4050" y="5184"/>
                </a:cubicBezTo>
                <a:cubicBezTo>
                  <a:pt x="4050" y="5122"/>
                  <a:pt x="4025" y="5073"/>
                  <a:pt x="3995" y="5073"/>
                </a:cubicBezTo>
                <a:close/>
                <a:moveTo>
                  <a:pt x="3816" y="5073"/>
                </a:moveTo>
                <a:cubicBezTo>
                  <a:pt x="3785" y="5073"/>
                  <a:pt x="3761" y="5122"/>
                  <a:pt x="3761" y="5184"/>
                </a:cubicBezTo>
                <a:cubicBezTo>
                  <a:pt x="3761" y="5245"/>
                  <a:pt x="3785" y="5295"/>
                  <a:pt x="3816" y="5295"/>
                </a:cubicBezTo>
                <a:cubicBezTo>
                  <a:pt x="3846" y="5295"/>
                  <a:pt x="3870" y="5245"/>
                  <a:pt x="3870" y="5184"/>
                </a:cubicBezTo>
                <a:cubicBezTo>
                  <a:pt x="3870" y="5122"/>
                  <a:pt x="3846" y="5073"/>
                  <a:pt x="3816" y="5073"/>
                </a:cubicBezTo>
                <a:close/>
                <a:moveTo>
                  <a:pt x="3637" y="5073"/>
                </a:moveTo>
                <a:cubicBezTo>
                  <a:pt x="3606" y="5073"/>
                  <a:pt x="3582" y="5122"/>
                  <a:pt x="3582" y="5184"/>
                </a:cubicBezTo>
                <a:cubicBezTo>
                  <a:pt x="3582" y="5245"/>
                  <a:pt x="3606" y="5295"/>
                  <a:pt x="3637" y="5295"/>
                </a:cubicBezTo>
                <a:cubicBezTo>
                  <a:pt x="3667" y="5295"/>
                  <a:pt x="3691" y="5245"/>
                  <a:pt x="3691" y="5184"/>
                </a:cubicBezTo>
                <a:cubicBezTo>
                  <a:pt x="3691" y="5122"/>
                  <a:pt x="3667" y="5073"/>
                  <a:pt x="3637" y="5073"/>
                </a:cubicBezTo>
                <a:close/>
                <a:moveTo>
                  <a:pt x="3457" y="5073"/>
                </a:moveTo>
                <a:cubicBezTo>
                  <a:pt x="3427" y="5073"/>
                  <a:pt x="3403" y="5122"/>
                  <a:pt x="3403" y="5184"/>
                </a:cubicBezTo>
                <a:cubicBezTo>
                  <a:pt x="3403" y="5245"/>
                  <a:pt x="3427" y="5295"/>
                  <a:pt x="3457" y="5295"/>
                </a:cubicBezTo>
                <a:cubicBezTo>
                  <a:pt x="3488" y="5295"/>
                  <a:pt x="3512" y="5245"/>
                  <a:pt x="3512" y="5184"/>
                </a:cubicBezTo>
                <a:cubicBezTo>
                  <a:pt x="3512" y="5122"/>
                  <a:pt x="3488" y="5073"/>
                  <a:pt x="3457" y="5073"/>
                </a:cubicBezTo>
                <a:close/>
                <a:moveTo>
                  <a:pt x="3278" y="5073"/>
                </a:moveTo>
                <a:cubicBezTo>
                  <a:pt x="3248" y="5073"/>
                  <a:pt x="3223" y="5122"/>
                  <a:pt x="3223" y="5184"/>
                </a:cubicBezTo>
                <a:cubicBezTo>
                  <a:pt x="3223" y="5245"/>
                  <a:pt x="3248" y="5295"/>
                  <a:pt x="3278" y="5295"/>
                </a:cubicBezTo>
                <a:cubicBezTo>
                  <a:pt x="3309" y="5295"/>
                  <a:pt x="3333" y="5245"/>
                  <a:pt x="3333" y="5184"/>
                </a:cubicBezTo>
                <a:cubicBezTo>
                  <a:pt x="3333" y="5122"/>
                  <a:pt x="3309" y="5073"/>
                  <a:pt x="3278" y="5073"/>
                </a:cubicBezTo>
                <a:close/>
                <a:moveTo>
                  <a:pt x="3099" y="5073"/>
                </a:moveTo>
                <a:cubicBezTo>
                  <a:pt x="3069" y="5073"/>
                  <a:pt x="3044" y="5122"/>
                  <a:pt x="3044" y="5184"/>
                </a:cubicBezTo>
                <a:cubicBezTo>
                  <a:pt x="3044" y="5245"/>
                  <a:pt x="3069" y="5295"/>
                  <a:pt x="3099" y="5295"/>
                </a:cubicBezTo>
                <a:cubicBezTo>
                  <a:pt x="3130" y="5295"/>
                  <a:pt x="3154" y="5245"/>
                  <a:pt x="3154" y="5184"/>
                </a:cubicBezTo>
                <a:cubicBezTo>
                  <a:pt x="3154" y="5122"/>
                  <a:pt x="3130" y="5073"/>
                  <a:pt x="3099" y="5073"/>
                </a:cubicBezTo>
                <a:close/>
                <a:moveTo>
                  <a:pt x="2920" y="5073"/>
                </a:moveTo>
                <a:cubicBezTo>
                  <a:pt x="2890" y="5073"/>
                  <a:pt x="2865" y="5122"/>
                  <a:pt x="2865" y="5184"/>
                </a:cubicBezTo>
                <a:cubicBezTo>
                  <a:pt x="2865" y="5245"/>
                  <a:pt x="2890" y="5295"/>
                  <a:pt x="2920" y="5295"/>
                </a:cubicBezTo>
                <a:cubicBezTo>
                  <a:pt x="2950" y="5295"/>
                  <a:pt x="2975" y="5245"/>
                  <a:pt x="2975" y="5184"/>
                </a:cubicBezTo>
                <a:cubicBezTo>
                  <a:pt x="2975" y="5122"/>
                  <a:pt x="2950" y="5073"/>
                  <a:pt x="2920" y="5073"/>
                </a:cubicBezTo>
                <a:close/>
                <a:moveTo>
                  <a:pt x="2741" y="5073"/>
                </a:moveTo>
                <a:cubicBezTo>
                  <a:pt x="2711" y="5073"/>
                  <a:pt x="2686" y="5122"/>
                  <a:pt x="2686" y="5184"/>
                </a:cubicBezTo>
                <a:cubicBezTo>
                  <a:pt x="2686" y="5245"/>
                  <a:pt x="2711" y="5295"/>
                  <a:pt x="2741" y="5295"/>
                </a:cubicBezTo>
                <a:cubicBezTo>
                  <a:pt x="2771" y="5295"/>
                  <a:pt x="2796" y="5245"/>
                  <a:pt x="2796" y="5184"/>
                </a:cubicBezTo>
                <a:cubicBezTo>
                  <a:pt x="2796" y="5122"/>
                  <a:pt x="2771" y="5073"/>
                  <a:pt x="2741" y="5073"/>
                </a:cubicBezTo>
                <a:close/>
                <a:moveTo>
                  <a:pt x="2562" y="5073"/>
                </a:moveTo>
                <a:cubicBezTo>
                  <a:pt x="2532" y="5073"/>
                  <a:pt x="2507" y="5122"/>
                  <a:pt x="2507" y="5184"/>
                </a:cubicBezTo>
                <a:cubicBezTo>
                  <a:pt x="2507" y="5245"/>
                  <a:pt x="2532" y="5295"/>
                  <a:pt x="2562" y="5295"/>
                </a:cubicBezTo>
                <a:cubicBezTo>
                  <a:pt x="2592" y="5295"/>
                  <a:pt x="2617" y="5245"/>
                  <a:pt x="2617" y="5184"/>
                </a:cubicBezTo>
                <a:cubicBezTo>
                  <a:pt x="2617" y="5122"/>
                  <a:pt x="2592" y="5073"/>
                  <a:pt x="2562" y="5073"/>
                </a:cubicBezTo>
                <a:close/>
                <a:moveTo>
                  <a:pt x="2383" y="5073"/>
                </a:moveTo>
                <a:cubicBezTo>
                  <a:pt x="2353" y="5073"/>
                  <a:pt x="2328" y="5122"/>
                  <a:pt x="2328" y="5184"/>
                </a:cubicBezTo>
                <a:cubicBezTo>
                  <a:pt x="2328" y="5245"/>
                  <a:pt x="2353" y="5295"/>
                  <a:pt x="2383" y="5295"/>
                </a:cubicBezTo>
                <a:cubicBezTo>
                  <a:pt x="2413" y="5295"/>
                  <a:pt x="2438" y="5245"/>
                  <a:pt x="2438" y="5184"/>
                </a:cubicBezTo>
                <a:cubicBezTo>
                  <a:pt x="2438" y="5122"/>
                  <a:pt x="2413" y="5073"/>
                  <a:pt x="2383" y="5073"/>
                </a:cubicBezTo>
                <a:close/>
                <a:moveTo>
                  <a:pt x="2204" y="5073"/>
                </a:moveTo>
                <a:cubicBezTo>
                  <a:pt x="2174" y="5073"/>
                  <a:pt x="2149" y="5122"/>
                  <a:pt x="2149" y="5184"/>
                </a:cubicBezTo>
                <a:cubicBezTo>
                  <a:pt x="2149" y="5245"/>
                  <a:pt x="2174" y="5295"/>
                  <a:pt x="2204" y="5295"/>
                </a:cubicBezTo>
                <a:cubicBezTo>
                  <a:pt x="2234" y="5295"/>
                  <a:pt x="2259" y="5245"/>
                  <a:pt x="2259" y="5184"/>
                </a:cubicBezTo>
                <a:cubicBezTo>
                  <a:pt x="2259" y="5122"/>
                  <a:pt x="2234" y="5073"/>
                  <a:pt x="2204" y="5073"/>
                </a:cubicBezTo>
                <a:close/>
                <a:moveTo>
                  <a:pt x="2025" y="5073"/>
                </a:moveTo>
                <a:cubicBezTo>
                  <a:pt x="1994" y="5073"/>
                  <a:pt x="1970" y="5122"/>
                  <a:pt x="1970" y="5184"/>
                </a:cubicBezTo>
                <a:cubicBezTo>
                  <a:pt x="1970" y="5245"/>
                  <a:pt x="1994" y="5295"/>
                  <a:pt x="2025" y="5295"/>
                </a:cubicBezTo>
                <a:cubicBezTo>
                  <a:pt x="2055" y="5295"/>
                  <a:pt x="2080" y="5245"/>
                  <a:pt x="2080" y="5184"/>
                </a:cubicBezTo>
                <a:cubicBezTo>
                  <a:pt x="2080" y="5122"/>
                  <a:pt x="2055" y="5073"/>
                  <a:pt x="2025" y="5073"/>
                </a:cubicBezTo>
                <a:close/>
                <a:moveTo>
                  <a:pt x="18680" y="4710"/>
                </a:moveTo>
                <a:cubicBezTo>
                  <a:pt x="18649" y="4710"/>
                  <a:pt x="18625" y="4760"/>
                  <a:pt x="18625" y="4821"/>
                </a:cubicBezTo>
                <a:cubicBezTo>
                  <a:pt x="18625" y="4883"/>
                  <a:pt x="18649" y="4932"/>
                  <a:pt x="18680" y="4932"/>
                </a:cubicBezTo>
                <a:cubicBezTo>
                  <a:pt x="18710" y="4932"/>
                  <a:pt x="18735" y="4883"/>
                  <a:pt x="18735" y="4821"/>
                </a:cubicBezTo>
                <a:cubicBezTo>
                  <a:pt x="18735" y="4760"/>
                  <a:pt x="18710" y="4710"/>
                  <a:pt x="18680" y="4710"/>
                </a:cubicBezTo>
                <a:close/>
                <a:moveTo>
                  <a:pt x="18501" y="4710"/>
                </a:moveTo>
                <a:cubicBezTo>
                  <a:pt x="18470" y="4710"/>
                  <a:pt x="18446" y="4760"/>
                  <a:pt x="18446" y="4821"/>
                </a:cubicBezTo>
                <a:cubicBezTo>
                  <a:pt x="18446" y="4883"/>
                  <a:pt x="18470" y="4932"/>
                  <a:pt x="18501" y="4932"/>
                </a:cubicBezTo>
                <a:cubicBezTo>
                  <a:pt x="18531" y="4932"/>
                  <a:pt x="18555" y="4883"/>
                  <a:pt x="18555" y="4821"/>
                </a:cubicBezTo>
                <a:cubicBezTo>
                  <a:pt x="18555" y="4760"/>
                  <a:pt x="18531" y="4710"/>
                  <a:pt x="18501" y="4710"/>
                </a:cubicBezTo>
                <a:close/>
                <a:moveTo>
                  <a:pt x="18321" y="4710"/>
                </a:moveTo>
                <a:cubicBezTo>
                  <a:pt x="18291" y="4710"/>
                  <a:pt x="18267" y="4760"/>
                  <a:pt x="18267" y="4821"/>
                </a:cubicBezTo>
                <a:cubicBezTo>
                  <a:pt x="18267" y="4883"/>
                  <a:pt x="18291" y="4932"/>
                  <a:pt x="18321" y="4932"/>
                </a:cubicBezTo>
                <a:cubicBezTo>
                  <a:pt x="18352" y="4932"/>
                  <a:pt x="18376" y="4883"/>
                  <a:pt x="18376" y="4821"/>
                </a:cubicBezTo>
                <a:cubicBezTo>
                  <a:pt x="18376" y="4760"/>
                  <a:pt x="18352" y="4710"/>
                  <a:pt x="18321" y="4710"/>
                </a:cubicBezTo>
                <a:close/>
                <a:moveTo>
                  <a:pt x="18142" y="4710"/>
                </a:moveTo>
                <a:cubicBezTo>
                  <a:pt x="18112" y="4710"/>
                  <a:pt x="18088" y="4760"/>
                  <a:pt x="18088" y="4821"/>
                </a:cubicBezTo>
                <a:cubicBezTo>
                  <a:pt x="18088" y="4883"/>
                  <a:pt x="18112" y="4932"/>
                  <a:pt x="18142" y="4932"/>
                </a:cubicBezTo>
                <a:cubicBezTo>
                  <a:pt x="18173" y="4932"/>
                  <a:pt x="18197" y="4883"/>
                  <a:pt x="18197" y="4821"/>
                </a:cubicBezTo>
                <a:cubicBezTo>
                  <a:pt x="18197" y="4760"/>
                  <a:pt x="18173" y="4710"/>
                  <a:pt x="18142" y="4710"/>
                </a:cubicBezTo>
                <a:close/>
                <a:moveTo>
                  <a:pt x="17963" y="4710"/>
                </a:moveTo>
                <a:cubicBezTo>
                  <a:pt x="17933" y="4710"/>
                  <a:pt x="17908" y="4760"/>
                  <a:pt x="17908" y="4821"/>
                </a:cubicBezTo>
                <a:cubicBezTo>
                  <a:pt x="17908" y="4883"/>
                  <a:pt x="17933" y="4932"/>
                  <a:pt x="17963" y="4932"/>
                </a:cubicBezTo>
                <a:cubicBezTo>
                  <a:pt x="17994" y="4932"/>
                  <a:pt x="18018" y="4883"/>
                  <a:pt x="18018" y="4821"/>
                </a:cubicBezTo>
                <a:cubicBezTo>
                  <a:pt x="18018" y="4760"/>
                  <a:pt x="17994" y="4710"/>
                  <a:pt x="17963" y="4710"/>
                </a:cubicBezTo>
                <a:close/>
                <a:moveTo>
                  <a:pt x="17784" y="4710"/>
                </a:moveTo>
                <a:cubicBezTo>
                  <a:pt x="17754" y="4710"/>
                  <a:pt x="17729" y="4760"/>
                  <a:pt x="17729" y="4821"/>
                </a:cubicBezTo>
                <a:cubicBezTo>
                  <a:pt x="17729" y="4883"/>
                  <a:pt x="17754" y="4932"/>
                  <a:pt x="17784" y="4932"/>
                </a:cubicBezTo>
                <a:cubicBezTo>
                  <a:pt x="17815" y="4932"/>
                  <a:pt x="17839" y="4883"/>
                  <a:pt x="17839" y="4821"/>
                </a:cubicBezTo>
                <a:cubicBezTo>
                  <a:pt x="17839" y="4760"/>
                  <a:pt x="17815" y="4710"/>
                  <a:pt x="17784" y="4710"/>
                </a:cubicBezTo>
                <a:close/>
                <a:moveTo>
                  <a:pt x="17605" y="4710"/>
                </a:moveTo>
                <a:cubicBezTo>
                  <a:pt x="17575" y="4710"/>
                  <a:pt x="17550" y="4760"/>
                  <a:pt x="17550" y="4821"/>
                </a:cubicBezTo>
                <a:cubicBezTo>
                  <a:pt x="17550" y="4883"/>
                  <a:pt x="17575" y="4932"/>
                  <a:pt x="17605" y="4932"/>
                </a:cubicBezTo>
                <a:cubicBezTo>
                  <a:pt x="17635" y="4932"/>
                  <a:pt x="17660" y="4883"/>
                  <a:pt x="17660" y="4821"/>
                </a:cubicBezTo>
                <a:cubicBezTo>
                  <a:pt x="17660" y="4760"/>
                  <a:pt x="17635" y="4710"/>
                  <a:pt x="17605" y="4710"/>
                </a:cubicBezTo>
                <a:close/>
                <a:moveTo>
                  <a:pt x="17426" y="4710"/>
                </a:moveTo>
                <a:cubicBezTo>
                  <a:pt x="17396" y="4710"/>
                  <a:pt x="17371" y="4760"/>
                  <a:pt x="17371" y="4821"/>
                </a:cubicBezTo>
                <a:cubicBezTo>
                  <a:pt x="17371" y="4883"/>
                  <a:pt x="17396" y="4932"/>
                  <a:pt x="17426" y="4932"/>
                </a:cubicBezTo>
                <a:cubicBezTo>
                  <a:pt x="17456" y="4932"/>
                  <a:pt x="17481" y="4883"/>
                  <a:pt x="17481" y="4821"/>
                </a:cubicBezTo>
                <a:cubicBezTo>
                  <a:pt x="17481" y="4760"/>
                  <a:pt x="17456" y="4710"/>
                  <a:pt x="17426" y="4710"/>
                </a:cubicBezTo>
                <a:close/>
                <a:moveTo>
                  <a:pt x="17247" y="4710"/>
                </a:moveTo>
                <a:cubicBezTo>
                  <a:pt x="17217" y="4710"/>
                  <a:pt x="17192" y="4760"/>
                  <a:pt x="17192" y="4821"/>
                </a:cubicBezTo>
                <a:cubicBezTo>
                  <a:pt x="17192" y="4883"/>
                  <a:pt x="17217" y="4932"/>
                  <a:pt x="17247" y="4932"/>
                </a:cubicBezTo>
                <a:cubicBezTo>
                  <a:pt x="17277" y="4932"/>
                  <a:pt x="17302" y="4883"/>
                  <a:pt x="17302" y="4821"/>
                </a:cubicBezTo>
                <a:cubicBezTo>
                  <a:pt x="17302" y="4760"/>
                  <a:pt x="17277" y="4710"/>
                  <a:pt x="17247" y="4710"/>
                </a:cubicBezTo>
                <a:close/>
                <a:moveTo>
                  <a:pt x="17068" y="4710"/>
                </a:moveTo>
                <a:cubicBezTo>
                  <a:pt x="17038" y="4710"/>
                  <a:pt x="17013" y="4760"/>
                  <a:pt x="17013" y="4821"/>
                </a:cubicBezTo>
                <a:cubicBezTo>
                  <a:pt x="17013" y="4883"/>
                  <a:pt x="17038" y="4932"/>
                  <a:pt x="17068" y="4932"/>
                </a:cubicBezTo>
                <a:cubicBezTo>
                  <a:pt x="17098" y="4932"/>
                  <a:pt x="17123" y="4883"/>
                  <a:pt x="17123" y="4821"/>
                </a:cubicBezTo>
                <a:cubicBezTo>
                  <a:pt x="17123" y="4760"/>
                  <a:pt x="17098" y="4710"/>
                  <a:pt x="17068" y="4710"/>
                </a:cubicBezTo>
                <a:close/>
                <a:moveTo>
                  <a:pt x="16889" y="4710"/>
                </a:moveTo>
                <a:cubicBezTo>
                  <a:pt x="16859" y="4710"/>
                  <a:pt x="16834" y="4760"/>
                  <a:pt x="16834" y="4821"/>
                </a:cubicBezTo>
                <a:cubicBezTo>
                  <a:pt x="16834" y="4883"/>
                  <a:pt x="16859" y="4932"/>
                  <a:pt x="16889" y="4932"/>
                </a:cubicBezTo>
                <a:cubicBezTo>
                  <a:pt x="16919" y="4932"/>
                  <a:pt x="16944" y="4883"/>
                  <a:pt x="16944" y="4821"/>
                </a:cubicBezTo>
                <a:cubicBezTo>
                  <a:pt x="16944" y="4760"/>
                  <a:pt x="16919" y="4710"/>
                  <a:pt x="16889" y="4710"/>
                </a:cubicBezTo>
                <a:close/>
                <a:moveTo>
                  <a:pt x="16710" y="4710"/>
                </a:moveTo>
                <a:cubicBezTo>
                  <a:pt x="16679" y="4710"/>
                  <a:pt x="16655" y="4760"/>
                  <a:pt x="16655" y="4821"/>
                </a:cubicBezTo>
                <a:cubicBezTo>
                  <a:pt x="16655" y="4883"/>
                  <a:pt x="16679" y="4932"/>
                  <a:pt x="16710" y="4932"/>
                </a:cubicBezTo>
                <a:cubicBezTo>
                  <a:pt x="16740" y="4932"/>
                  <a:pt x="16765" y="4883"/>
                  <a:pt x="16765" y="4821"/>
                </a:cubicBezTo>
                <a:cubicBezTo>
                  <a:pt x="16765" y="4760"/>
                  <a:pt x="16740" y="4710"/>
                  <a:pt x="16710" y="4710"/>
                </a:cubicBezTo>
                <a:close/>
                <a:moveTo>
                  <a:pt x="16531" y="4710"/>
                </a:moveTo>
                <a:cubicBezTo>
                  <a:pt x="16500" y="4710"/>
                  <a:pt x="16476" y="4760"/>
                  <a:pt x="16476" y="4821"/>
                </a:cubicBezTo>
                <a:cubicBezTo>
                  <a:pt x="16476" y="4883"/>
                  <a:pt x="16500" y="4932"/>
                  <a:pt x="16531" y="4932"/>
                </a:cubicBezTo>
                <a:cubicBezTo>
                  <a:pt x="16561" y="4932"/>
                  <a:pt x="16585" y="4883"/>
                  <a:pt x="16585" y="4821"/>
                </a:cubicBezTo>
                <a:cubicBezTo>
                  <a:pt x="16585" y="4760"/>
                  <a:pt x="16561" y="4710"/>
                  <a:pt x="16531" y="4710"/>
                </a:cubicBezTo>
                <a:close/>
                <a:moveTo>
                  <a:pt x="16352" y="4710"/>
                </a:moveTo>
                <a:cubicBezTo>
                  <a:pt x="16321" y="4710"/>
                  <a:pt x="16297" y="4760"/>
                  <a:pt x="16297" y="4821"/>
                </a:cubicBezTo>
                <a:cubicBezTo>
                  <a:pt x="16297" y="4883"/>
                  <a:pt x="16321" y="4932"/>
                  <a:pt x="16352" y="4932"/>
                </a:cubicBezTo>
                <a:cubicBezTo>
                  <a:pt x="16382" y="4932"/>
                  <a:pt x="16406" y="4883"/>
                  <a:pt x="16406" y="4821"/>
                </a:cubicBezTo>
                <a:cubicBezTo>
                  <a:pt x="16406" y="4760"/>
                  <a:pt x="16382" y="4710"/>
                  <a:pt x="16352" y="4710"/>
                </a:cubicBezTo>
                <a:close/>
                <a:moveTo>
                  <a:pt x="16172" y="4710"/>
                </a:moveTo>
                <a:cubicBezTo>
                  <a:pt x="16142" y="4710"/>
                  <a:pt x="16118" y="4760"/>
                  <a:pt x="16118" y="4821"/>
                </a:cubicBezTo>
                <a:cubicBezTo>
                  <a:pt x="16118" y="4883"/>
                  <a:pt x="16142" y="4932"/>
                  <a:pt x="16172" y="4932"/>
                </a:cubicBezTo>
                <a:cubicBezTo>
                  <a:pt x="16203" y="4932"/>
                  <a:pt x="16227" y="4883"/>
                  <a:pt x="16227" y="4821"/>
                </a:cubicBezTo>
                <a:cubicBezTo>
                  <a:pt x="16227" y="4760"/>
                  <a:pt x="16203" y="4710"/>
                  <a:pt x="16172" y="4710"/>
                </a:cubicBezTo>
                <a:close/>
                <a:moveTo>
                  <a:pt x="15993" y="4710"/>
                </a:moveTo>
                <a:cubicBezTo>
                  <a:pt x="15963" y="4710"/>
                  <a:pt x="15938" y="4760"/>
                  <a:pt x="15938" y="4821"/>
                </a:cubicBezTo>
                <a:cubicBezTo>
                  <a:pt x="15938" y="4883"/>
                  <a:pt x="15963" y="4932"/>
                  <a:pt x="15993" y="4932"/>
                </a:cubicBezTo>
                <a:cubicBezTo>
                  <a:pt x="16024" y="4932"/>
                  <a:pt x="16048" y="4883"/>
                  <a:pt x="16048" y="4821"/>
                </a:cubicBezTo>
                <a:cubicBezTo>
                  <a:pt x="16048" y="4760"/>
                  <a:pt x="16024" y="4710"/>
                  <a:pt x="15993" y="4710"/>
                </a:cubicBezTo>
                <a:close/>
                <a:moveTo>
                  <a:pt x="15814" y="4710"/>
                </a:moveTo>
                <a:cubicBezTo>
                  <a:pt x="15784" y="4710"/>
                  <a:pt x="15759" y="4760"/>
                  <a:pt x="15759" y="4821"/>
                </a:cubicBezTo>
                <a:cubicBezTo>
                  <a:pt x="15759" y="4883"/>
                  <a:pt x="15784" y="4932"/>
                  <a:pt x="15814" y="4932"/>
                </a:cubicBezTo>
                <a:cubicBezTo>
                  <a:pt x="15845" y="4932"/>
                  <a:pt x="15869" y="4883"/>
                  <a:pt x="15869" y="4821"/>
                </a:cubicBezTo>
                <a:cubicBezTo>
                  <a:pt x="15869" y="4760"/>
                  <a:pt x="15845" y="4710"/>
                  <a:pt x="15814" y="4710"/>
                </a:cubicBezTo>
                <a:close/>
                <a:moveTo>
                  <a:pt x="15635" y="4710"/>
                </a:moveTo>
                <a:cubicBezTo>
                  <a:pt x="15605" y="4710"/>
                  <a:pt x="15580" y="4760"/>
                  <a:pt x="15580" y="4821"/>
                </a:cubicBezTo>
                <a:cubicBezTo>
                  <a:pt x="15580" y="4883"/>
                  <a:pt x="15605" y="4932"/>
                  <a:pt x="15635" y="4932"/>
                </a:cubicBezTo>
                <a:cubicBezTo>
                  <a:pt x="15666" y="4932"/>
                  <a:pt x="15690" y="4883"/>
                  <a:pt x="15690" y="4821"/>
                </a:cubicBezTo>
                <a:cubicBezTo>
                  <a:pt x="15690" y="4760"/>
                  <a:pt x="15666" y="4710"/>
                  <a:pt x="15635" y="4710"/>
                </a:cubicBezTo>
                <a:close/>
                <a:moveTo>
                  <a:pt x="15456" y="4710"/>
                </a:moveTo>
                <a:cubicBezTo>
                  <a:pt x="15426" y="4710"/>
                  <a:pt x="15401" y="4760"/>
                  <a:pt x="15401" y="4821"/>
                </a:cubicBezTo>
                <a:cubicBezTo>
                  <a:pt x="15401" y="4883"/>
                  <a:pt x="15426" y="4932"/>
                  <a:pt x="15456" y="4932"/>
                </a:cubicBezTo>
                <a:cubicBezTo>
                  <a:pt x="15486" y="4932"/>
                  <a:pt x="15511" y="4883"/>
                  <a:pt x="15511" y="4821"/>
                </a:cubicBezTo>
                <a:cubicBezTo>
                  <a:pt x="15511" y="4760"/>
                  <a:pt x="15486" y="4710"/>
                  <a:pt x="15456" y="4710"/>
                </a:cubicBezTo>
                <a:close/>
                <a:moveTo>
                  <a:pt x="15277" y="4710"/>
                </a:moveTo>
                <a:cubicBezTo>
                  <a:pt x="15247" y="4710"/>
                  <a:pt x="15222" y="4760"/>
                  <a:pt x="15222" y="4821"/>
                </a:cubicBezTo>
                <a:cubicBezTo>
                  <a:pt x="15222" y="4883"/>
                  <a:pt x="15247" y="4932"/>
                  <a:pt x="15277" y="4932"/>
                </a:cubicBezTo>
                <a:cubicBezTo>
                  <a:pt x="15307" y="4932"/>
                  <a:pt x="15332" y="4883"/>
                  <a:pt x="15332" y="4821"/>
                </a:cubicBezTo>
                <a:cubicBezTo>
                  <a:pt x="15332" y="4760"/>
                  <a:pt x="15307" y="4710"/>
                  <a:pt x="15277" y="4710"/>
                </a:cubicBezTo>
                <a:close/>
                <a:moveTo>
                  <a:pt x="15098" y="4710"/>
                </a:moveTo>
                <a:cubicBezTo>
                  <a:pt x="15068" y="4710"/>
                  <a:pt x="15043" y="4760"/>
                  <a:pt x="15043" y="4821"/>
                </a:cubicBezTo>
                <a:cubicBezTo>
                  <a:pt x="15043" y="4883"/>
                  <a:pt x="15068" y="4932"/>
                  <a:pt x="15098" y="4932"/>
                </a:cubicBezTo>
                <a:cubicBezTo>
                  <a:pt x="15128" y="4932"/>
                  <a:pt x="15153" y="4883"/>
                  <a:pt x="15153" y="4821"/>
                </a:cubicBezTo>
                <a:cubicBezTo>
                  <a:pt x="15153" y="4760"/>
                  <a:pt x="15128" y="4710"/>
                  <a:pt x="15098" y="4710"/>
                </a:cubicBezTo>
                <a:close/>
                <a:moveTo>
                  <a:pt x="14919" y="4710"/>
                </a:moveTo>
                <a:cubicBezTo>
                  <a:pt x="14889" y="4710"/>
                  <a:pt x="14864" y="4760"/>
                  <a:pt x="14864" y="4821"/>
                </a:cubicBezTo>
                <a:cubicBezTo>
                  <a:pt x="14864" y="4883"/>
                  <a:pt x="14889" y="4932"/>
                  <a:pt x="14919" y="4932"/>
                </a:cubicBezTo>
                <a:cubicBezTo>
                  <a:pt x="14949" y="4932"/>
                  <a:pt x="14974" y="4883"/>
                  <a:pt x="14974" y="4821"/>
                </a:cubicBezTo>
                <a:cubicBezTo>
                  <a:pt x="14974" y="4760"/>
                  <a:pt x="14949" y="4710"/>
                  <a:pt x="14919" y="4710"/>
                </a:cubicBezTo>
                <a:close/>
                <a:moveTo>
                  <a:pt x="14740" y="4710"/>
                </a:moveTo>
                <a:cubicBezTo>
                  <a:pt x="14709" y="4710"/>
                  <a:pt x="14685" y="4760"/>
                  <a:pt x="14685" y="4821"/>
                </a:cubicBezTo>
                <a:cubicBezTo>
                  <a:pt x="14685" y="4883"/>
                  <a:pt x="14709" y="4932"/>
                  <a:pt x="14740" y="4932"/>
                </a:cubicBezTo>
                <a:cubicBezTo>
                  <a:pt x="14770" y="4932"/>
                  <a:pt x="14795" y="4883"/>
                  <a:pt x="14795" y="4821"/>
                </a:cubicBezTo>
                <a:cubicBezTo>
                  <a:pt x="14795" y="4760"/>
                  <a:pt x="14770" y="4710"/>
                  <a:pt x="14740" y="4710"/>
                </a:cubicBezTo>
                <a:close/>
                <a:moveTo>
                  <a:pt x="14561" y="4710"/>
                </a:moveTo>
                <a:cubicBezTo>
                  <a:pt x="14530" y="4710"/>
                  <a:pt x="14506" y="4760"/>
                  <a:pt x="14506" y="4821"/>
                </a:cubicBezTo>
                <a:cubicBezTo>
                  <a:pt x="14506" y="4883"/>
                  <a:pt x="14530" y="4932"/>
                  <a:pt x="14561" y="4932"/>
                </a:cubicBezTo>
                <a:cubicBezTo>
                  <a:pt x="14591" y="4932"/>
                  <a:pt x="14616" y="4883"/>
                  <a:pt x="14616" y="4821"/>
                </a:cubicBezTo>
                <a:cubicBezTo>
                  <a:pt x="14616" y="4760"/>
                  <a:pt x="14591" y="4710"/>
                  <a:pt x="14561" y="4710"/>
                </a:cubicBezTo>
                <a:close/>
                <a:moveTo>
                  <a:pt x="14382" y="4710"/>
                </a:moveTo>
                <a:cubicBezTo>
                  <a:pt x="14351" y="4710"/>
                  <a:pt x="14327" y="4760"/>
                  <a:pt x="14327" y="4821"/>
                </a:cubicBezTo>
                <a:cubicBezTo>
                  <a:pt x="14327" y="4883"/>
                  <a:pt x="14351" y="4932"/>
                  <a:pt x="14382" y="4932"/>
                </a:cubicBezTo>
                <a:cubicBezTo>
                  <a:pt x="14412" y="4932"/>
                  <a:pt x="14436" y="4883"/>
                  <a:pt x="14436" y="4821"/>
                </a:cubicBezTo>
                <a:cubicBezTo>
                  <a:pt x="14436" y="4760"/>
                  <a:pt x="14412" y="4710"/>
                  <a:pt x="14382" y="4710"/>
                </a:cubicBezTo>
                <a:close/>
                <a:moveTo>
                  <a:pt x="14202" y="4710"/>
                </a:moveTo>
                <a:cubicBezTo>
                  <a:pt x="14172" y="4710"/>
                  <a:pt x="14148" y="4760"/>
                  <a:pt x="14148" y="4821"/>
                </a:cubicBezTo>
                <a:cubicBezTo>
                  <a:pt x="14148" y="4883"/>
                  <a:pt x="14172" y="4932"/>
                  <a:pt x="14202" y="4932"/>
                </a:cubicBezTo>
                <a:cubicBezTo>
                  <a:pt x="14233" y="4932"/>
                  <a:pt x="14257" y="4883"/>
                  <a:pt x="14257" y="4821"/>
                </a:cubicBezTo>
                <a:cubicBezTo>
                  <a:pt x="14257" y="4760"/>
                  <a:pt x="14233" y="4710"/>
                  <a:pt x="14202" y="4710"/>
                </a:cubicBezTo>
                <a:close/>
                <a:moveTo>
                  <a:pt x="14023" y="4710"/>
                </a:moveTo>
                <a:cubicBezTo>
                  <a:pt x="13993" y="4710"/>
                  <a:pt x="13969" y="4760"/>
                  <a:pt x="13969" y="4821"/>
                </a:cubicBezTo>
                <a:cubicBezTo>
                  <a:pt x="13969" y="4883"/>
                  <a:pt x="13993" y="4932"/>
                  <a:pt x="14023" y="4932"/>
                </a:cubicBezTo>
                <a:cubicBezTo>
                  <a:pt x="14054" y="4932"/>
                  <a:pt x="14078" y="4883"/>
                  <a:pt x="14078" y="4821"/>
                </a:cubicBezTo>
                <a:cubicBezTo>
                  <a:pt x="14078" y="4760"/>
                  <a:pt x="14054" y="4710"/>
                  <a:pt x="14023" y="4710"/>
                </a:cubicBezTo>
                <a:close/>
                <a:moveTo>
                  <a:pt x="13844" y="4710"/>
                </a:moveTo>
                <a:cubicBezTo>
                  <a:pt x="13814" y="4710"/>
                  <a:pt x="13789" y="4760"/>
                  <a:pt x="13789" y="4821"/>
                </a:cubicBezTo>
                <a:cubicBezTo>
                  <a:pt x="13789" y="4883"/>
                  <a:pt x="13814" y="4932"/>
                  <a:pt x="13844" y="4932"/>
                </a:cubicBezTo>
                <a:cubicBezTo>
                  <a:pt x="13875" y="4932"/>
                  <a:pt x="13899" y="4883"/>
                  <a:pt x="13899" y="4821"/>
                </a:cubicBezTo>
                <a:cubicBezTo>
                  <a:pt x="13899" y="4760"/>
                  <a:pt x="13875" y="4710"/>
                  <a:pt x="13844" y="4710"/>
                </a:cubicBezTo>
                <a:close/>
                <a:moveTo>
                  <a:pt x="13665" y="4710"/>
                </a:moveTo>
                <a:cubicBezTo>
                  <a:pt x="13635" y="4710"/>
                  <a:pt x="13610" y="4760"/>
                  <a:pt x="13610" y="4821"/>
                </a:cubicBezTo>
                <a:cubicBezTo>
                  <a:pt x="13610" y="4883"/>
                  <a:pt x="13635" y="4932"/>
                  <a:pt x="13665" y="4932"/>
                </a:cubicBezTo>
                <a:cubicBezTo>
                  <a:pt x="13696" y="4932"/>
                  <a:pt x="13720" y="4883"/>
                  <a:pt x="13720" y="4821"/>
                </a:cubicBezTo>
                <a:cubicBezTo>
                  <a:pt x="13720" y="4760"/>
                  <a:pt x="13696" y="4710"/>
                  <a:pt x="13665" y="4710"/>
                </a:cubicBezTo>
                <a:close/>
                <a:moveTo>
                  <a:pt x="13486" y="4710"/>
                </a:moveTo>
                <a:cubicBezTo>
                  <a:pt x="13456" y="4710"/>
                  <a:pt x="13431" y="4760"/>
                  <a:pt x="13431" y="4821"/>
                </a:cubicBezTo>
                <a:cubicBezTo>
                  <a:pt x="13431" y="4883"/>
                  <a:pt x="13456" y="4932"/>
                  <a:pt x="13486" y="4932"/>
                </a:cubicBezTo>
                <a:cubicBezTo>
                  <a:pt x="13516" y="4932"/>
                  <a:pt x="13541" y="4883"/>
                  <a:pt x="13541" y="4821"/>
                </a:cubicBezTo>
                <a:cubicBezTo>
                  <a:pt x="13541" y="4760"/>
                  <a:pt x="13516" y="4710"/>
                  <a:pt x="13486" y="4710"/>
                </a:cubicBezTo>
                <a:close/>
                <a:moveTo>
                  <a:pt x="13307" y="4710"/>
                </a:moveTo>
                <a:cubicBezTo>
                  <a:pt x="13277" y="4710"/>
                  <a:pt x="13252" y="4760"/>
                  <a:pt x="13252" y="4821"/>
                </a:cubicBezTo>
                <a:cubicBezTo>
                  <a:pt x="13252" y="4883"/>
                  <a:pt x="13277" y="4932"/>
                  <a:pt x="13307" y="4932"/>
                </a:cubicBezTo>
                <a:cubicBezTo>
                  <a:pt x="13337" y="4932"/>
                  <a:pt x="13362" y="4883"/>
                  <a:pt x="13362" y="4821"/>
                </a:cubicBezTo>
                <a:cubicBezTo>
                  <a:pt x="13362" y="4760"/>
                  <a:pt x="13337" y="4710"/>
                  <a:pt x="13307" y="4710"/>
                </a:cubicBezTo>
                <a:close/>
                <a:moveTo>
                  <a:pt x="13128" y="4710"/>
                </a:moveTo>
                <a:cubicBezTo>
                  <a:pt x="13098" y="4710"/>
                  <a:pt x="13073" y="4760"/>
                  <a:pt x="13073" y="4821"/>
                </a:cubicBezTo>
                <a:cubicBezTo>
                  <a:pt x="13073" y="4883"/>
                  <a:pt x="13098" y="4932"/>
                  <a:pt x="13128" y="4932"/>
                </a:cubicBezTo>
                <a:cubicBezTo>
                  <a:pt x="13158" y="4932"/>
                  <a:pt x="13183" y="4883"/>
                  <a:pt x="13183" y="4821"/>
                </a:cubicBezTo>
                <a:cubicBezTo>
                  <a:pt x="13183" y="4760"/>
                  <a:pt x="13158" y="4710"/>
                  <a:pt x="13128" y="4710"/>
                </a:cubicBezTo>
                <a:close/>
                <a:moveTo>
                  <a:pt x="12949" y="4710"/>
                </a:moveTo>
                <a:cubicBezTo>
                  <a:pt x="12919" y="4710"/>
                  <a:pt x="12894" y="4760"/>
                  <a:pt x="12894" y="4821"/>
                </a:cubicBezTo>
                <a:cubicBezTo>
                  <a:pt x="12894" y="4883"/>
                  <a:pt x="12919" y="4932"/>
                  <a:pt x="12949" y="4932"/>
                </a:cubicBezTo>
                <a:cubicBezTo>
                  <a:pt x="12979" y="4932"/>
                  <a:pt x="13004" y="4883"/>
                  <a:pt x="13004" y="4821"/>
                </a:cubicBezTo>
                <a:cubicBezTo>
                  <a:pt x="13004" y="4760"/>
                  <a:pt x="12979" y="4710"/>
                  <a:pt x="12949" y="4710"/>
                </a:cubicBezTo>
                <a:close/>
                <a:moveTo>
                  <a:pt x="12770" y="4710"/>
                </a:moveTo>
                <a:cubicBezTo>
                  <a:pt x="12740" y="4710"/>
                  <a:pt x="12715" y="4760"/>
                  <a:pt x="12715" y="4821"/>
                </a:cubicBezTo>
                <a:cubicBezTo>
                  <a:pt x="12715" y="4883"/>
                  <a:pt x="12740" y="4932"/>
                  <a:pt x="12770" y="4932"/>
                </a:cubicBezTo>
                <a:cubicBezTo>
                  <a:pt x="12800" y="4932"/>
                  <a:pt x="12825" y="4883"/>
                  <a:pt x="12825" y="4821"/>
                </a:cubicBezTo>
                <a:cubicBezTo>
                  <a:pt x="12825" y="4760"/>
                  <a:pt x="12800" y="4710"/>
                  <a:pt x="12770" y="4710"/>
                </a:cubicBezTo>
                <a:close/>
                <a:moveTo>
                  <a:pt x="12591" y="4710"/>
                </a:moveTo>
                <a:cubicBezTo>
                  <a:pt x="12560" y="4710"/>
                  <a:pt x="12536" y="4760"/>
                  <a:pt x="12536" y="4821"/>
                </a:cubicBezTo>
                <a:cubicBezTo>
                  <a:pt x="12536" y="4883"/>
                  <a:pt x="12560" y="4932"/>
                  <a:pt x="12591" y="4932"/>
                </a:cubicBezTo>
                <a:cubicBezTo>
                  <a:pt x="12621" y="4932"/>
                  <a:pt x="12646" y="4883"/>
                  <a:pt x="12646" y="4821"/>
                </a:cubicBezTo>
                <a:cubicBezTo>
                  <a:pt x="12646" y="4760"/>
                  <a:pt x="12621" y="4710"/>
                  <a:pt x="12591" y="4710"/>
                </a:cubicBezTo>
                <a:close/>
                <a:moveTo>
                  <a:pt x="12412" y="4710"/>
                </a:moveTo>
                <a:cubicBezTo>
                  <a:pt x="12381" y="4710"/>
                  <a:pt x="12357" y="4760"/>
                  <a:pt x="12357" y="4821"/>
                </a:cubicBezTo>
                <a:cubicBezTo>
                  <a:pt x="12357" y="4883"/>
                  <a:pt x="12381" y="4932"/>
                  <a:pt x="12412" y="4932"/>
                </a:cubicBezTo>
                <a:cubicBezTo>
                  <a:pt x="12442" y="4932"/>
                  <a:pt x="12466" y="4883"/>
                  <a:pt x="12466" y="4821"/>
                </a:cubicBezTo>
                <a:cubicBezTo>
                  <a:pt x="12466" y="4760"/>
                  <a:pt x="12442" y="4710"/>
                  <a:pt x="12412" y="4710"/>
                </a:cubicBezTo>
                <a:close/>
                <a:moveTo>
                  <a:pt x="12233" y="4710"/>
                </a:moveTo>
                <a:cubicBezTo>
                  <a:pt x="12202" y="4710"/>
                  <a:pt x="12178" y="4760"/>
                  <a:pt x="12178" y="4821"/>
                </a:cubicBezTo>
                <a:cubicBezTo>
                  <a:pt x="12178" y="4883"/>
                  <a:pt x="12202" y="4932"/>
                  <a:pt x="12233" y="4932"/>
                </a:cubicBezTo>
                <a:cubicBezTo>
                  <a:pt x="12263" y="4932"/>
                  <a:pt x="12287" y="4883"/>
                  <a:pt x="12287" y="4821"/>
                </a:cubicBezTo>
                <a:cubicBezTo>
                  <a:pt x="12287" y="4760"/>
                  <a:pt x="12263" y="4710"/>
                  <a:pt x="12233" y="4710"/>
                </a:cubicBezTo>
                <a:close/>
                <a:moveTo>
                  <a:pt x="12053" y="4710"/>
                </a:moveTo>
                <a:cubicBezTo>
                  <a:pt x="12023" y="4710"/>
                  <a:pt x="11999" y="4760"/>
                  <a:pt x="11999" y="4821"/>
                </a:cubicBezTo>
                <a:cubicBezTo>
                  <a:pt x="11999" y="4883"/>
                  <a:pt x="12023" y="4932"/>
                  <a:pt x="12053" y="4932"/>
                </a:cubicBezTo>
                <a:cubicBezTo>
                  <a:pt x="12084" y="4932"/>
                  <a:pt x="12108" y="4883"/>
                  <a:pt x="12108" y="4821"/>
                </a:cubicBezTo>
                <a:cubicBezTo>
                  <a:pt x="12108" y="4760"/>
                  <a:pt x="12084" y="4710"/>
                  <a:pt x="12053" y="4710"/>
                </a:cubicBezTo>
                <a:close/>
                <a:moveTo>
                  <a:pt x="11874" y="4710"/>
                </a:moveTo>
                <a:cubicBezTo>
                  <a:pt x="11844" y="4710"/>
                  <a:pt x="11819" y="4760"/>
                  <a:pt x="11819" y="4821"/>
                </a:cubicBezTo>
                <a:cubicBezTo>
                  <a:pt x="11819" y="4883"/>
                  <a:pt x="11844" y="4932"/>
                  <a:pt x="11874" y="4932"/>
                </a:cubicBezTo>
                <a:cubicBezTo>
                  <a:pt x="11905" y="4932"/>
                  <a:pt x="11929" y="4883"/>
                  <a:pt x="11929" y="4821"/>
                </a:cubicBezTo>
                <a:cubicBezTo>
                  <a:pt x="11929" y="4760"/>
                  <a:pt x="11905" y="4710"/>
                  <a:pt x="11874" y="4710"/>
                </a:cubicBezTo>
                <a:close/>
                <a:moveTo>
                  <a:pt x="11695" y="4710"/>
                </a:moveTo>
                <a:cubicBezTo>
                  <a:pt x="11665" y="4710"/>
                  <a:pt x="11640" y="4760"/>
                  <a:pt x="11640" y="4821"/>
                </a:cubicBezTo>
                <a:cubicBezTo>
                  <a:pt x="11640" y="4883"/>
                  <a:pt x="11665" y="4932"/>
                  <a:pt x="11695" y="4932"/>
                </a:cubicBezTo>
                <a:cubicBezTo>
                  <a:pt x="11726" y="4932"/>
                  <a:pt x="11750" y="4883"/>
                  <a:pt x="11750" y="4821"/>
                </a:cubicBezTo>
                <a:cubicBezTo>
                  <a:pt x="11750" y="4760"/>
                  <a:pt x="11726" y="4710"/>
                  <a:pt x="11695" y="4710"/>
                </a:cubicBezTo>
                <a:close/>
                <a:moveTo>
                  <a:pt x="11516" y="4710"/>
                </a:moveTo>
                <a:cubicBezTo>
                  <a:pt x="11486" y="4710"/>
                  <a:pt x="11461" y="4760"/>
                  <a:pt x="11461" y="4821"/>
                </a:cubicBezTo>
                <a:cubicBezTo>
                  <a:pt x="11461" y="4883"/>
                  <a:pt x="11486" y="4932"/>
                  <a:pt x="11516" y="4932"/>
                </a:cubicBezTo>
                <a:cubicBezTo>
                  <a:pt x="11546" y="4932"/>
                  <a:pt x="11571" y="4883"/>
                  <a:pt x="11571" y="4821"/>
                </a:cubicBezTo>
                <a:cubicBezTo>
                  <a:pt x="11571" y="4760"/>
                  <a:pt x="11546" y="4710"/>
                  <a:pt x="11516" y="4710"/>
                </a:cubicBezTo>
                <a:close/>
                <a:moveTo>
                  <a:pt x="11337" y="4710"/>
                </a:moveTo>
                <a:cubicBezTo>
                  <a:pt x="11307" y="4710"/>
                  <a:pt x="11282" y="4760"/>
                  <a:pt x="11282" y="4821"/>
                </a:cubicBezTo>
                <a:cubicBezTo>
                  <a:pt x="11282" y="4883"/>
                  <a:pt x="11307" y="4932"/>
                  <a:pt x="11337" y="4932"/>
                </a:cubicBezTo>
                <a:cubicBezTo>
                  <a:pt x="11367" y="4932"/>
                  <a:pt x="11392" y="4883"/>
                  <a:pt x="11392" y="4821"/>
                </a:cubicBezTo>
                <a:cubicBezTo>
                  <a:pt x="11392" y="4760"/>
                  <a:pt x="11367" y="4710"/>
                  <a:pt x="11337" y="4710"/>
                </a:cubicBezTo>
                <a:close/>
                <a:moveTo>
                  <a:pt x="11158" y="4710"/>
                </a:moveTo>
                <a:cubicBezTo>
                  <a:pt x="11128" y="4710"/>
                  <a:pt x="11103" y="4760"/>
                  <a:pt x="11103" y="4821"/>
                </a:cubicBezTo>
                <a:cubicBezTo>
                  <a:pt x="11103" y="4883"/>
                  <a:pt x="11128" y="4932"/>
                  <a:pt x="11158" y="4932"/>
                </a:cubicBezTo>
                <a:cubicBezTo>
                  <a:pt x="11188" y="4932"/>
                  <a:pt x="11213" y="4883"/>
                  <a:pt x="11213" y="4821"/>
                </a:cubicBezTo>
                <a:cubicBezTo>
                  <a:pt x="11213" y="4760"/>
                  <a:pt x="11188" y="4710"/>
                  <a:pt x="11158" y="4710"/>
                </a:cubicBezTo>
                <a:close/>
                <a:moveTo>
                  <a:pt x="10979" y="4710"/>
                </a:moveTo>
                <a:cubicBezTo>
                  <a:pt x="10949" y="4710"/>
                  <a:pt x="10924" y="4760"/>
                  <a:pt x="10924" y="4821"/>
                </a:cubicBezTo>
                <a:cubicBezTo>
                  <a:pt x="10924" y="4883"/>
                  <a:pt x="10949" y="4932"/>
                  <a:pt x="10979" y="4932"/>
                </a:cubicBezTo>
                <a:cubicBezTo>
                  <a:pt x="11009" y="4932"/>
                  <a:pt x="11034" y="4883"/>
                  <a:pt x="11034" y="4821"/>
                </a:cubicBezTo>
                <a:cubicBezTo>
                  <a:pt x="11034" y="4760"/>
                  <a:pt x="11009" y="4710"/>
                  <a:pt x="10979" y="4710"/>
                </a:cubicBezTo>
                <a:close/>
                <a:moveTo>
                  <a:pt x="10800" y="4710"/>
                </a:moveTo>
                <a:cubicBezTo>
                  <a:pt x="10770" y="4710"/>
                  <a:pt x="10745" y="4760"/>
                  <a:pt x="10745" y="4821"/>
                </a:cubicBezTo>
                <a:cubicBezTo>
                  <a:pt x="10745" y="4883"/>
                  <a:pt x="10770" y="4932"/>
                  <a:pt x="10800" y="4932"/>
                </a:cubicBezTo>
                <a:cubicBezTo>
                  <a:pt x="10830" y="4932"/>
                  <a:pt x="10855" y="4883"/>
                  <a:pt x="10855" y="4821"/>
                </a:cubicBezTo>
                <a:cubicBezTo>
                  <a:pt x="10855" y="4760"/>
                  <a:pt x="10830" y="4710"/>
                  <a:pt x="10800" y="4710"/>
                </a:cubicBezTo>
                <a:close/>
                <a:moveTo>
                  <a:pt x="10621" y="4710"/>
                </a:moveTo>
                <a:cubicBezTo>
                  <a:pt x="10590" y="4710"/>
                  <a:pt x="10566" y="4760"/>
                  <a:pt x="10566" y="4821"/>
                </a:cubicBezTo>
                <a:cubicBezTo>
                  <a:pt x="10566" y="4883"/>
                  <a:pt x="10590" y="4932"/>
                  <a:pt x="10621" y="4932"/>
                </a:cubicBezTo>
                <a:cubicBezTo>
                  <a:pt x="10651" y="4932"/>
                  <a:pt x="10676" y="4883"/>
                  <a:pt x="10676" y="4821"/>
                </a:cubicBezTo>
                <a:cubicBezTo>
                  <a:pt x="10676" y="4760"/>
                  <a:pt x="10651" y="4710"/>
                  <a:pt x="10621" y="4710"/>
                </a:cubicBezTo>
                <a:close/>
                <a:moveTo>
                  <a:pt x="10442" y="4710"/>
                </a:moveTo>
                <a:cubicBezTo>
                  <a:pt x="10411" y="4710"/>
                  <a:pt x="10387" y="4760"/>
                  <a:pt x="10387" y="4821"/>
                </a:cubicBezTo>
                <a:cubicBezTo>
                  <a:pt x="10387" y="4883"/>
                  <a:pt x="10411" y="4932"/>
                  <a:pt x="10442" y="4932"/>
                </a:cubicBezTo>
                <a:cubicBezTo>
                  <a:pt x="10472" y="4932"/>
                  <a:pt x="10497" y="4883"/>
                  <a:pt x="10497" y="4821"/>
                </a:cubicBezTo>
                <a:cubicBezTo>
                  <a:pt x="10497" y="4760"/>
                  <a:pt x="10472" y="4710"/>
                  <a:pt x="10442" y="4710"/>
                </a:cubicBezTo>
                <a:close/>
                <a:moveTo>
                  <a:pt x="10263" y="4710"/>
                </a:moveTo>
                <a:cubicBezTo>
                  <a:pt x="10232" y="4710"/>
                  <a:pt x="10208" y="4760"/>
                  <a:pt x="10208" y="4821"/>
                </a:cubicBezTo>
                <a:cubicBezTo>
                  <a:pt x="10208" y="4883"/>
                  <a:pt x="10232" y="4932"/>
                  <a:pt x="10263" y="4932"/>
                </a:cubicBezTo>
                <a:cubicBezTo>
                  <a:pt x="10293" y="4932"/>
                  <a:pt x="10317" y="4883"/>
                  <a:pt x="10317" y="4821"/>
                </a:cubicBezTo>
                <a:cubicBezTo>
                  <a:pt x="10317" y="4760"/>
                  <a:pt x="10293" y="4710"/>
                  <a:pt x="10263" y="4710"/>
                </a:cubicBezTo>
                <a:close/>
                <a:moveTo>
                  <a:pt x="10083" y="4710"/>
                </a:moveTo>
                <a:cubicBezTo>
                  <a:pt x="10053" y="4710"/>
                  <a:pt x="10029" y="4760"/>
                  <a:pt x="10029" y="4821"/>
                </a:cubicBezTo>
                <a:cubicBezTo>
                  <a:pt x="10029" y="4883"/>
                  <a:pt x="10053" y="4932"/>
                  <a:pt x="10083" y="4932"/>
                </a:cubicBezTo>
                <a:cubicBezTo>
                  <a:pt x="10114" y="4932"/>
                  <a:pt x="10138" y="4883"/>
                  <a:pt x="10138" y="4821"/>
                </a:cubicBezTo>
                <a:cubicBezTo>
                  <a:pt x="10138" y="4760"/>
                  <a:pt x="10114" y="4710"/>
                  <a:pt x="10083" y="4710"/>
                </a:cubicBezTo>
                <a:close/>
                <a:moveTo>
                  <a:pt x="9904" y="4710"/>
                </a:moveTo>
                <a:cubicBezTo>
                  <a:pt x="9874" y="4710"/>
                  <a:pt x="9850" y="4760"/>
                  <a:pt x="9850" y="4821"/>
                </a:cubicBezTo>
                <a:cubicBezTo>
                  <a:pt x="9850" y="4883"/>
                  <a:pt x="9874" y="4932"/>
                  <a:pt x="9904" y="4932"/>
                </a:cubicBezTo>
                <a:cubicBezTo>
                  <a:pt x="9935" y="4932"/>
                  <a:pt x="9959" y="4883"/>
                  <a:pt x="9959" y="4821"/>
                </a:cubicBezTo>
                <a:cubicBezTo>
                  <a:pt x="9959" y="4760"/>
                  <a:pt x="9935" y="4710"/>
                  <a:pt x="9904" y="4710"/>
                </a:cubicBezTo>
                <a:close/>
                <a:moveTo>
                  <a:pt x="9725" y="4710"/>
                </a:moveTo>
                <a:cubicBezTo>
                  <a:pt x="9695" y="4710"/>
                  <a:pt x="9670" y="4760"/>
                  <a:pt x="9670" y="4821"/>
                </a:cubicBezTo>
                <a:cubicBezTo>
                  <a:pt x="9670" y="4883"/>
                  <a:pt x="9695" y="4932"/>
                  <a:pt x="9725" y="4932"/>
                </a:cubicBezTo>
                <a:cubicBezTo>
                  <a:pt x="9756" y="4932"/>
                  <a:pt x="9780" y="4883"/>
                  <a:pt x="9780" y="4821"/>
                </a:cubicBezTo>
                <a:cubicBezTo>
                  <a:pt x="9780" y="4760"/>
                  <a:pt x="9756" y="4710"/>
                  <a:pt x="9725" y="4710"/>
                </a:cubicBezTo>
                <a:close/>
                <a:moveTo>
                  <a:pt x="9546" y="4710"/>
                </a:moveTo>
                <a:cubicBezTo>
                  <a:pt x="9516" y="4710"/>
                  <a:pt x="9491" y="4760"/>
                  <a:pt x="9491" y="4821"/>
                </a:cubicBezTo>
                <a:cubicBezTo>
                  <a:pt x="9491" y="4883"/>
                  <a:pt x="9516" y="4932"/>
                  <a:pt x="9546" y="4932"/>
                </a:cubicBezTo>
                <a:cubicBezTo>
                  <a:pt x="9577" y="4932"/>
                  <a:pt x="9601" y="4883"/>
                  <a:pt x="9601" y="4821"/>
                </a:cubicBezTo>
                <a:cubicBezTo>
                  <a:pt x="9601" y="4760"/>
                  <a:pt x="9577" y="4710"/>
                  <a:pt x="9546" y="4710"/>
                </a:cubicBezTo>
                <a:close/>
                <a:moveTo>
                  <a:pt x="6502" y="4710"/>
                </a:moveTo>
                <a:cubicBezTo>
                  <a:pt x="6472" y="4710"/>
                  <a:pt x="6447" y="4760"/>
                  <a:pt x="6447" y="4821"/>
                </a:cubicBezTo>
                <a:cubicBezTo>
                  <a:pt x="6447" y="4883"/>
                  <a:pt x="6472" y="4932"/>
                  <a:pt x="6502" y="4932"/>
                </a:cubicBezTo>
                <a:cubicBezTo>
                  <a:pt x="6532" y="4932"/>
                  <a:pt x="6557" y="4883"/>
                  <a:pt x="6557" y="4821"/>
                </a:cubicBezTo>
                <a:cubicBezTo>
                  <a:pt x="6557" y="4760"/>
                  <a:pt x="6532" y="4710"/>
                  <a:pt x="6502" y="4710"/>
                </a:cubicBezTo>
                <a:close/>
                <a:moveTo>
                  <a:pt x="6323" y="4710"/>
                </a:moveTo>
                <a:cubicBezTo>
                  <a:pt x="6292" y="4710"/>
                  <a:pt x="6268" y="4760"/>
                  <a:pt x="6268" y="4821"/>
                </a:cubicBezTo>
                <a:cubicBezTo>
                  <a:pt x="6268" y="4883"/>
                  <a:pt x="6292" y="4932"/>
                  <a:pt x="6323" y="4932"/>
                </a:cubicBezTo>
                <a:cubicBezTo>
                  <a:pt x="6353" y="4932"/>
                  <a:pt x="6378" y="4883"/>
                  <a:pt x="6378" y="4821"/>
                </a:cubicBezTo>
                <a:cubicBezTo>
                  <a:pt x="6378" y="4760"/>
                  <a:pt x="6353" y="4710"/>
                  <a:pt x="6323" y="4710"/>
                </a:cubicBezTo>
                <a:close/>
                <a:moveTo>
                  <a:pt x="6144" y="4710"/>
                </a:moveTo>
                <a:cubicBezTo>
                  <a:pt x="6113" y="4710"/>
                  <a:pt x="6089" y="4760"/>
                  <a:pt x="6089" y="4821"/>
                </a:cubicBezTo>
                <a:cubicBezTo>
                  <a:pt x="6089" y="4883"/>
                  <a:pt x="6113" y="4932"/>
                  <a:pt x="6144" y="4932"/>
                </a:cubicBezTo>
                <a:cubicBezTo>
                  <a:pt x="6174" y="4932"/>
                  <a:pt x="6199" y="4883"/>
                  <a:pt x="6199" y="4821"/>
                </a:cubicBezTo>
                <a:cubicBezTo>
                  <a:pt x="6199" y="4760"/>
                  <a:pt x="6174" y="4710"/>
                  <a:pt x="6144" y="4710"/>
                </a:cubicBezTo>
                <a:close/>
                <a:moveTo>
                  <a:pt x="5786" y="4710"/>
                </a:moveTo>
                <a:cubicBezTo>
                  <a:pt x="5755" y="4710"/>
                  <a:pt x="5731" y="4760"/>
                  <a:pt x="5731" y="4821"/>
                </a:cubicBezTo>
                <a:cubicBezTo>
                  <a:pt x="5731" y="4883"/>
                  <a:pt x="5755" y="4932"/>
                  <a:pt x="5786" y="4932"/>
                </a:cubicBezTo>
                <a:cubicBezTo>
                  <a:pt x="5816" y="4932"/>
                  <a:pt x="5840" y="4883"/>
                  <a:pt x="5840" y="4821"/>
                </a:cubicBezTo>
                <a:cubicBezTo>
                  <a:pt x="5840" y="4760"/>
                  <a:pt x="5816" y="4710"/>
                  <a:pt x="5786" y="4710"/>
                </a:cubicBezTo>
                <a:close/>
                <a:moveTo>
                  <a:pt x="5606" y="4710"/>
                </a:moveTo>
                <a:cubicBezTo>
                  <a:pt x="5576" y="4710"/>
                  <a:pt x="5552" y="4760"/>
                  <a:pt x="5552" y="4821"/>
                </a:cubicBezTo>
                <a:cubicBezTo>
                  <a:pt x="5552" y="4883"/>
                  <a:pt x="5576" y="4932"/>
                  <a:pt x="5606" y="4932"/>
                </a:cubicBezTo>
                <a:cubicBezTo>
                  <a:pt x="5637" y="4932"/>
                  <a:pt x="5661" y="4883"/>
                  <a:pt x="5661" y="4821"/>
                </a:cubicBezTo>
                <a:cubicBezTo>
                  <a:pt x="5661" y="4760"/>
                  <a:pt x="5637" y="4710"/>
                  <a:pt x="5606" y="4710"/>
                </a:cubicBezTo>
                <a:close/>
                <a:moveTo>
                  <a:pt x="5427" y="4710"/>
                </a:moveTo>
                <a:cubicBezTo>
                  <a:pt x="5397" y="4710"/>
                  <a:pt x="5372" y="4760"/>
                  <a:pt x="5372" y="4821"/>
                </a:cubicBezTo>
                <a:cubicBezTo>
                  <a:pt x="5372" y="4883"/>
                  <a:pt x="5397" y="4932"/>
                  <a:pt x="5427" y="4932"/>
                </a:cubicBezTo>
                <a:cubicBezTo>
                  <a:pt x="5458" y="4932"/>
                  <a:pt x="5482" y="4883"/>
                  <a:pt x="5482" y="4821"/>
                </a:cubicBezTo>
                <a:cubicBezTo>
                  <a:pt x="5482" y="4760"/>
                  <a:pt x="5458" y="4710"/>
                  <a:pt x="5427" y="4710"/>
                </a:cubicBezTo>
                <a:close/>
                <a:moveTo>
                  <a:pt x="5248" y="4710"/>
                </a:moveTo>
                <a:cubicBezTo>
                  <a:pt x="5218" y="4710"/>
                  <a:pt x="5193" y="4760"/>
                  <a:pt x="5193" y="4821"/>
                </a:cubicBezTo>
                <a:cubicBezTo>
                  <a:pt x="5193" y="4883"/>
                  <a:pt x="5218" y="4932"/>
                  <a:pt x="5248" y="4932"/>
                </a:cubicBezTo>
                <a:cubicBezTo>
                  <a:pt x="5279" y="4932"/>
                  <a:pt x="5303" y="4883"/>
                  <a:pt x="5303" y="4821"/>
                </a:cubicBezTo>
                <a:cubicBezTo>
                  <a:pt x="5303" y="4760"/>
                  <a:pt x="5279" y="4710"/>
                  <a:pt x="5248" y="4710"/>
                </a:cubicBezTo>
                <a:close/>
                <a:moveTo>
                  <a:pt x="5069" y="4710"/>
                </a:moveTo>
                <a:cubicBezTo>
                  <a:pt x="5039" y="4710"/>
                  <a:pt x="5014" y="4760"/>
                  <a:pt x="5014" y="4821"/>
                </a:cubicBezTo>
                <a:cubicBezTo>
                  <a:pt x="5014" y="4883"/>
                  <a:pt x="5039" y="4932"/>
                  <a:pt x="5069" y="4932"/>
                </a:cubicBezTo>
                <a:cubicBezTo>
                  <a:pt x="5099" y="4932"/>
                  <a:pt x="5124" y="4883"/>
                  <a:pt x="5124" y="4821"/>
                </a:cubicBezTo>
                <a:cubicBezTo>
                  <a:pt x="5124" y="4760"/>
                  <a:pt x="5099" y="4710"/>
                  <a:pt x="5069" y="4710"/>
                </a:cubicBezTo>
                <a:close/>
                <a:moveTo>
                  <a:pt x="4890" y="4710"/>
                </a:moveTo>
                <a:cubicBezTo>
                  <a:pt x="4860" y="4710"/>
                  <a:pt x="4835" y="4760"/>
                  <a:pt x="4835" y="4821"/>
                </a:cubicBezTo>
                <a:cubicBezTo>
                  <a:pt x="4835" y="4883"/>
                  <a:pt x="4860" y="4932"/>
                  <a:pt x="4890" y="4932"/>
                </a:cubicBezTo>
                <a:cubicBezTo>
                  <a:pt x="4920" y="4932"/>
                  <a:pt x="4945" y="4883"/>
                  <a:pt x="4945" y="4821"/>
                </a:cubicBezTo>
                <a:cubicBezTo>
                  <a:pt x="4945" y="4760"/>
                  <a:pt x="4920" y="4710"/>
                  <a:pt x="4890" y="4710"/>
                </a:cubicBezTo>
                <a:close/>
                <a:moveTo>
                  <a:pt x="4711" y="4710"/>
                </a:moveTo>
                <a:cubicBezTo>
                  <a:pt x="4681" y="4710"/>
                  <a:pt x="4656" y="4760"/>
                  <a:pt x="4656" y="4821"/>
                </a:cubicBezTo>
                <a:cubicBezTo>
                  <a:pt x="4656" y="4883"/>
                  <a:pt x="4681" y="4932"/>
                  <a:pt x="4711" y="4932"/>
                </a:cubicBezTo>
                <a:cubicBezTo>
                  <a:pt x="4741" y="4932"/>
                  <a:pt x="4766" y="4883"/>
                  <a:pt x="4766" y="4821"/>
                </a:cubicBezTo>
                <a:cubicBezTo>
                  <a:pt x="4766" y="4760"/>
                  <a:pt x="4741" y="4710"/>
                  <a:pt x="4711" y="4710"/>
                </a:cubicBezTo>
                <a:close/>
                <a:moveTo>
                  <a:pt x="4532" y="4710"/>
                </a:moveTo>
                <a:cubicBezTo>
                  <a:pt x="4502" y="4710"/>
                  <a:pt x="4477" y="4760"/>
                  <a:pt x="4477" y="4821"/>
                </a:cubicBezTo>
                <a:cubicBezTo>
                  <a:pt x="4477" y="4883"/>
                  <a:pt x="4502" y="4932"/>
                  <a:pt x="4532" y="4932"/>
                </a:cubicBezTo>
                <a:cubicBezTo>
                  <a:pt x="4562" y="4932"/>
                  <a:pt x="4587" y="4883"/>
                  <a:pt x="4587" y="4821"/>
                </a:cubicBezTo>
                <a:cubicBezTo>
                  <a:pt x="4587" y="4760"/>
                  <a:pt x="4562" y="4710"/>
                  <a:pt x="4532" y="4710"/>
                </a:cubicBezTo>
                <a:close/>
                <a:moveTo>
                  <a:pt x="4353" y="4710"/>
                </a:moveTo>
                <a:cubicBezTo>
                  <a:pt x="4323" y="4710"/>
                  <a:pt x="4298" y="4760"/>
                  <a:pt x="4298" y="4821"/>
                </a:cubicBezTo>
                <a:cubicBezTo>
                  <a:pt x="4298" y="4883"/>
                  <a:pt x="4323" y="4932"/>
                  <a:pt x="4353" y="4932"/>
                </a:cubicBezTo>
                <a:cubicBezTo>
                  <a:pt x="4383" y="4932"/>
                  <a:pt x="4408" y="4883"/>
                  <a:pt x="4408" y="4821"/>
                </a:cubicBezTo>
                <a:cubicBezTo>
                  <a:pt x="4408" y="4760"/>
                  <a:pt x="4383" y="4710"/>
                  <a:pt x="4353" y="4710"/>
                </a:cubicBezTo>
                <a:close/>
                <a:moveTo>
                  <a:pt x="4174" y="4710"/>
                </a:moveTo>
                <a:cubicBezTo>
                  <a:pt x="4143" y="4710"/>
                  <a:pt x="4119" y="4760"/>
                  <a:pt x="4119" y="4821"/>
                </a:cubicBezTo>
                <a:cubicBezTo>
                  <a:pt x="4119" y="4883"/>
                  <a:pt x="4143" y="4932"/>
                  <a:pt x="4174" y="4932"/>
                </a:cubicBezTo>
                <a:cubicBezTo>
                  <a:pt x="4204" y="4932"/>
                  <a:pt x="4229" y="4883"/>
                  <a:pt x="4229" y="4821"/>
                </a:cubicBezTo>
                <a:cubicBezTo>
                  <a:pt x="4229" y="4760"/>
                  <a:pt x="4204" y="4710"/>
                  <a:pt x="4174" y="4710"/>
                </a:cubicBezTo>
                <a:close/>
                <a:moveTo>
                  <a:pt x="3995" y="4710"/>
                </a:moveTo>
                <a:cubicBezTo>
                  <a:pt x="3964" y="4710"/>
                  <a:pt x="3940" y="4760"/>
                  <a:pt x="3940" y="4821"/>
                </a:cubicBezTo>
                <a:cubicBezTo>
                  <a:pt x="3940" y="4883"/>
                  <a:pt x="3964" y="4932"/>
                  <a:pt x="3995" y="4932"/>
                </a:cubicBezTo>
                <a:cubicBezTo>
                  <a:pt x="4025" y="4932"/>
                  <a:pt x="4050" y="4883"/>
                  <a:pt x="4050" y="4821"/>
                </a:cubicBezTo>
                <a:cubicBezTo>
                  <a:pt x="4050" y="4760"/>
                  <a:pt x="4025" y="4710"/>
                  <a:pt x="3995" y="4710"/>
                </a:cubicBezTo>
                <a:close/>
                <a:moveTo>
                  <a:pt x="3816" y="4710"/>
                </a:moveTo>
                <a:cubicBezTo>
                  <a:pt x="3785" y="4710"/>
                  <a:pt x="3761" y="4760"/>
                  <a:pt x="3761" y="4821"/>
                </a:cubicBezTo>
                <a:cubicBezTo>
                  <a:pt x="3761" y="4883"/>
                  <a:pt x="3785" y="4932"/>
                  <a:pt x="3816" y="4932"/>
                </a:cubicBezTo>
                <a:cubicBezTo>
                  <a:pt x="3846" y="4932"/>
                  <a:pt x="3870" y="4883"/>
                  <a:pt x="3870" y="4821"/>
                </a:cubicBezTo>
                <a:cubicBezTo>
                  <a:pt x="3870" y="4760"/>
                  <a:pt x="3846" y="4710"/>
                  <a:pt x="3816" y="4710"/>
                </a:cubicBezTo>
                <a:close/>
                <a:moveTo>
                  <a:pt x="3637" y="4710"/>
                </a:moveTo>
                <a:cubicBezTo>
                  <a:pt x="3606" y="4710"/>
                  <a:pt x="3582" y="4760"/>
                  <a:pt x="3582" y="4821"/>
                </a:cubicBezTo>
                <a:cubicBezTo>
                  <a:pt x="3582" y="4883"/>
                  <a:pt x="3606" y="4932"/>
                  <a:pt x="3637" y="4932"/>
                </a:cubicBezTo>
                <a:cubicBezTo>
                  <a:pt x="3667" y="4932"/>
                  <a:pt x="3691" y="4883"/>
                  <a:pt x="3691" y="4821"/>
                </a:cubicBezTo>
                <a:cubicBezTo>
                  <a:pt x="3691" y="4760"/>
                  <a:pt x="3667" y="4710"/>
                  <a:pt x="3637" y="4710"/>
                </a:cubicBezTo>
                <a:close/>
                <a:moveTo>
                  <a:pt x="3457" y="4710"/>
                </a:moveTo>
                <a:cubicBezTo>
                  <a:pt x="3427" y="4710"/>
                  <a:pt x="3403" y="4760"/>
                  <a:pt x="3403" y="4821"/>
                </a:cubicBezTo>
                <a:cubicBezTo>
                  <a:pt x="3403" y="4883"/>
                  <a:pt x="3427" y="4932"/>
                  <a:pt x="3457" y="4932"/>
                </a:cubicBezTo>
                <a:cubicBezTo>
                  <a:pt x="3488" y="4932"/>
                  <a:pt x="3512" y="4883"/>
                  <a:pt x="3512" y="4821"/>
                </a:cubicBezTo>
                <a:cubicBezTo>
                  <a:pt x="3512" y="4760"/>
                  <a:pt x="3488" y="4710"/>
                  <a:pt x="3457" y="4710"/>
                </a:cubicBezTo>
                <a:close/>
                <a:moveTo>
                  <a:pt x="3278" y="4710"/>
                </a:moveTo>
                <a:cubicBezTo>
                  <a:pt x="3248" y="4710"/>
                  <a:pt x="3223" y="4760"/>
                  <a:pt x="3223" y="4821"/>
                </a:cubicBezTo>
                <a:cubicBezTo>
                  <a:pt x="3223" y="4883"/>
                  <a:pt x="3248" y="4932"/>
                  <a:pt x="3278" y="4932"/>
                </a:cubicBezTo>
                <a:cubicBezTo>
                  <a:pt x="3309" y="4932"/>
                  <a:pt x="3333" y="4883"/>
                  <a:pt x="3333" y="4821"/>
                </a:cubicBezTo>
                <a:cubicBezTo>
                  <a:pt x="3333" y="4760"/>
                  <a:pt x="3309" y="4710"/>
                  <a:pt x="3278" y="4710"/>
                </a:cubicBezTo>
                <a:close/>
                <a:moveTo>
                  <a:pt x="3099" y="4710"/>
                </a:moveTo>
                <a:cubicBezTo>
                  <a:pt x="3069" y="4710"/>
                  <a:pt x="3044" y="4760"/>
                  <a:pt x="3044" y="4821"/>
                </a:cubicBezTo>
                <a:cubicBezTo>
                  <a:pt x="3044" y="4883"/>
                  <a:pt x="3069" y="4932"/>
                  <a:pt x="3099" y="4932"/>
                </a:cubicBezTo>
                <a:cubicBezTo>
                  <a:pt x="3130" y="4932"/>
                  <a:pt x="3154" y="4883"/>
                  <a:pt x="3154" y="4821"/>
                </a:cubicBezTo>
                <a:cubicBezTo>
                  <a:pt x="3154" y="4760"/>
                  <a:pt x="3130" y="4710"/>
                  <a:pt x="3099" y="4710"/>
                </a:cubicBezTo>
                <a:close/>
                <a:moveTo>
                  <a:pt x="2920" y="4710"/>
                </a:moveTo>
                <a:cubicBezTo>
                  <a:pt x="2890" y="4710"/>
                  <a:pt x="2865" y="4760"/>
                  <a:pt x="2865" y="4821"/>
                </a:cubicBezTo>
                <a:cubicBezTo>
                  <a:pt x="2865" y="4883"/>
                  <a:pt x="2890" y="4932"/>
                  <a:pt x="2920" y="4932"/>
                </a:cubicBezTo>
                <a:cubicBezTo>
                  <a:pt x="2950" y="4932"/>
                  <a:pt x="2975" y="4883"/>
                  <a:pt x="2975" y="4821"/>
                </a:cubicBezTo>
                <a:cubicBezTo>
                  <a:pt x="2975" y="4760"/>
                  <a:pt x="2950" y="4710"/>
                  <a:pt x="2920" y="4710"/>
                </a:cubicBezTo>
                <a:close/>
                <a:moveTo>
                  <a:pt x="2741" y="4710"/>
                </a:moveTo>
                <a:cubicBezTo>
                  <a:pt x="2711" y="4710"/>
                  <a:pt x="2686" y="4760"/>
                  <a:pt x="2686" y="4821"/>
                </a:cubicBezTo>
                <a:cubicBezTo>
                  <a:pt x="2686" y="4883"/>
                  <a:pt x="2711" y="4932"/>
                  <a:pt x="2741" y="4932"/>
                </a:cubicBezTo>
                <a:cubicBezTo>
                  <a:pt x="2771" y="4932"/>
                  <a:pt x="2796" y="4883"/>
                  <a:pt x="2796" y="4821"/>
                </a:cubicBezTo>
                <a:cubicBezTo>
                  <a:pt x="2796" y="4760"/>
                  <a:pt x="2771" y="4710"/>
                  <a:pt x="2741" y="4710"/>
                </a:cubicBezTo>
                <a:close/>
                <a:moveTo>
                  <a:pt x="2562" y="4710"/>
                </a:moveTo>
                <a:cubicBezTo>
                  <a:pt x="2532" y="4710"/>
                  <a:pt x="2507" y="4760"/>
                  <a:pt x="2507" y="4821"/>
                </a:cubicBezTo>
                <a:cubicBezTo>
                  <a:pt x="2507" y="4883"/>
                  <a:pt x="2532" y="4932"/>
                  <a:pt x="2562" y="4932"/>
                </a:cubicBezTo>
                <a:cubicBezTo>
                  <a:pt x="2592" y="4932"/>
                  <a:pt x="2617" y="4883"/>
                  <a:pt x="2617" y="4821"/>
                </a:cubicBezTo>
                <a:cubicBezTo>
                  <a:pt x="2617" y="4760"/>
                  <a:pt x="2592" y="4710"/>
                  <a:pt x="2562" y="4710"/>
                </a:cubicBezTo>
                <a:close/>
                <a:moveTo>
                  <a:pt x="2383" y="4710"/>
                </a:moveTo>
                <a:cubicBezTo>
                  <a:pt x="2353" y="4710"/>
                  <a:pt x="2328" y="4760"/>
                  <a:pt x="2328" y="4821"/>
                </a:cubicBezTo>
                <a:cubicBezTo>
                  <a:pt x="2328" y="4883"/>
                  <a:pt x="2353" y="4932"/>
                  <a:pt x="2383" y="4932"/>
                </a:cubicBezTo>
                <a:cubicBezTo>
                  <a:pt x="2413" y="4932"/>
                  <a:pt x="2438" y="4883"/>
                  <a:pt x="2438" y="4821"/>
                </a:cubicBezTo>
                <a:cubicBezTo>
                  <a:pt x="2438" y="4760"/>
                  <a:pt x="2413" y="4710"/>
                  <a:pt x="2383" y="4710"/>
                </a:cubicBezTo>
                <a:close/>
                <a:moveTo>
                  <a:pt x="2204" y="4710"/>
                </a:moveTo>
                <a:cubicBezTo>
                  <a:pt x="2174" y="4710"/>
                  <a:pt x="2149" y="4760"/>
                  <a:pt x="2149" y="4821"/>
                </a:cubicBezTo>
                <a:cubicBezTo>
                  <a:pt x="2149" y="4883"/>
                  <a:pt x="2174" y="4932"/>
                  <a:pt x="2204" y="4932"/>
                </a:cubicBezTo>
                <a:cubicBezTo>
                  <a:pt x="2234" y="4932"/>
                  <a:pt x="2259" y="4883"/>
                  <a:pt x="2259" y="4821"/>
                </a:cubicBezTo>
                <a:cubicBezTo>
                  <a:pt x="2259" y="4760"/>
                  <a:pt x="2234" y="4710"/>
                  <a:pt x="2204" y="4710"/>
                </a:cubicBezTo>
                <a:close/>
                <a:moveTo>
                  <a:pt x="2025" y="4710"/>
                </a:moveTo>
                <a:cubicBezTo>
                  <a:pt x="1994" y="4710"/>
                  <a:pt x="1970" y="4760"/>
                  <a:pt x="1970" y="4821"/>
                </a:cubicBezTo>
                <a:cubicBezTo>
                  <a:pt x="1970" y="4883"/>
                  <a:pt x="1994" y="4932"/>
                  <a:pt x="2025" y="4932"/>
                </a:cubicBezTo>
                <a:cubicBezTo>
                  <a:pt x="2055" y="4932"/>
                  <a:pt x="2080" y="4883"/>
                  <a:pt x="2080" y="4821"/>
                </a:cubicBezTo>
                <a:cubicBezTo>
                  <a:pt x="2080" y="4760"/>
                  <a:pt x="2055" y="4710"/>
                  <a:pt x="2025" y="4710"/>
                </a:cubicBezTo>
                <a:close/>
                <a:moveTo>
                  <a:pt x="19396" y="4348"/>
                </a:moveTo>
                <a:cubicBezTo>
                  <a:pt x="19366" y="4348"/>
                  <a:pt x="19341" y="4398"/>
                  <a:pt x="19341" y="4459"/>
                </a:cubicBezTo>
                <a:cubicBezTo>
                  <a:pt x="19341" y="4520"/>
                  <a:pt x="19366" y="4570"/>
                  <a:pt x="19396" y="4570"/>
                </a:cubicBezTo>
                <a:cubicBezTo>
                  <a:pt x="19426" y="4570"/>
                  <a:pt x="19451" y="4520"/>
                  <a:pt x="19451" y="4459"/>
                </a:cubicBezTo>
                <a:cubicBezTo>
                  <a:pt x="19451" y="4398"/>
                  <a:pt x="19426" y="4348"/>
                  <a:pt x="19396" y="4348"/>
                </a:cubicBezTo>
                <a:close/>
                <a:moveTo>
                  <a:pt x="18501" y="4348"/>
                </a:moveTo>
                <a:cubicBezTo>
                  <a:pt x="18470" y="4348"/>
                  <a:pt x="18446" y="4398"/>
                  <a:pt x="18446" y="4459"/>
                </a:cubicBezTo>
                <a:cubicBezTo>
                  <a:pt x="18446" y="4520"/>
                  <a:pt x="18470" y="4570"/>
                  <a:pt x="18501" y="4570"/>
                </a:cubicBezTo>
                <a:cubicBezTo>
                  <a:pt x="18531" y="4570"/>
                  <a:pt x="18555" y="4520"/>
                  <a:pt x="18555" y="4459"/>
                </a:cubicBezTo>
                <a:cubicBezTo>
                  <a:pt x="18555" y="4398"/>
                  <a:pt x="18531" y="4348"/>
                  <a:pt x="18501" y="4348"/>
                </a:cubicBezTo>
                <a:close/>
                <a:moveTo>
                  <a:pt x="18321" y="4348"/>
                </a:moveTo>
                <a:cubicBezTo>
                  <a:pt x="18291" y="4348"/>
                  <a:pt x="18267" y="4398"/>
                  <a:pt x="18267" y="4459"/>
                </a:cubicBezTo>
                <a:cubicBezTo>
                  <a:pt x="18267" y="4520"/>
                  <a:pt x="18291" y="4570"/>
                  <a:pt x="18321" y="4570"/>
                </a:cubicBezTo>
                <a:cubicBezTo>
                  <a:pt x="18352" y="4570"/>
                  <a:pt x="18376" y="4520"/>
                  <a:pt x="18376" y="4459"/>
                </a:cubicBezTo>
                <a:cubicBezTo>
                  <a:pt x="18376" y="4398"/>
                  <a:pt x="18352" y="4348"/>
                  <a:pt x="18321" y="4348"/>
                </a:cubicBezTo>
                <a:close/>
                <a:moveTo>
                  <a:pt x="18142" y="4348"/>
                </a:moveTo>
                <a:cubicBezTo>
                  <a:pt x="18112" y="4348"/>
                  <a:pt x="18088" y="4398"/>
                  <a:pt x="18088" y="4459"/>
                </a:cubicBezTo>
                <a:cubicBezTo>
                  <a:pt x="18088" y="4520"/>
                  <a:pt x="18112" y="4570"/>
                  <a:pt x="18142" y="4570"/>
                </a:cubicBezTo>
                <a:cubicBezTo>
                  <a:pt x="18173" y="4570"/>
                  <a:pt x="18197" y="4520"/>
                  <a:pt x="18197" y="4459"/>
                </a:cubicBezTo>
                <a:cubicBezTo>
                  <a:pt x="18197" y="4398"/>
                  <a:pt x="18173" y="4348"/>
                  <a:pt x="18142" y="4348"/>
                </a:cubicBezTo>
                <a:close/>
                <a:moveTo>
                  <a:pt x="17963" y="4348"/>
                </a:moveTo>
                <a:cubicBezTo>
                  <a:pt x="17933" y="4348"/>
                  <a:pt x="17908" y="4398"/>
                  <a:pt x="17908" y="4459"/>
                </a:cubicBezTo>
                <a:cubicBezTo>
                  <a:pt x="17908" y="4520"/>
                  <a:pt x="17933" y="4570"/>
                  <a:pt x="17963" y="4570"/>
                </a:cubicBezTo>
                <a:cubicBezTo>
                  <a:pt x="17994" y="4570"/>
                  <a:pt x="18018" y="4520"/>
                  <a:pt x="18018" y="4459"/>
                </a:cubicBezTo>
                <a:cubicBezTo>
                  <a:pt x="18018" y="4398"/>
                  <a:pt x="17994" y="4348"/>
                  <a:pt x="17963" y="4348"/>
                </a:cubicBezTo>
                <a:close/>
                <a:moveTo>
                  <a:pt x="17784" y="4348"/>
                </a:moveTo>
                <a:cubicBezTo>
                  <a:pt x="17754" y="4348"/>
                  <a:pt x="17729" y="4398"/>
                  <a:pt x="17729" y="4459"/>
                </a:cubicBezTo>
                <a:cubicBezTo>
                  <a:pt x="17729" y="4520"/>
                  <a:pt x="17754" y="4570"/>
                  <a:pt x="17784" y="4570"/>
                </a:cubicBezTo>
                <a:cubicBezTo>
                  <a:pt x="17815" y="4570"/>
                  <a:pt x="17839" y="4520"/>
                  <a:pt x="17839" y="4459"/>
                </a:cubicBezTo>
                <a:cubicBezTo>
                  <a:pt x="17839" y="4398"/>
                  <a:pt x="17815" y="4348"/>
                  <a:pt x="17784" y="4348"/>
                </a:cubicBezTo>
                <a:close/>
                <a:moveTo>
                  <a:pt x="17605" y="4348"/>
                </a:moveTo>
                <a:cubicBezTo>
                  <a:pt x="17575" y="4348"/>
                  <a:pt x="17550" y="4398"/>
                  <a:pt x="17550" y="4459"/>
                </a:cubicBezTo>
                <a:cubicBezTo>
                  <a:pt x="17550" y="4520"/>
                  <a:pt x="17575" y="4570"/>
                  <a:pt x="17605" y="4570"/>
                </a:cubicBezTo>
                <a:cubicBezTo>
                  <a:pt x="17635" y="4570"/>
                  <a:pt x="17660" y="4520"/>
                  <a:pt x="17660" y="4459"/>
                </a:cubicBezTo>
                <a:cubicBezTo>
                  <a:pt x="17660" y="4398"/>
                  <a:pt x="17635" y="4348"/>
                  <a:pt x="17605" y="4348"/>
                </a:cubicBezTo>
                <a:close/>
                <a:moveTo>
                  <a:pt x="17426" y="4348"/>
                </a:moveTo>
                <a:cubicBezTo>
                  <a:pt x="17396" y="4348"/>
                  <a:pt x="17371" y="4398"/>
                  <a:pt x="17371" y="4459"/>
                </a:cubicBezTo>
                <a:cubicBezTo>
                  <a:pt x="17371" y="4520"/>
                  <a:pt x="17396" y="4570"/>
                  <a:pt x="17426" y="4570"/>
                </a:cubicBezTo>
                <a:cubicBezTo>
                  <a:pt x="17456" y="4570"/>
                  <a:pt x="17481" y="4520"/>
                  <a:pt x="17481" y="4459"/>
                </a:cubicBezTo>
                <a:cubicBezTo>
                  <a:pt x="17481" y="4398"/>
                  <a:pt x="17456" y="4348"/>
                  <a:pt x="17426" y="4348"/>
                </a:cubicBezTo>
                <a:close/>
                <a:moveTo>
                  <a:pt x="17247" y="4348"/>
                </a:moveTo>
                <a:cubicBezTo>
                  <a:pt x="17217" y="4348"/>
                  <a:pt x="17192" y="4398"/>
                  <a:pt x="17192" y="4459"/>
                </a:cubicBezTo>
                <a:cubicBezTo>
                  <a:pt x="17192" y="4520"/>
                  <a:pt x="17217" y="4570"/>
                  <a:pt x="17247" y="4570"/>
                </a:cubicBezTo>
                <a:cubicBezTo>
                  <a:pt x="17277" y="4570"/>
                  <a:pt x="17302" y="4520"/>
                  <a:pt x="17302" y="4459"/>
                </a:cubicBezTo>
                <a:cubicBezTo>
                  <a:pt x="17302" y="4398"/>
                  <a:pt x="17277" y="4348"/>
                  <a:pt x="17247" y="4348"/>
                </a:cubicBezTo>
                <a:close/>
                <a:moveTo>
                  <a:pt x="17068" y="4348"/>
                </a:moveTo>
                <a:cubicBezTo>
                  <a:pt x="17038" y="4348"/>
                  <a:pt x="17013" y="4398"/>
                  <a:pt x="17013" y="4459"/>
                </a:cubicBezTo>
                <a:cubicBezTo>
                  <a:pt x="17013" y="4520"/>
                  <a:pt x="17038" y="4570"/>
                  <a:pt x="17068" y="4570"/>
                </a:cubicBezTo>
                <a:cubicBezTo>
                  <a:pt x="17098" y="4570"/>
                  <a:pt x="17123" y="4520"/>
                  <a:pt x="17123" y="4459"/>
                </a:cubicBezTo>
                <a:cubicBezTo>
                  <a:pt x="17123" y="4398"/>
                  <a:pt x="17098" y="4348"/>
                  <a:pt x="17068" y="4348"/>
                </a:cubicBezTo>
                <a:close/>
                <a:moveTo>
                  <a:pt x="16889" y="4348"/>
                </a:moveTo>
                <a:cubicBezTo>
                  <a:pt x="16859" y="4348"/>
                  <a:pt x="16834" y="4398"/>
                  <a:pt x="16834" y="4459"/>
                </a:cubicBezTo>
                <a:cubicBezTo>
                  <a:pt x="16834" y="4520"/>
                  <a:pt x="16859" y="4570"/>
                  <a:pt x="16889" y="4570"/>
                </a:cubicBezTo>
                <a:cubicBezTo>
                  <a:pt x="16919" y="4570"/>
                  <a:pt x="16944" y="4520"/>
                  <a:pt x="16944" y="4459"/>
                </a:cubicBezTo>
                <a:cubicBezTo>
                  <a:pt x="16944" y="4398"/>
                  <a:pt x="16919" y="4348"/>
                  <a:pt x="16889" y="4348"/>
                </a:cubicBezTo>
                <a:close/>
                <a:moveTo>
                  <a:pt x="16710" y="4348"/>
                </a:moveTo>
                <a:cubicBezTo>
                  <a:pt x="16679" y="4348"/>
                  <a:pt x="16655" y="4398"/>
                  <a:pt x="16655" y="4459"/>
                </a:cubicBezTo>
                <a:cubicBezTo>
                  <a:pt x="16655" y="4520"/>
                  <a:pt x="16679" y="4570"/>
                  <a:pt x="16710" y="4570"/>
                </a:cubicBezTo>
                <a:cubicBezTo>
                  <a:pt x="16740" y="4570"/>
                  <a:pt x="16765" y="4520"/>
                  <a:pt x="16765" y="4459"/>
                </a:cubicBezTo>
                <a:cubicBezTo>
                  <a:pt x="16765" y="4398"/>
                  <a:pt x="16740" y="4348"/>
                  <a:pt x="16710" y="4348"/>
                </a:cubicBezTo>
                <a:close/>
                <a:moveTo>
                  <a:pt x="16531" y="4348"/>
                </a:moveTo>
                <a:cubicBezTo>
                  <a:pt x="16500" y="4348"/>
                  <a:pt x="16476" y="4398"/>
                  <a:pt x="16476" y="4459"/>
                </a:cubicBezTo>
                <a:cubicBezTo>
                  <a:pt x="16476" y="4520"/>
                  <a:pt x="16500" y="4570"/>
                  <a:pt x="16531" y="4570"/>
                </a:cubicBezTo>
                <a:cubicBezTo>
                  <a:pt x="16561" y="4570"/>
                  <a:pt x="16585" y="4520"/>
                  <a:pt x="16585" y="4459"/>
                </a:cubicBezTo>
                <a:cubicBezTo>
                  <a:pt x="16585" y="4398"/>
                  <a:pt x="16561" y="4348"/>
                  <a:pt x="16531" y="4348"/>
                </a:cubicBezTo>
                <a:close/>
                <a:moveTo>
                  <a:pt x="16352" y="4348"/>
                </a:moveTo>
                <a:cubicBezTo>
                  <a:pt x="16321" y="4348"/>
                  <a:pt x="16297" y="4398"/>
                  <a:pt x="16297" y="4459"/>
                </a:cubicBezTo>
                <a:cubicBezTo>
                  <a:pt x="16297" y="4520"/>
                  <a:pt x="16321" y="4570"/>
                  <a:pt x="16352" y="4570"/>
                </a:cubicBezTo>
                <a:cubicBezTo>
                  <a:pt x="16382" y="4570"/>
                  <a:pt x="16406" y="4520"/>
                  <a:pt x="16406" y="4459"/>
                </a:cubicBezTo>
                <a:cubicBezTo>
                  <a:pt x="16406" y="4398"/>
                  <a:pt x="16382" y="4348"/>
                  <a:pt x="16352" y="4348"/>
                </a:cubicBezTo>
                <a:close/>
                <a:moveTo>
                  <a:pt x="16172" y="4348"/>
                </a:moveTo>
                <a:cubicBezTo>
                  <a:pt x="16142" y="4348"/>
                  <a:pt x="16118" y="4398"/>
                  <a:pt x="16118" y="4459"/>
                </a:cubicBezTo>
                <a:cubicBezTo>
                  <a:pt x="16118" y="4520"/>
                  <a:pt x="16142" y="4570"/>
                  <a:pt x="16172" y="4570"/>
                </a:cubicBezTo>
                <a:cubicBezTo>
                  <a:pt x="16203" y="4570"/>
                  <a:pt x="16227" y="4520"/>
                  <a:pt x="16227" y="4459"/>
                </a:cubicBezTo>
                <a:cubicBezTo>
                  <a:pt x="16227" y="4398"/>
                  <a:pt x="16203" y="4348"/>
                  <a:pt x="16172" y="4348"/>
                </a:cubicBezTo>
                <a:close/>
                <a:moveTo>
                  <a:pt x="15993" y="4348"/>
                </a:moveTo>
                <a:cubicBezTo>
                  <a:pt x="15963" y="4348"/>
                  <a:pt x="15938" y="4398"/>
                  <a:pt x="15938" y="4459"/>
                </a:cubicBezTo>
                <a:cubicBezTo>
                  <a:pt x="15938" y="4520"/>
                  <a:pt x="15963" y="4570"/>
                  <a:pt x="15993" y="4570"/>
                </a:cubicBezTo>
                <a:cubicBezTo>
                  <a:pt x="16024" y="4570"/>
                  <a:pt x="16048" y="4520"/>
                  <a:pt x="16048" y="4459"/>
                </a:cubicBezTo>
                <a:cubicBezTo>
                  <a:pt x="16048" y="4398"/>
                  <a:pt x="16024" y="4348"/>
                  <a:pt x="15993" y="4348"/>
                </a:cubicBezTo>
                <a:close/>
                <a:moveTo>
                  <a:pt x="15814" y="4348"/>
                </a:moveTo>
                <a:cubicBezTo>
                  <a:pt x="15784" y="4348"/>
                  <a:pt x="15759" y="4398"/>
                  <a:pt x="15759" y="4459"/>
                </a:cubicBezTo>
                <a:cubicBezTo>
                  <a:pt x="15759" y="4520"/>
                  <a:pt x="15784" y="4570"/>
                  <a:pt x="15814" y="4570"/>
                </a:cubicBezTo>
                <a:cubicBezTo>
                  <a:pt x="15845" y="4570"/>
                  <a:pt x="15869" y="4520"/>
                  <a:pt x="15869" y="4459"/>
                </a:cubicBezTo>
                <a:cubicBezTo>
                  <a:pt x="15869" y="4398"/>
                  <a:pt x="15845" y="4348"/>
                  <a:pt x="15814" y="4348"/>
                </a:cubicBezTo>
                <a:close/>
                <a:moveTo>
                  <a:pt x="15635" y="4348"/>
                </a:moveTo>
                <a:cubicBezTo>
                  <a:pt x="15605" y="4348"/>
                  <a:pt x="15580" y="4398"/>
                  <a:pt x="15580" y="4459"/>
                </a:cubicBezTo>
                <a:cubicBezTo>
                  <a:pt x="15580" y="4520"/>
                  <a:pt x="15605" y="4570"/>
                  <a:pt x="15635" y="4570"/>
                </a:cubicBezTo>
                <a:cubicBezTo>
                  <a:pt x="15666" y="4570"/>
                  <a:pt x="15690" y="4520"/>
                  <a:pt x="15690" y="4459"/>
                </a:cubicBezTo>
                <a:cubicBezTo>
                  <a:pt x="15690" y="4398"/>
                  <a:pt x="15666" y="4348"/>
                  <a:pt x="15635" y="4348"/>
                </a:cubicBezTo>
                <a:close/>
                <a:moveTo>
                  <a:pt x="15456" y="4348"/>
                </a:moveTo>
                <a:cubicBezTo>
                  <a:pt x="15426" y="4348"/>
                  <a:pt x="15401" y="4398"/>
                  <a:pt x="15401" y="4459"/>
                </a:cubicBezTo>
                <a:cubicBezTo>
                  <a:pt x="15401" y="4520"/>
                  <a:pt x="15426" y="4570"/>
                  <a:pt x="15456" y="4570"/>
                </a:cubicBezTo>
                <a:cubicBezTo>
                  <a:pt x="15486" y="4570"/>
                  <a:pt x="15511" y="4520"/>
                  <a:pt x="15511" y="4459"/>
                </a:cubicBezTo>
                <a:cubicBezTo>
                  <a:pt x="15511" y="4398"/>
                  <a:pt x="15486" y="4348"/>
                  <a:pt x="15456" y="4348"/>
                </a:cubicBezTo>
                <a:close/>
                <a:moveTo>
                  <a:pt x="15277" y="4348"/>
                </a:moveTo>
                <a:cubicBezTo>
                  <a:pt x="15247" y="4348"/>
                  <a:pt x="15222" y="4398"/>
                  <a:pt x="15222" y="4459"/>
                </a:cubicBezTo>
                <a:cubicBezTo>
                  <a:pt x="15222" y="4520"/>
                  <a:pt x="15247" y="4570"/>
                  <a:pt x="15277" y="4570"/>
                </a:cubicBezTo>
                <a:cubicBezTo>
                  <a:pt x="15307" y="4570"/>
                  <a:pt x="15332" y="4520"/>
                  <a:pt x="15332" y="4459"/>
                </a:cubicBezTo>
                <a:cubicBezTo>
                  <a:pt x="15332" y="4398"/>
                  <a:pt x="15307" y="4348"/>
                  <a:pt x="15277" y="4348"/>
                </a:cubicBezTo>
                <a:close/>
                <a:moveTo>
                  <a:pt x="15098" y="4348"/>
                </a:moveTo>
                <a:cubicBezTo>
                  <a:pt x="15068" y="4348"/>
                  <a:pt x="15043" y="4398"/>
                  <a:pt x="15043" y="4459"/>
                </a:cubicBezTo>
                <a:cubicBezTo>
                  <a:pt x="15043" y="4520"/>
                  <a:pt x="15068" y="4570"/>
                  <a:pt x="15098" y="4570"/>
                </a:cubicBezTo>
                <a:cubicBezTo>
                  <a:pt x="15128" y="4570"/>
                  <a:pt x="15153" y="4520"/>
                  <a:pt x="15153" y="4459"/>
                </a:cubicBezTo>
                <a:cubicBezTo>
                  <a:pt x="15153" y="4398"/>
                  <a:pt x="15128" y="4348"/>
                  <a:pt x="15098" y="4348"/>
                </a:cubicBezTo>
                <a:close/>
                <a:moveTo>
                  <a:pt x="14919" y="4348"/>
                </a:moveTo>
                <a:cubicBezTo>
                  <a:pt x="14889" y="4348"/>
                  <a:pt x="14864" y="4398"/>
                  <a:pt x="14864" y="4459"/>
                </a:cubicBezTo>
                <a:cubicBezTo>
                  <a:pt x="14864" y="4520"/>
                  <a:pt x="14889" y="4570"/>
                  <a:pt x="14919" y="4570"/>
                </a:cubicBezTo>
                <a:cubicBezTo>
                  <a:pt x="14949" y="4570"/>
                  <a:pt x="14974" y="4520"/>
                  <a:pt x="14974" y="4459"/>
                </a:cubicBezTo>
                <a:cubicBezTo>
                  <a:pt x="14974" y="4398"/>
                  <a:pt x="14949" y="4348"/>
                  <a:pt x="14919" y="4348"/>
                </a:cubicBezTo>
                <a:close/>
                <a:moveTo>
                  <a:pt x="14740" y="4348"/>
                </a:moveTo>
                <a:cubicBezTo>
                  <a:pt x="14709" y="4348"/>
                  <a:pt x="14685" y="4398"/>
                  <a:pt x="14685" y="4459"/>
                </a:cubicBezTo>
                <a:cubicBezTo>
                  <a:pt x="14685" y="4520"/>
                  <a:pt x="14709" y="4570"/>
                  <a:pt x="14740" y="4570"/>
                </a:cubicBezTo>
                <a:cubicBezTo>
                  <a:pt x="14770" y="4570"/>
                  <a:pt x="14795" y="4520"/>
                  <a:pt x="14795" y="4459"/>
                </a:cubicBezTo>
                <a:cubicBezTo>
                  <a:pt x="14795" y="4398"/>
                  <a:pt x="14770" y="4348"/>
                  <a:pt x="14740" y="4348"/>
                </a:cubicBezTo>
                <a:close/>
                <a:moveTo>
                  <a:pt x="14561" y="4348"/>
                </a:moveTo>
                <a:cubicBezTo>
                  <a:pt x="14530" y="4348"/>
                  <a:pt x="14506" y="4398"/>
                  <a:pt x="14506" y="4459"/>
                </a:cubicBezTo>
                <a:cubicBezTo>
                  <a:pt x="14506" y="4520"/>
                  <a:pt x="14530" y="4570"/>
                  <a:pt x="14561" y="4570"/>
                </a:cubicBezTo>
                <a:cubicBezTo>
                  <a:pt x="14591" y="4570"/>
                  <a:pt x="14616" y="4520"/>
                  <a:pt x="14616" y="4459"/>
                </a:cubicBezTo>
                <a:cubicBezTo>
                  <a:pt x="14616" y="4398"/>
                  <a:pt x="14591" y="4348"/>
                  <a:pt x="14561" y="4348"/>
                </a:cubicBezTo>
                <a:close/>
                <a:moveTo>
                  <a:pt x="14382" y="4348"/>
                </a:moveTo>
                <a:cubicBezTo>
                  <a:pt x="14351" y="4348"/>
                  <a:pt x="14327" y="4398"/>
                  <a:pt x="14327" y="4459"/>
                </a:cubicBezTo>
                <a:cubicBezTo>
                  <a:pt x="14327" y="4520"/>
                  <a:pt x="14351" y="4570"/>
                  <a:pt x="14382" y="4570"/>
                </a:cubicBezTo>
                <a:cubicBezTo>
                  <a:pt x="14412" y="4570"/>
                  <a:pt x="14436" y="4520"/>
                  <a:pt x="14436" y="4459"/>
                </a:cubicBezTo>
                <a:cubicBezTo>
                  <a:pt x="14436" y="4398"/>
                  <a:pt x="14412" y="4348"/>
                  <a:pt x="14382" y="4348"/>
                </a:cubicBezTo>
                <a:close/>
                <a:moveTo>
                  <a:pt x="14202" y="4348"/>
                </a:moveTo>
                <a:cubicBezTo>
                  <a:pt x="14172" y="4348"/>
                  <a:pt x="14148" y="4398"/>
                  <a:pt x="14148" y="4459"/>
                </a:cubicBezTo>
                <a:cubicBezTo>
                  <a:pt x="14148" y="4520"/>
                  <a:pt x="14172" y="4570"/>
                  <a:pt x="14202" y="4570"/>
                </a:cubicBezTo>
                <a:cubicBezTo>
                  <a:pt x="14233" y="4570"/>
                  <a:pt x="14257" y="4520"/>
                  <a:pt x="14257" y="4459"/>
                </a:cubicBezTo>
                <a:cubicBezTo>
                  <a:pt x="14257" y="4398"/>
                  <a:pt x="14233" y="4348"/>
                  <a:pt x="14202" y="4348"/>
                </a:cubicBezTo>
                <a:close/>
                <a:moveTo>
                  <a:pt x="14023" y="4348"/>
                </a:moveTo>
                <a:cubicBezTo>
                  <a:pt x="13993" y="4348"/>
                  <a:pt x="13969" y="4398"/>
                  <a:pt x="13969" y="4459"/>
                </a:cubicBezTo>
                <a:cubicBezTo>
                  <a:pt x="13969" y="4520"/>
                  <a:pt x="13993" y="4570"/>
                  <a:pt x="14023" y="4570"/>
                </a:cubicBezTo>
                <a:cubicBezTo>
                  <a:pt x="14054" y="4570"/>
                  <a:pt x="14078" y="4520"/>
                  <a:pt x="14078" y="4459"/>
                </a:cubicBezTo>
                <a:cubicBezTo>
                  <a:pt x="14078" y="4398"/>
                  <a:pt x="14054" y="4348"/>
                  <a:pt x="14023" y="4348"/>
                </a:cubicBezTo>
                <a:close/>
                <a:moveTo>
                  <a:pt x="13844" y="4348"/>
                </a:moveTo>
                <a:cubicBezTo>
                  <a:pt x="13814" y="4348"/>
                  <a:pt x="13789" y="4398"/>
                  <a:pt x="13789" y="4459"/>
                </a:cubicBezTo>
                <a:cubicBezTo>
                  <a:pt x="13789" y="4520"/>
                  <a:pt x="13814" y="4570"/>
                  <a:pt x="13844" y="4570"/>
                </a:cubicBezTo>
                <a:cubicBezTo>
                  <a:pt x="13875" y="4570"/>
                  <a:pt x="13899" y="4520"/>
                  <a:pt x="13899" y="4459"/>
                </a:cubicBezTo>
                <a:cubicBezTo>
                  <a:pt x="13899" y="4398"/>
                  <a:pt x="13875" y="4348"/>
                  <a:pt x="13844" y="4348"/>
                </a:cubicBezTo>
                <a:close/>
                <a:moveTo>
                  <a:pt x="13665" y="4348"/>
                </a:moveTo>
                <a:cubicBezTo>
                  <a:pt x="13635" y="4348"/>
                  <a:pt x="13610" y="4398"/>
                  <a:pt x="13610" y="4459"/>
                </a:cubicBezTo>
                <a:cubicBezTo>
                  <a:pt x="13610" y="4520"/>
                  <a:pt x="13635" y="4570"/>
                  <a:pt x="13665" y="4570"/>
                </a:cubicBezTo>
                <a:cubicBezTo>
                  <a:pt x="13696" y="4570"/>
                  <a:pt x="13720" y="4520"/>
                  <a:pt x="13720" y="4459"/>
                </a:cubicBezTo>
                <a:cubicBezTo>
                  <a:pt x="13720" y="4398"/>
                  <a:pt x="13696" y="4348"/>
                  <a:pt x="13665" y="4348"/>
                </a:cubicBezTo>
                <a:close/>
                <a:moveTo>
                  <a:pt x="13486" y="4348"/>
                </a:moveTo>
                <a:cubicBezTo>
                  <a:pt x="13456" y="4348"/>
                  <a:pt x="13431" y="4398"/>
                  <a:pt x="13431" y="4459"/>
                </a:cubicBezTo>
                <a:cubicBezTo>
                  <a:pt x="13431" y="4520"/>
                  <a:pt x="13456" y="4570"/>
                  <a:pt x="13486" y="4570"/>
                </a:cubicBezTo>
                <a:cubicBezTo>
                  <a:pt x="13516" y="4570"/>
                  <a:pt x="13541" y="4520"/>
                  <a:pt x="13541" y="4459"/>
                </a:cubicBezTo>
                <a:cubicBezTo>
                  <a:pt x="13541" y="4398"/>
                  <a:pt x="13516" y="4348"/>
                  <a:pt x="13486" y="4348"/>
                </a:cubicBezTo>
                <a:close/>
                <a:moveTo>
                  <a:pt x="13307" y="4348"/>
                </a:moveTo>
                <a:cubicBezTo>
                  <a:pt x="13277" y="4348"/>
                  <a:pt x="13252" y="4398"/>
                  <a:pt x="13252" y="4459"/>
                </a:cubicBezTo>
                <a:cubicBezTo>
                  <a:pt x="13252" y="4520"/>
                  <a:pt x="13277" y="4570"/>
                  <a:pt x="13307" y="4570"/>
                </a:cubicBezTo>
                <a:cubicBezTo>
                  <a:pt x="13337" y="4570"/>
                  <a:pt x="13362" y="4520"/>
                  <a:pt x="13362" y="4459"/>
                </a:cubicBezTo>
                <a:cubicBezTo>
                  <a:pt x="13362" y="4398"/>
                  <a:pt x="13337" y="4348"/>
                  <a:pt x="13307" y="4348"/>
                </a:cubicBezTo>
                <a:close/>
                <a:moveTo>
                  <a:pt x="13128" y="4348"/>
                </a:moveTo>
                <a:cubicBezTo>
                  <a:pt x="13098" y="4348"/>
                  <a:pt x="13073" y="4398"/>
                  <a:pt x="13073" y="4459"/>
                </a:cubicBezTo>
                <a:cubicBezTo>
                  <a:pt x="13073" y="4520"/>
                  <a:pt x="13098" y="4570"/>
                  <a:pt x="13128" y="4570"/>
                </a:cubicBezTo>
                <a:cubicBezTo>
                  <a:pt x="13158" y="4570"/>
                  <a:pt x="13183" y="4520"/>
                  <a:pt x="13183" y="4459"/>
                </a:cubicBezTo>
                <a:cubicBezTo>
                  <a:pt x="13183" y="4398"/>
                  <a:pt x="13158" y="4348"/>
                  <a:pt x="13128" y="4348"/>
                </a:cubicBezTo>
                <a:close/>
                <a:moveTo>
                  <a:pt x="12949" y="4348"/>
                </a:moveTo>
                <a:cubicBezTo>
                  <a:pt x="12919" y="4348"/>
                  <a:pt x="12894" y="4398"/>
                  <a:pt x="12894" y="4459"/>
                </a:cubicBezTo>
                <a:cubicBezTo>
                  <a:pt x="12894" y="4520"/>
                  <a:pt x="12919" y="4570"/>
                  <a:pt x="12949" y="4570"/>
                </a:cubicBezTo>
                <a:cubicBezTo>
                  <a:pt x="12979" y="4570"/>
                  <a:pt x="13004" y="4520"/>
                  <a:pt x="13004" y="4459"/>
                </a:cubicBezTo>
                <a:cubicBezTo>
                  <a:pt x="13004" y="4398"/>
                  <a:pt x="12979" y="4348"/>
                  <a:pt x="12949" y="4348"/>
                </a:cubicBezTo>
                <a:close/>
                <a:moveTo>
                  <a:pt x="12770" y="4348"/>
                </a:moveTo>
                <a:cubicBezTo>
                  <a:pt x="12740" y="4348"/>
                  <a:pt x="12715" y="4398"/>
                  <a:pt x="12715" y="4459"/>
                </a:cubicBezTo>
                <a:cubicBezTo>
                  <a:pt x="12715" y="4520"/>
                  <a:pt x="12740" y="4570"/>
                  <a:pt x="12770" y="4570"/>
                </a:cubicBezTo>
                <a:cubicBezTo>
                  <a:pt x="12800" y="4570"/>
                  <a:pt x="12825" y="4520"/>
                  <a:pt x="12825" y="4459"/>
                </a:cubicBezTo>
                <a:cubicBezTo>
                  <a:pt x="12825" y="4398"/>
                  <a:pt x="12800" y="4348"/>
                  <a:pt x="12770" y="4348"/>
                </a:cubicBezTo>
                <a:close/>
                <a:moveTo>
                  <a:pt x="12591" y="4348"/>
                </a:moveTo>
                <a:cubicBezTo>
                  <a:pt x="12560" y="4348"/>
                  <a:pt x="12536" y="4398"/>
                  <a:pt x="12536" y="4459"/>
                </a:cubicBezTo>
                <a:cubicBezTo>
                  <a:pt x="12536" y="4520"/>
                  <a:pt x="12560" y="4570"/>
                  <a:pt x="12591" y="4570"/>
                </a:cubicBezTo>
                <a:cubicBezTo>
                  <a:pt x="12621" y="4570"/>
                  <a:pt x="12646" y="4520"/>
                  <a:pt x="12646" y="4459"/>
                </a:cubicBezTo>
                <a:cubicBezTo>
                  <a:pt x="12646" y="4398"/>
                  <a:pt x="12621" y="4348"/>
                  <a:pt x="12591" y="4348"/>
                </a:cubicBezTo>
                <a:close/>
                <a:moveTo>
                  <a:pt x="12412" y="4348"/>
                </a:moveTo>
                <a:cubicBezTo>
                  <a:pt x="12381" y="4348"/>
                  <a:pt x="12357" y="4398"/>
                  <a:pt x="12357" y="4459"/>
                </a:cubicBezTo>
                <a:cubicBezTo>
                  <a:pt x="12357" y="4520"/>
                  <a:pt x="12381" y="4570"/>
                  <a:pt x="12412" y="4570"/>
                </a:cubicBezTo>
                <a:cubicBezTo>
                  <a:pt x="12442" y="4570"/>
                  <a:pt x="12466" y="4520"/>
                  <a:pt x="12466" y="4459"/>
                </a:cubicBezTo>
                <a:cubicBezTo>
                  <a:pt x="12466" y="4398"/>
                  <a:pt x="12442" y="4348"/>
                  <a:pt x="12412" y="4348"/>
                </a:cubicBezTo>
                <a:close/>
                <a:moveTo>
                  <a:pt x="12233" y="4348"/>
                </a:moveTo>
                <a:cubicBezTo>
                  <a:pt x="12202" y="4348"/>
                  <a:pt x="12178" y="4398"/>
                  <a:pt x="12178" y="4459"/>
                </a:cubicBezTo>
                <a:cubicBezTo>
                  <a:pt x="12178" y="4520"/>
                  <a:pt x="12202" y="4570"/>
                  <a:pt x="12233" y="4570"/>
                </a:cubicBezTo>
                <a:cubicBezTo>
                  <a:pt x="12263" y="4570"/>
                  <a:pt x="12287" y="4520"/>
                  <a:pt x="12287" y="4459"/>
                </a:cubicBezTo>
                <a:cubicBezTo>
                  <a:pt x="12287" y="4398"/>
                  <a:pt x="12263" y="4348"/>
                  <a:pt x="12233" y="4348"/>
                </a:cubicBezTo>
                <a:close/>
                <a:moveTo>
                  <a:pt x="12053" y="4348"/>
                </a:moveTo>
                <a:cubicBezTo>
                  <a:pt x="12023" y="4348"/>
                  <a:pt x="11999" y="4398"/>
                  <a:pt x="11999" y="4459"/>
                </a:cubicBezTo>
                <a:cubicBezTo>
                  <a:pt x="11999" y="4520"/>
                  <a:pt x="12023" y="4570"/>
                  <a:pt x="12053" y="4570"/>
                </a:cubicBezTo>
                <a:cubicBezTo>
                  <a:pt x="12084" y="4570"/>
                  <a:pt x="12108" y="4520"/>
                  <a:pt x="12108" y="4459"/>
                </a:cubicBezTo>
                <a:cubicBezTo>
                  <a:pt x="12108" y="4398"/>
                  <a:pt x="12084" y="4348"/>
                  <a:pt x="12053" y="4348"/>
                </a:cubicBezTo>
                <a:close/>
                <a:moveTo>
                  <a:pt x="11874" y="4348"/>
                </a:moveTo>
                <a:cubicBezTo>
                  <a:pt x="11844" y="4348"/>
                  <a:pt x="11819" y="4398"/>
                  <a:pt x="11819" y="4459"/>
                </a:cubicBezTo>
                <a:cubicBezTo>
                  <a:pt x="11819" y="4520"/>
                  <a:pt x="11844" y="4570"/>
                  <a:pt x="11874" y="4570"/>
                </a:cubicBezTo>
                <a:cubicBezTo>
                  <a:pt x="11905" y="4570"/>
                  <a:pt x="11929" y="4520"/>
                  <a:pt x="11929" y="4459"/>
                </a:cubicBezTo>
                <a:cubicBezTo>
                  <a:pt x="11929" y="4398"/>
                  <a:pt x="11905" y="4348"/>
                  <a:pt x="11874" y="4348"/>
                </a:cubicBezTo>
                <a:close/>
                <a:moveTo>
                  <a:pt x="11695" y="4348"/>
                </a:moveTo>
                <a:cubicBezTo>
                  <a:pt x="11665" y="4348"/>
                  <a:pt x="11640" y="4398"/>
                  <a:pt x="11640" y="4459"/>
                </a:cubicBezTo>
                <a:cubicBezTo>
                  <a:pt x="11640" y="4520"/>
                  <a:pt x="11665" y="4570"/>
                  <a:pt x="11695" y="4570"/>
                </a:cubicBezTo>
                <a:cubicBezTo>
                  <a:pt x="11726" y="4570"/>
                  <a:pt x="11750" y="4520"/>
                  <a:pt x="11750" y="4459"/>
                </a:cubicBezTo>
                <a:cubicBezTo>
                  <a:pt x="11750" y="4398"/>
                  <a:pt x="11726" y="4348"/>
                  <a:pt x="11695" y="4348"/>
                </a:cubicBezTo>
                <a:close/>
                <a:moveTo>
                  <a:pt x="11516" y="4348"/>
                </a:moveTo>
                <a:cubicBezTo>
                  <a:pt x="11486" y="4348"/>
                  <a:pt x="11461" y="4398"/>
                  <a:pt x="11461" y="4459"/>
                </a:cubicBezTo>
                <a:cubicBezTo>
                  <a:pt x="11461" y="4520"/>
                  <a:pt x="11486" y="4570"/>
                  <a:pt x="11516" y="4570"/>
                </a:cubicBezTo>
                <a:cubicBezTo>
                  <a:pt x="11546" y="4570"/>
                  <a:pt x="11571" y="4520"/>
                  <a:pt x="11571" y="4459"/>
                </a:cubicBezTo>
                <a:cubicBezTo>
                  <a:pt x="11571" y="4398"/>
                  <a:pt x="11546" y="4348"/>
                  <a:pt x="11516" y="4348"/>
                </a:cubicBezTo>
                <a:close/>
                <a:moveTo>
                  <a:pt x="11337" y="4348"/>
                </a:moveTo>
                <a:cubicBezTo>
                  <a:pt x="11307" y="4348"/>
                  <a:pt x="11282" y="4398"/>
                  <a:pt x="11282" y="4459"/>
                </a:cubicBezTo>
                <a:cubicBezTo>
                  <a:pt x="11282" y="4520"/>
                  <a:pt x="11307" y="4570"/>
                  <a:pt x="11337" y="4570"/>
                </a:cubicBezTo>
                <a:cubicBezTo>
                  <a:pt x="11367" y="4570"/>
                  <a:pt x="11392" y="4520"/>
                  <a:pt x="11392" y="4459"/>
                </a:cubicBezTo>
                <a:cubicBezTo>
                  <a:pt x="11392" y="4398"/>
                  <a:pt x="11367" y="4348"/>
                  <a:pt x="11337" y="4348"/>
                </a:cubicBezTo>
                <a:close/>
                <a:moveTo>
                  <a:pt x="11158" y="4348"/>
                </a:moveTo>
                <a:cubicBezTo>
                  <a:pt x="11128" y="4348"/>
                  <a:pt x="11103" y="4398"/>
                  <a:pt x="11103" y="4459"/>
                </a:cubicBezTo>
                <a:cubicBezTo>
                  <a:pt x="11103" y="4520"/>
                  <a:pt x="11128" y="4570"/>
                  <a:pt x="11158" y="4570"/>
                </a:cubicBezTo>
                <a:cubicBezTo>
                  <a:pt x="11188" y="4570"/>
                  <a:pt x="11213" y="4520"/>
                  <a:pt x="11213" y="4459"/>
                </a:cubicBezTo>
                <a:cubicBezTo>
                  <a:pt x="11213" y="4398"/>
                  <a:pt x="11188" y="4348"/>
                  <a:pt x="11158" y="4348"/>
                </a:cubicBezTo>
                <a:close/>
                <a:moveTo>
                  <a:pt x="10979" y="4348"/>
                </a:moveTo>
                <a:cubicBezTo>
                  <a:pt x="10949" y="4348"/>
                  <a:pt x="10924" y="4398"/>
                  <a:pt x="10924" y="4459"/>
                </a:cubicBezTo>
                <a:cubicBezTo>
                  <a:pt x="10924" y="4520"/>
                  <a:pt x="10949" y="4570"/>
                  <a:pt x="10979" y="4570"/>
                </a:cubicBezTo>
                <a:cubicBezTo>
                  <a:pt x="11009" y="4570"/>
                  <a:pt x="11034" y="4520"/>
                  <a:pt x="11034" y="4459"/>
                </a:cubicBezTo>
                <a:cubicBezTo>
                  <a:pt x="11034" y="4398"/>
                  <a:pt x="11009" y="4348"/>
                  <a:pt x="10979" y="4348"/>
                </a:cubicBezTo>
                <a:close/>
                <a:moveTo>
                  <a:pt x="10800" y="4348"/>
                </a:moveTo>
                <a:cubicBezTo>
                  <a:pt x="10770" y="4348"/>
                  <a:pt x="10745" y="4398"/>
                  <a:pt x="10745" y="4459"/>
                </a:cubicBezTo>
                <a:cubicBezTo>
                  <a:pt x="10745" y="4520"/>
                  <a:pt x="10770" y="4570"/>
                  <a:pt x="10800" y="4570"/>
                </a:cubicBezTo>
                <a:cubicBezTo>
                  <a:pt x="10830" y="4570"/>
                  <a:pt x="10855" y="4520"/>
                  <a:pt x="10855" y="4459"/>
                </a:cubicBezTo>
                <a:cubicBezTo>
                  <a:pt x="10855" y="4398"/>
                  <a:pt x="10830" y="4348"/>
                  <a:pt x="10800" y="4348"/>
                </a:cubicBezTo>
                <a:close/>
                <a:moveTo>
                  <a:pt x="10621" y="4348"/>
                </a:moveTo>
                <a:cubicBezTo>
                  <a:pt x="10590" y="4348"/>
                  <a:pt x="10566" y="4398"/>
                  <a:pt x="10566" y="4459"/>
                </a:cubicBezTo>
                <a:cubicBezTo>
                  <a:pt x="10566" y="4520"/>
                  <a:pt x="10590" y="4570"/>
                  <a:pt x="10621" y="4570"/>
                </a:cubicBezTo>
                <a:cubicBezTo>
                  <a:pt x="10651" y="4570"/>
                  <a:pt x="10676" y="4520"/>
                  <a:pt x="10676" y="4459"/>
                </a:cubicBezTo>
                <a:cubicBezTo>
                  <a:pt x="10676" y="4398"/>
                  <a:pt x="10651" y="4348"/>
                  <a:pt x="10621" y="4348"/>
                </a:cubicBezTo>
                <a:close/>
                <a:moveTo>
                  <a:pt x="10442" y="4348"/>
                </a:moveTo>
                <a:cubicBezTo>
                  <a:pt x="10411" y="4348"/>
                  <a:pt x="10387" y="4398"/>
                  <a:pt x="10387" y="4459"/>
                </a:cubicBezTo>
                <a:cubicBezTo>
                  <a:pt x="10387" y="4520"/>
                  <a:pt x="10411" y="4570"/>
                  <a:pt x="10442" y="4570"/>
                </a:cubicBezTo>
                <a:cubicBezTo>
                  <a:pt x="10472" y="4570"/>
                  <a:pt x="10497" y="4520"/>
                  <a:pt x="10497" y="4459"/>
                </a:cubicBezTo>
                <a:cubicBezTo>
                  <a:pt x="10497" y="4398"/>
                  <a:pt x="10472" y="4348"/>
                  <a:pt x="10442" y="4348"/>
                </a:cubicBezTo>
                <a:close/>
                <a:moveTo>
                  <a:pt x="10263" y="4348"/>
                </a:moveTo>
                <a:cubicBezTo>
                  <a:pt x="10232" y="4348"/>
                  <a:pt x="10208" y="4398"/>
                  <a:pt x="10208" y="4459"/>
                </a:cubicBezTo>
                <a:cubicBezTo>
                  <a:pt x="10208" y="4520"/>
                  <a:pt x="10232" y="4570"/>
                  <a:pt x="10263" y="4570"/>
                </a:cubicBezTo>
                <a:cubicBezTo>
                  <a:pt x="10293" y="4570"/>
                  <a:pt x="10317" y="4520"/>
                  <a:pt x="10317" y="4459"/>
                </a:cubicBezTo>
                <a:cubicBezTo>
                  <a:pt x="10317" y="4398"/>
                  <a:pt x="10293" y="4348"/>
                  <a:pt x="10263" y="4348"/>
                </a:cubicBezTo>
                <a:close/>
                <a:moveTo>
                  <a:pt x="10083" y="4348"/>
                </a:moveTo>
                <a:cubicBezTo>
                  <a:pt x="10053" y="4348"/>
                  <a:pt x="10029" y="4398"/>
                  <a:pt x="10029" y="4459"/>
                </a:cubicBezTo>
                <a:cubicBezTo>
                  <a:pt x="10029" y="4520"/>
                  <a:pt x="10053" y="4570"/>
                  <a:pt x="10083" y="4570"/>
                </a:cubicBezTo>
                <a:cubicBezTo>
                  <a:pt x="10114" y="4570"/>
                  <a:pt x="10138" y="4520"/>
                  <a:pt x="10138" y="4459"/>
                </a:cubicBezTo>
                <a:cubicBezTo>
                  <a:pt x="10138" y="4398"/>
                  <a:pt x="10114" y="4348"/>
                  <a:pt x="10083" y="4348"/>
                </a:cubicBezTo>
                <a:close/>
                <a:moveTo>
                  <a:pt x="9904" y="4348"/>
                </a:moveTo>
                <a:cubicBezTo>
                  <a:pt x="9874" y="4348"/>
                  <a:pt x="9850" y="4398"/>
                  <a:pt x="9850" y="4459"/>
                </a:cubicBezTo>
                <a:cubicBezTo>
                  <a:pt x="9850" y="4520"/>
                  <a:pt x="9874" y="4570"/>
                  <a:pt x="9904" y="4570"/>
                </a:cubicBezTo>
                <a:cubicBezTo>
                  <a:pt x="9935" y="4570"/>
                  <a:pt x="9959" y="4520"/>
                  <a:pt x="9959" y="4459"/>
                </a:cubicBezTo>
                <a:cubicBezTo>
                  <a:pt x="9959" y="4398"/>
                  <a:pt x="9935" y="4348"/>
                  <a:pt x="9904" y="4348"/>
                </a:cubicBezTo>
                <a:close/>
                <a:moveTo>
                  <a:pt x="9725" y="4348"/>
                </a:moveTo>
                <a:cubicBezTo>
                  <a:pt x="9695" y="4348"/>
                  <a:pt x="9670" y="4398"/>
                  <a:pt x="9670" y="4459"/>
                </a:cubicBezTo>
                <a:cubicBezTo>
                  <a:pt x="9670" y="4520"/>
                  <a:pt x="9695" y="4570"/>
                  <a:pt x="9725" y="4570"/>
                </a:cubicBezTo>
                <a:cubicBezTo>
                  <a:pt x="9756" y="4570"/>
                  <a:pt x="9780" y="4520"/>
                  <a:pt x="9780" y="4459"/>
                </a:cubicBezTo>
                <a:cubicBezTo>
                  <a:pt x="9780" y="4398"/>
                  <a:pt x="9756" y="4348"/>
                  <a:pt x="9725" y="4348"/>
                </a:cubicBezTo>
                <a:close/>
                <a:moveTo>
                  <a:pt x="9546" y="4348"/>
                </a:moveTo>
                <a:cubicBezTo>
                  <a:pt x="9516" y="4348"/>
                  <a:pt x="9491" y="4398"/>
                  <a:pt x="9491" y="4459"/>
                </a:cubicBezTo>
                <a:cubicBezTo>
                  <a:pt x="9491" y="4520"/>
                  <a:pt x="9516" y="4570"/>
                  <a:pt x="9546" y="4570"/>
                </a:cubicBezTo>
                <a:cubicBezTo>
                  <a:pt x="9577" y="4570"/>
                  <a:pt x="9601" y="4520"/>
                  <a:pt x="9601" y="4459"/>
                </a:cubicBezTo>
                <a:cubicBezTo>
                  <a:pt x="9601" y="4398"/>
                  <a:pt x="9577" y="4348"/>
                  <a:pt x="9546" y="4348"/>
                </a:cubicBezTo>
                <a:close/>
                <a:moveTo>
                  <a:pt x="9188" y="4348"/>
                </a:moveTo>
                <a:cubicBezTo>
                  <a:pt x="9158" y="4348"/>
                  <a:pt x="9133" y="4398"/>
                  <a:pt x="9133" y="4459"/>
                </a:cubicBezTo>
                <a:cubicBezTo>
                  <a:pt x="9133" y="4520"/>
                  <a:pt x="9158" y="4570"/>
                  <a:pt x="9188" y="4570"/>
                </a:cubicBezTo>
                <a:cubicBezTo>
                  <a:pt x="9218" y="4570"/>
                  <a:pt x="9243" y="4520"/>
                  <a:pt x="9243" y="4459"/>
                </a:cubicBezTo>
                <a:cubicBezTo>
                  <a:pt x="9243" y="4398"/>
                  <a:pt x="9218" y="4348"/>
                  <a:pt x="9188" y="4348"/>
                </a:cubicBezTo>
                <a:close/>
                <a:moveTo>
                  <a:pt x="6323" y="4348"/>
                </a:moveTo>
                <a:cubicBezTo>
                  <a:pt x="6292" y="4348"/>
                  <a:pt x="6268" y="4398"/>
                  <a:pt x="6268" y="4459"/>
                </a:cubicBezTo>
                <a:cubicBezTo>
                  <a:pt x="6268" y="4520"/>
                  <a:pt x="6292" y="4570"/>
                  <a:pt x="6323" y="4570"/>
                </a:cubicBezTo>
                <a:cubicBezTo>
                  <a:pt x="6353" y="4570"/>
                  <a:pt x="6378" y="4520"/>
                  <a:pt x="6378" y="4459"/>
                </a:cubicBezTo>
                <a:cubicBezTo>
                  <a:pt x="6378" y="4398"/>
                  <a:pt x="6353" y="4348"/>
                  <a:pt x="6323" y="4348"/>
                </a:cubicBezTo>
                <a:close/>
                <a:moveTo>
                  <a:pt x="6144" y="4348"/>
                </a:moveTo>
                <a:cubicBezTo>
                  <a:pt x="6113" y="4348"/>
                  <a:pt x="6089" y="4398"/>
                  <a:pt x="6089" y="4459"/>
                </a:cubicBezTo>
                <a:cubicBezTo>
                  <a:pt x="6089" y="4520"/>
                  <a:pt x="6113" y="4570"/>
                  <a:pt x="6144" y="4570"/>
                </a:cubicBezTo>
                <a:cubicBezTo>
                  <a:pt x="6174" y="4570"/>
                  <a:pt x="6199" y="4520"/>
                  <a:pt x="6199" y="4459"/>
                </a:cubicBezTo>
                <a:cubicBezTo>
                  <a:pt x="6199" y="4398"/>
                  <a:pt x="6174" y="4348"/>
                  <a:pt x="6144" y="4348"/>
                </a:cubicBezTo>
                <a:close/>
                <a:moveTo>
                  <a:pt x="5965" y="4348"/>
                </a:moveTo>
                <a:cubicBezTo>
                  <a:pt x="5934" y="4348"/>
                  <a:pt x="5910" y="4398"/>
                  <a:pt x="5910" y="4459"/>
                </a:cubicBezTo>
                <a:cubicBezTo>
                  <a:pt x="5910" y="4520"/>
                  <a:pt x="5934" y="4570"/>
                  <a:pt x="5965" y="4570"/>
                </a:cubicBezTo>
                <a:cubicBezTo>
                  <a:pt x="5995" y="4570"/>
                  <a:pt x="6019" y="4520"/>
                  <a:pt x="6019" y="4459"/>
                </a:cubicBezTo>
                <a:cubicBezTo>
                  <a:pt x="6019" y="4398"/>
                  <a:pt x="5995" y="4348"/>
                  <a:pt x="5965" y="4348"/>
                </a:cubicBezTo>
                <a:close/>
                <a:moveTo>
                  <a:pt x="5786" y="4348"/>
                </a:moveTo>
                <a:cubicBezTo>
                  <a:pt x="5755" y="4348"/>
                  <a:pt x="5731" y="4398"/>
                  <a:pt x="5731" y="4459"/>
                </a:cubicBezTo>
                <a:cubicBezTo>
                  <a:pt x="5731" y="4520"/>
                  <a:pt x="5755" y="4570"/>
                  <a:pt x="5786" y="4570"/>
                </a:cubicBezTo>
                <a:cubicBezTo>
                  <a:pt x="5816" y="4570"/>
                  <a:pt x="5840" y="4520"/>
                  <a:pt x="5840" y="4459"/>
                </a:cubicBezTo>
                <a:cubicBezTo>
                  <a:pt x="5840" y="4398"/>
                  <a:pt x="5816" y="4348"/>
                  <a:pt x="5786" y="4348"/>
                </a:cubicBezTo>
                <a:close/>
                <a:moveTo>
                  <a:pt x="5606" y="4348"/>
                </a:moveTo>
                <a:cubicBezTo>
                  <a:pt x="5576" y="4348"/>
                  <a:pt x="5552" y="4398"/>
                  <a:pt x="5552" y="4459"/>
                </a:cubicBezTo>
                <a:cubicBezTo>
                  <a:pt x="5552" y="4520"/>
                  <a:pt x="5576" y="4570"/>
                  <a:pt x="5606" y="4570"/>
                </a:cubicBezTo>
                <a:cubicBezTo>
                  <a:pt x="5637" y="4570"/>
                  <a:pt x="5661" y="4520"/>
                  <a:pt x="5661" y="4459"/>
                </a:cubicBezTo>
                <a:cubicBezTo>
                  <a:pt x="5661" y="4398"/>
                  <a:pt x="5637" y="4348"/>
                  <a:pt x="5606" y="4348"/>
                </a:cubicBezTo>
                <a:close/>
                <a:moveTo>
                  <a:pt x="5427" y="4348"/>
                </a:moveTo>
                <a:cubicBezTo>
                  <a:pt x="5397" y="4348"/>
                  <a:pt x="5372" y="4398"/>
                  <a:pt x="5372" y="4459"/>
                </a:cubicBezTo>
                <a:cubicBezTo>
                  <a:pt x="5372" y="4520"/>
                  <a:pt x="5397" y="4570"/>
                  <a:pt x="5427" y="4570"/>
                </a:cubicBezTo>
                <a:cubicBezTo>
                  <a:pt x="5458" y="4570"/>
                  <a:pt x="5482" y="4520"/>
                  <a:pt x="5482" y="4459"/>
                </a:cubicBezTo>
                <a:cubicBezTo>
                  <a:pt x="5482" y="4398"/>
                  <a:pt x="5458" y="4348"/>
                  <a:pt x="5427" y="4348"/>
                </a:cubicBezTo>
                <a:close/>
                <a:moveTo>
                  <a:pt x="5248" y="4348"/>
                </a:moveTo>
                <a:cubicBezTo>
                  <a:pt x="5218" y="4348"/>
                  <a:pt x="5193" y="4398"/>
                  <a:pt x="5193" y="4459"/>
                </a:cubicBezTo>
                <a:cubicBezTo>
                  <a:pt x="5193" y="4520"/>
                  <a:pt x="5218" y="4570"/>
                  <a:pt x="5248" y="4570"/>
                </a:cubicBezTo>
                <a:cubicBezTo>
                  <a:pt x="5279" y="4570"/>
                  <a:pt x="5303" y="4520"/>
                  <a:pt x="5303" y="4459"/>
                </a:cubicBezTo>
                <a:cubicBezTo>
                  <a:pt x="5303" y="4398"/>
                  <a:pt x="5279" y="4348"/>
                  <a:pt x="5248" y="4348"/>
                </a:cubicBezTo>
                <a:close/>
                <a:moveTo>
                  <a:pt x="5069" y="4348"/>
                </a:moveTo>
                <a:cubicBezTo>
                  <a:pt x="5039" y="4348"/>
                  <a:pt x="5014" y="4398"/>
                  <a:pt x="5014" y="4459"/>
                </a:cubicBezTo>
                <a:cubicBezTo>
                  <a:pt x="5014" y="4520"/>
                  <a:pt x="5039" y="4570"/>
                  <a:pt x="5069" y="4570"/>
                </a:cubicBezTo>
                <a:cubicBezTo>
                  <a:pt x="5099" y="4570"/>
                  <a:pt x="5124" y="4520"/>
                  <a:pt x="5124" y="4459"/>
                </a:cubicBezTo>
                <a:cubicBezTo>
                  <a:pt x="5124" y="4398"/>
                  <a:pt x="5099" y="4348"/>
                  <a:pt x="5069" y="4348"/>
                </a:cubicBezTo>
                <a:close/>
                <a:moveTo>
                  <a:pt x="4890" y="4348"/>
                </a:moveTo>
                <a:cubicBezTo>
                  <a:pt x="4860" y="4348"/>
                  <a:pt x="4835" y="4398"/>
                  <a:pt x="4835" y="4459"/>
                </a:cubicBezTo>
                <a:cubicBezTo>
                  <a:pt x="4835" y="4520"/>
                  <a:pt x="4860" y="4570"/>
                  <a:pt x="4890" y="4570"/>
                </a:cubicBezTo>
                <a:cubicBezTo>
                  <a:pt x="4920" y="4570"/>
                  <a:pt x="4945" y="4520"/>
                  <a:pt x="4945" y="4459"/>
                </a:cubicBezTo>
                <a:cubicBezTo>
                  <a:pt x="4945" y="4398"/>
                  <a:pt x="4920" y="4348"/>
                  <a:pt x="4890" y="4348"/>
                </a:cubicBezTo>
                <a:close/>
                <a:moveTo>
                  <a:pt x="4711" y="4348"/>
                </a:moveTo>
                <a:cubicBezTo>
                  <a:pt x="4681" y="4348"/>
                  <a:pt x="4656" y="4398"/>
                  <a:pt x="4656" y="4459"/>
                </a:cubicBezTo>
                <a:cubicBezTo>
                  <a:pt x="4656" y="4520"/>
                  <a:pt x="4681" y="4570"/>
                  <a:pt x="4711" y="4570"/>
                </a:cubicBezTo>
                <a:cubicBezTo>
                  <a:pt x="4741" y="4570"/>
                  <a:pt x="4766" y="4520"/>
                  <a:pt x="4766" y="4459"/>
                </a:cubicBezTo>
                <a:cubicBezTo>
                  <a:pt x="4766" y="4398"/>
                  <a:pt x="4741" y="4348"/>
                  <a:pt x="4711" y="4348"/>
                </a:cubicBezTo>
                <a:close/>
                <a:moveTo>
                  <a:pt x="4532" y="4348"/>
                </a:moveTo>
                <a:cubicBezTo>
                  <a:pt x="4502" y="4348"/>
                  <a:pt x="4477" y="4398"/>
                  <a:pt x="4477" y="4459"/>
                </a:cubicBezTo>
                <a:cubicBezTo>
                  <a:pt x="4477" y="4520"/>
                  <a:pt x="4502" y="4570"/>
                  <a:pt x="4532" y="4570"/>
                </a:cubicBezTo>
                <a:cubicBezTo>
                  <a:pt x="4562" y="4570"/>
                  <a:pt x="4587" y="4520"/>
                  <a:pt x="4587" y="4459"/>
                </a:cubicBezTo>
                <a:cubicBezTo>
                  <a:pt x="4587" y="4398"/>
                  <a:pt x="4562" y="4348"/>
                  <a:pt x="4532" y="4348"/>
                </a:cubicBezTo>
                <a:close/>
                <a:moveTo>
                  <a:pt x="4353" y="4348"/>
                </a:moveTo>
                <a:cubicBezTo>
                  <a:pt x="4323" y="4348"/>
                  <a:pt x="4298" y="4398"/>
                  <a:pt x="4298" y="4459"/>
                </a:cubicBezTo>
                <a:cubicBezTo>
                  <a:pt x="4298" y="4520"/>
                  <a:pt x="4323" y="4570"/>
                  <a:pt x="4353" y="4570"/>
                </a:cubicBezTo>
                <a:cubicBezTo>
                  <a:pt x="4383" y="4570"/>
                  <a:pt x="4408" y="4520"/>
                  <a:pt x="4408" y="4459"/>
                </a:cubicBezTo>
                <a:cubicBezTo>
                  <a:pt x="4408" y="4398"/>
                  <a:pt x="4383" y="4348"/>
                  <a:pt x="4353" y="4348"/>
                </a:cubicBezTo>
                <a:close/>
                <a:moveTo>
                  <a:pt x="4174" y="4348"/>
                </a:moveTo>
                <a:cubicBezTo>
                  <a:pt x="4143" y="4348"/>
                  <a:pt x="4119" y="4398"/>
                  <a:pt x="4119" y="4459"/>
                </a:cubicBezTo>
                <a:cubicBezTo>
                  <a:pt x="4119" y="4520"/>
                  <a:pt x="4143" y="4570"/>
                  <a:pt x="4174" y="4570"/>
                </a:cubicBezTo>
                <a:cubicBezTo>
                  <a:pt x="4204" y="4570"/>
                  <a:pt x="4229" y="4520"/>
                  <a:pt x="4229" y="4459"/>
                </a:cubicBezTo>
                <a:cubicBezTo>
                  <a:pt x="4229" y="4398"/>
                  <a:pt x="4204" y="4348"/>
                  <a:pt x="4174" y="4348"/>
                </a:cubicBezTo>
                <a:close/>
                <a:moveTo>
                  <a:pt x="3995" y="4348"/>
                </a:moveTo>
                <a:cubicBezTo>
                  <a:pt x="3964" y="4348"/>
                  <a:pt x="3940" y="4398"/>
                  <a:pt x="3940" y="4459"/>
                </a:cubicBezTo>
                <a:cubicBezTo>
                  <a:pt x="3940" y="4520"/>
                  <a:pt x="3964" y="4570"/>
                  <a:pt x="3995" y="4570"/>
                </a:cubicBezTo>
                <a:cubicBezTo>
                  <a:pt x="4025" y="4570"/>
                  <a:pt x="4050" y="4520"/>
                  <a:pt x="4050" y="4459"/>
                </a:cubicBezTo>
                <a:cubicBezTo>
                  <a:pt x="4050" y="4398"/>
                  <a:pt x="4025" y="4348"/>
                  <a:pt x="3995" y="4348"/>
                </a:cubicBezTo>
                <a:close/>
                <a:moveTo>
                  <a:pt x="3816" y="4348"/>
                </a:moveTo>
                <a:cubicBezTo>
                  <a:pt x="3785" y="4348"/>
                  <a:pt x="3761" y="4398"/>
                  <a:pt x="3761" y="4459"/>
                </a:cubicBezTo>
                <a:cubicBezTo>
                  <a:pt x="3761" y="4520"/>
                  <a:pt x="3785" y="4570"/>
                  <a:pt x="3816" y="4570"/>
                </a:cubicBezTo>
                <a:cubicBezTo>
                  <a:pt x="3846" y="4570"/>
                  <a:pt x="3870" y="4520"/>
                  <a:pt x="3870" y="4459"/>
                </a:cubicBezTo>
                <a:cubicBezTo>
                  <a:pt x="3870" y="4398"/>
                  <a:pt x="3846" y="4348"/>
                  <a:pt x="3816" y="4348"/>
                </a:cubicBezTo>
                <a:close/>
                <a:moveTo>
                  <a:pt x="3637" y="4348"/>
                </a:moveTo>
                <a:cubicBezTo>
                  <a:pt x="3606" y="4348"/>
                  <a:pt x="3582" y="4398"/>
                  <a:pt x="3582" y="4459"/>
                </a:cubicBezTo>
                <a:cubicBezTo>
                  <a:pt x="3582" y="4520"/>
                  <a:pt x="3606" y="4570"/>
                  <a:pt x="3637" y="4570"/>
                </a:cubicBezTo>
                <a:cubicBezTo>
                  <a:pt x="3667" y="4570"/>
                  <a:pt x="3691" y="4520"/>
                  <a:pt x="3691" y="4459"/>
                </a:cubicBezTo>
                <a:cubicBezTo>
                  <a:pt x="3691" y="4398"/>
                  <a:pt x="3667" y="4348"/>
                  <a:pt x="3637" y="4348"/>
                </a:cubicBezTo>
                <a:close/>
                <a:moveTo>
                  <a:pt x="3457" y="4348"/>
                </a:moveTo>
                <a:cubicBezTo>
                  <a:pt x="3427" y="4348"/>
                  <a:pt x="3403" y="4398"/>
                  <a:pt x="3403" y="4459"/>
                </a:cubicBezTo>
                <a:cubicBezTo>
                  <a:pt x="3403" y="4520"/>
                  <a:pt x="3427" y="4570"/>
                  <a:pt x="3457" y="4570"/>
                </a:cubicBezTo>
                <a:cubicBezTo>
                  <a:pt x="3488" y="4570"/>
                  <a:pt x="3512" y="4520"/>
                  <a:pt x="3512" y="4459"/>
                </a:cubicBezTo>
                <a:cubicBezTo>
                  <a:pt x="3512" y="4398"/>
                  <a:pt x="3488" y="4348"/>
                  <a:pt x="3457" y="4348"/>
                </a:cubicBezTo>
                <a:close/>
                <a:moveTo>
                  <a:pt x="3278" y="4348"/>
                </a:moveTo>
                <a:cubicBezTo>
                  <a:pt x="3248" y="4348"/>
                  <a:pt x="3223" y="4398"/>
                  <a:pt x="3223" y="4459"/>
                </a:cubicBezTo>
                <a:cubicBezTo>
                  <a:pt x="3223" y="4520"/>
                  <a:pt x="3248" y="4570"/>
                  <a:pt x="3278" y="4570"/>
                </a:cubicBezTo>
                <a:cubicBezTo>
                  <a:pt x="3309" y="4570"/>
                  <a:pt x="3333" y="4520"/>
                  <a:pt x="3333" y="4459"/>
                </a:cubicBezTo>
                <a:cubicBezTo>
                  <a:pt x="3333" y="4398"/>
                  <a:pt x="3309" y="4348"/>
                  <a:pt x="3278" y="4348"/>
                </a:cubicBezTo>
                <a:close/>
                <a:moveTo>
                  <a:pt x="3099" y="4348"/>
                </a:moveTo>
                <a:cubicBezTo>
                  <a:pt x="3069" y="4348"/>
                  <a:pt x="3044" y="4398"/>
                  <a:pt x="3044" y="4459"/>
                </a:cubicBezTo>
                <a:cubicBezTo>
                  <a:pt x="3044" y="4520"/>
                  <a:pt x="3069" y="4570"/>
                  <a:pt x="3099" y="4570"/>
                </a:cubicBezTo>
                <a:cubicBezTo>
                  <a:pt x="3130" y="4570"/>
                  <a:pt x="3154" y="4520"/>
                  <a:pt x="3154" y="4459"/>
                </a:cubicBezTo>
                <a:cubicBezTo>
                  <a:pt x="3154" y="4398"/>
                  <a:pt x="3130" y="4348"/>
                  <a:pt x="3099" y="4348"/>
                </a:cubicBezTo>
                <a:close/>
                <a:moveTo>
                  <a:pt x="2920" y="4348"/>
                </a:moveTo>
                <a:cubicBezTo>
                  <a:pt x="2890" y="4348"/>
                  <a:pt x="2865" y="4398"/>
                  <a:pt x="2865" y="4459"/>
                </a:cubicBezTo>
                <a:cubicBezTo>
                  <a:pt x="2865" y="4520"/>
                  <a:pt x="2890" y="4570"/>
                  <a:pt x="2920" y="4570"/>
                </a:cubicBezTo>
                <a:cubicBezTo>
                  <a:pt x="2950" y="4570"/>
                  <a:pt x="2975" y="4520"/>
                  <a:pt x="2975" y="4459"/>
                </a:cubicBezTo>
                <a:cubicBezTo>
                  <a:pt x="2975" y="4398"/>
                  <a:pt x="2950" y="4348"/>
                  <a:pt x="2920" y="4348"/>
                </a:cubicBezTo>
                <a:close/>
                <a:moveTo>
                  <a:pt x="2741" y="4348"/>
                </a:moveTo>
                <a:cubicBezTo>
                  <a:pt x="2711" y="4348"/>
                  <a:pt x="2686" y="4398"/>
                  <a:pt x="2686" y="4459"/>
                </a:cubicBezTo>
                <a:cubicBezTo>
                  <a:pt x="2686" y="4520"/>
                  <a:pt x="2711" y="4570"/>
                  <a:pt x="2741" y="4570"/>
                </a:cubicBezTo>
                <a:cubicBezTo>
                  <a:pt x="2771" y="4570"/>
                  <a:pt x="2796" y="4520"/>
                  <a:pt x="2796" y="4459"/>
                </a:cubicBezTo>
                <a:cubicBezTo>
                  <a:pt x="2796" y="4398"/>
                  <a:pt x="2771" y="4348"/>
                  <a:pt x="2741" y="4348"/>
                </a:cubicBezTo>
                <a:close/>
                <a:moveTo>
                  <a:pt x="2562" y="4348"/>
                </a:moveTo>
                <a:cubicBezTo>
                  <a:pt x="2532" y="4348"/>
                  <a:pt x="2507" y="4398"/>
                  <a:pt x="2507" y="4459"/>
                </a:cubicBezTo>
                <a:cubicBezTo>
                  <a:pt x="2507" y="4520"/>
                  <a:pt x="2532" y="4570"/>
                  <a:pt x="2562" y="4570"/>
                </a:cubicBezTo>
                <a:cubicBezTo>
                  <a:pt x="2592" y="4570"/>
                  <a:pt x="2617" y="4520"/>
                  <a:pt x="2617" y="4459"/>
                </a:cubicBezTo>
                <a:cubicBezTo>
                  <a:pt x="2617" y="4398"/>
                  <a:pt x="2592" y="4348"/>
                  <a:pt x="2562" y="4348"/>
                </a:cubicBezTo>
                <a:close/>
                <a:moveTo>
                  <a:pt x="2383" y="4348"/>
                </a:moveTo>
                <a:cubicBezTo>
                  <a:pt x="2353" y="4348"/>
                  <a:pt x="2328" y="4398"/>
                  <a:pt x="2328" y="4459"/>
                </a:cubicBezTo>
                <a:cubicBezTo>
                  <a:pt x="2328" y="4520"/>
                  <a:pt x="2353" y="4570"/>
                  <a:pt x="2383" y="4570"/>
                </a:cubicBezTo>
                <a:cubicBezTo>
                  <a:pt x="2413" y="4570"/>
                  <a:pt x="2438" y="4520"/>
                  <a:pt x="2438" y="4459"/>
                </a:cubicBezTo>
                <a:cubicBezTo>
                  <a:pt x="2438" y="4398"/>
                  <a:pt x="2413" y="4348"/>
                  <a:pt x="2383" y="4348"/>
                </a:cubicBezTo>
                <a:close/>
                <a:moveTo>
                  <a:pt x="2204" y="4348"/>
                </a:moveTo>
                <a:cubicBezTo>
                  <a:pt x="2174" y="4348"/>
                  <a:pt x="2149" y="4398"/>
                  <a:pt x="2149" y="4459"/>
                </a:cubicBezTo>
                <a:cubicBezTo>
                  <a:pt x="2149" y="4520"/>
                  <a:pt x="2174" y="4570"/>
                  <a:pt x="2204" y="4570"/>
                </a:cubicBezTo>
                <a:cubicBezTo>
                  <a:pt x="2234" y="4570"/>
                  <a:pt x="2259" y="4520"/>
                  <a:pt x="2259" y="4459"/>
                </a:cubicBezTo>
                <a:cubicBezTo>
                  <a:pt x="2259" y="4398"/>
                  <a:pt x="2234" y="4348"/>
                  <a:pt x="2204" y="4348"/>
                </a:cubicBezTo>
                <a:close/>
                <a:moveTo>
                  <a:pt x="2025" y="4348"/>
                </a:moveTo>
                <a:cubicBezTo>
                  <a:pt x="1994" y="4348"/>
                  <a:pt x="1970" y="4398"/>
                  <a:pt x="1970" y="4459"/>
                </a:cubicBezTo>
                <a:cubicBezTo>
                  <a:pt x="1970" y="4520"/>
                  <a:pt x="1994" y="4570"/>
                  <a:pt x="2025" y="4570"/>
                </a:cubicBezTo>
                <a:cubicBezTo>
                  <a:pt x="2055" y="4570"/>
                  <a:pt x="2080" y="4520"/>
                  <a:pt x="2080" y="4459"/>
                </a:cubicBezTo>
                <a:cubicBezTo>
                  <a:pt x="2080" y="4398"/>
                  <a:pt x="2055" y="4348"/>
                  <a:pt x="2025" y="4348"/>
                </a:cubicBezTo>
                <a:close/>
                <a:moveTo>
                  <a:pt x="19396" y="3986"/>
                </a:moveTo>
                <a:cubicBezTo>
                  <a:pt x="19366" y="3986"/>
                  <a:pt x="19341" y="4035"/>
                  <a:pt x="19341" y="4097"/>
                </a:cubicBezTo>
                <a:cubicBezTo>
                  <a:pt x="19341" y="4158"/>
                  <a:pt x="19366" y="4208"/>
                  <a:pt x="19396" y="4208"/>
                </a:cubicBezTo>
                <a:cubicBezTo>
                  <a:pt x="19426" y="4208"/>
                  <a:pt x="19451" y="4158"/>
                  <a:pt x="19451" y="4097"/>
                </a:cubicBezTo>
                <a:cubicBezTo>
                  <a:pt x="19451" y="4035"/>
                  <a:pt x="19426" y="3986"/>
                  <a:pt x="19396" y="3986"/>
                </a:cubicBezTo>
                <a:close/>
                <a:moveTo>
                  <a:pt x="19217" y="3986"/>
                </a:moveTo>
                <a:cubicBezTo>
                  <a:pt x="19187" y="3986"/>
                  <a:pt x="19162" y="4035"/>
                  <a:pt x="19162" y="4097"/>
                </a:cubicBezTo>
                <a:cubicBezTo>
                  <a:pt x="19162" y="4158"/>
                  <a:pt x="19187" y="4208"/>
                  <a:pt x="19217" y="4208"/>
                </a:cubicBezTo>
                <a:cubicBezTo>
                  <a:pt x="19247" y="4208"/>
                  <a:pt x="19272" y="4158"/>
                  <a:pt x="19272" y="4097"/>
                </a:cubicBezTo>
                <a:cubicBezTo>
                  <a:pt x="19272" y="4035"/>
                  <a:pt x="19247" y="3986"/>
                  <a:pt x="19217" y="3986"/>
                </a:cubicBezTo>
                <a:close/>
                <a:moveTo>
                  <a:pt x="18321" y="3986"/>
                </a:moveTo>
                <a:cubicBezTo>
                  <a:pt x="18291" y="3986"/>
                  <a:pt x="18267" y="4035"/>
                  <a:pt x="18267" y="4097"/>
                </a:cubicBezTo>
                <a:cubicBezTo>
                  <a:pt x="18267" y="4158"/>
                  <a:pt x="18291" y="4208"/>
                  <a:pt x="18321" y="4208"/>
                </a:cubicBezTo>
                <a:cubicBezTo>
                  <a:pt x="18352" y="4208"/>
                  <a:pt x="18376" y="4158"/>
                  <a:pt x="18376" y="4097"/>
                </a:cubicBezTo>
                <a:cubicBezTo>
                  <a:pt x="18376" y="4035"/>
                  <a:pt x="18352" y="3986"/>
                  <a:pt x="18321" y="3986"/>
                </a:cubicBezTo>
                <a:close/>
                <a:moveTo>
                  <a:pt x="18142" y="3986"/>
                </a:moveTo>
                <a:cubicBezTo>
                  <a:pt x="18112" y="3986"/>
                  <a:pt x="18088" y="4035"/>
                  <a:pt x="18088" y="4097"/>
                </a:cubicBezTo>
                <a:cubicBezTo>
                  <a:pt x="18088" y="4158"/>
                  <a:pt x="18112" y="4208"/>
                  <a:pt x="18142" y="4208"/>
                </a:cubicBezTo>
                <a:cubicBezTo>
                  <a:pt x="18173" y="4208"/>
                  <a:pt x="18197" y="4158"/>
                  <a:pt x="18197" y="4097"/>
                </a:cubicBezTo>
                <a:cubicBezTo>
                  <a:pt x="18197" y="4035"/>
                  <a:pt x="18173" y="3986"/>
                  <a:pt x="18142" y="3986"/>
                </a:cubicBezTo>
                <a:close/>
                <a:moveTo>
                  <a:pt x="17963" y="3986"/>
                </a:moveTo>
                <a:cubicBezTo>
                  <a:pt x="17933" y="3986"/>
                  <a:pt x="17908" y="4035"/>
                  <a:pt x="17908" y="4097"/>
                </a:cubicBezTo>
                <a:cubicBezTo>
                  <a:pt x="17908" y="4158"/>
                  <a:pt x="17933" y="4208"/>
                  <a:pt x="17963" y="4208"/>
                </a:cubicBezTo>
                <a:cubicBezTo>
                  <a:pt x="17994" y="4208"/>
                  <a:pt x="18018" y="4158"/>
                  <a:pt x="18018" y="4097"/>
                </a:cubicBezTo>
                <a:cubicBezTo>
                  <a:pt x="18018" y="4035"/>
                  <a:pt x="17994" y="3986"/>
                  <a:pt x="17963" y="3986"/>
                </a:cubicBezTo>
                <a:close/>
                <a:moveTo>
                  <a:pt x="17784" y="3986"/>
                </a:moveTo>
                <a:cubicBezTo>
                  <a:pt x="17754" y="3986"/>
                  <a:pt x="17729" y="4035"/>
                  <a:pt x="17729" y="4097"/>
                </a:cubicBezTo>
                <a:cubicBezTo>
                  <a:pt x="17729" y="4158"/>
                  <a:pt x="17754" y="4208"/>
                  <a:pt x="17784" y="4208"/>
                </a:cubicBezTo>
                <a:cubicBezTo>
                  <a:pt x="17815" y="4208"/>
                  <a:pt x="17839" y="4158"/>
                  <a:pt x="17839" y="4097"/>
                </a:cubicBezTo>
                <a:cubicBezTo>
                  <a:pt x="17839" y="4035"/>
                  <a:pt x="17815" y="3986"/>
                  <a:pt x="17784" y="3986"/>
                </a:cubicBezTo>
                <a:close/>
                <a:moveTo>
                  <a:pt x="17605" y="3986"/>
                </a:moveTo>
                <a:cubicBezTo>
                  <a:pt x="17575" y="3986"/>
                  <a:pt x="17550" y="4035"/>
                  <a:pt x="17550" y="4097"/>
                </a:cubicBezTo>
                <a:cubicBezTo>
                  <a:pt x="17550" y="4158"/>
                  <a:pt x="17575" y="4208"/>
                  <a:pt x="17605" y="4208"/>
                </a:cubicBezTo>
                <a:cubicBezTo>
                  <a:pt x="17635" y="4208"/>
                  <a:pt x="17660" y="4158"/>
                  <a:pt x="17660" y="4097"/>
                </a:cubicBezTo>
                <a:cubicBezTo>
                  <a:pt x="17660" y="4035"/>
                  <a:pt x="17635" y="3986"/>
                  <a:pt x="17605" y="3986"/>
                </a:cubicBezTo>
                <a:close/>
                <a:moveTo>
                  <a:pt x="17426" y="3986"/>
                </a:moveTo>
                <a:cubicBezTo>
                  <a:pt x="17396" y="3986"/>
                  <a:pt x="17371" y="4035"/>
                  <a:pt x="17371" y="4097"/>
                </a:cubicBezTo>
                <a:cubicBezTo>
                  <a:pt x="17371" y="4158"/>
                  <a:pt x="17396" y="4208"/>
                  <a:pt x="17426" y="4208"/>
                </a:cubicBezTo>
                <a:cubicBezTo>
                  <a:pt x="17456" y="4208"/>
                  <a:pt x="17481" y="4158"/>
                  <a:pt x="17481" y="4097"/>
                </a:cubicBezTo>
                <a:cubicBezTo>
                  <a:pt x="17481" y="4035"/>
                  <a:pt x="17456" y="3986"/>
                  <a:pt x="17426" y="3986"/>
                </a:cubicBezTo>
                <a:close/>
                <a:moveTo>
                  <a:pt x="17247" y="3986"/>
                </a:moveTo>
                <a:cubicBezTo>
                  <a:pt x="17217" y="3986"/>
                  <a:pt x="17192" y="4035"/>
                  <a:pt x="17192" y="4097"/>
                </a:cubicBezTo>
                <a:cubicBezTo>
                  <a:pt x="17192" y="4158"/>
                  <a:pt x="17217" y="4208"/>
                  <a:pt x="17247" y="4208"/>
                </a:cubicBezTo>
                <a:cubicBezTo>
                  <a:pt x="17277" y="4208"/>
                  <a:pt x="17302" y="4158"/>
                  <a:pt x="17302" y="4097"/>
                </a:cubicBezTo>
                <a:cubicBezTo>
                  <a:pt x="17302" y="4035"/>
                  <a:pt x="17277" y="3986"/>
                  <a:pt x="17247" y="3986"/>
                </a:cubicBezTo>
                <a:close/>
                <a:moveTo>
                  <a:pt x="17068" y="3986"/>
                </a:moveTo>
                <a:cubicBezTo>
                  <a:pt x="17038" y="3986"/>
                  <a:pt x="17013" y="4035"/>
                  <a:pt x="17013" y="4097"/>
                </a:cubicBezTo>
                <a:cubicBezTo>
                  <a:pt x="17013" y="4158"/>
                  <a:pt x="17038" y="4208"/>
                  <a:pt x="17068" y="4208"/>
                </a:cubicBezTo>
                <a:cubicBezTo>
                  <a:pt x="17098" y="4208"/>
                  <a:pt x="17123" y="4158"/>
                  <a:pt x="17123" y="4097"/>
                </a:cubicBezTo>
                <a:cubicBezTo>
                  <a:pt x="17123" y="4035"/>
                  <a:pt x="17098" y="3986"/>
                  <a:pt x="17068" y="3986"/>
                </a:cubicBezTo>
                <a:close/>
                <a:moveTo>
                  <a:pt x="16889" y="3986"/>
                </a:moveTo>
                <a:cubicBezTo>
                  <a:pt x="16859" y="3986"/>
                  <a:pt x="16834" y="4035"/>
                  <a:pt x="16834" y="4097"/>
                </a:cubicBezTo>
                <a:cubicBezTo>
                  <a:pt x="16834" y="4158"/>
                  <a:pt x="16859" y="4208"/>
                  <a:pt x="16889" y="4208"/>
                </a:cubicBezTo>
                <a:cubicBezTo>
                  <a:pt x="16919" y="4208"/>
                  <a:pt x="16944" y="4158"/>
                  <a:pt x="16944" y="4097"/>
                </a:cubicBezTo>
                <a:cubicBezTo>
                  <a:pt x="16944" y="4035"/>
                  <a:pt x="16919" y="3986"/>
                  <a:pt x="16889" y="3986"/>
                </a:cubicBezTo>
                <a:close/>
                <a:moveTo>
                  <a:pt x="16710" y="3986"/>
                </a:moveTo>
                <a:cubicBezTo>
                  <a:pt x="16679" y="3986"/>
                  <a:pt x="16655" y="4035"/>
                  <a:pt x="16655" y="4097"/>
                </a:cubicBezTo>
                <a:cubicBezTo>
                  <a:pt x="16655" y="4158"/>
                  <a:pt x="16679" y="4208"/>
                  <a:pt x="16710" y="4208"/>
                </a:cubicBezTo>
                <a:cubicBezTo>
                  <a:pt x="16740" y="4208"/>
                  <a:pt x="16765" y="4158"/>
                  <a:pt x="16765" y="4097"/>
                </a:cubicBezTo>
                <a:cubicBezTo>
                  <a:pt x="16765" y="4035"/>
                  <a:pt x="16740" y="3986"/>
                  <a:pt x="16710" y="3986"/>
                </a:cubicBezTo>
                <a:close/>
                <a:moveTo>
                  <a:pt x="16531" y="3986"/>
                </a:moveTo>
                <a:cubicBezTo>
                  <a:pt x="16500" y="3986"/>
                  <a:pt x="16476" y="4035"/>
                  <a:pt x="16476" y="4097"/>
                </a:cubicBezTo>
                <a:cubicBezTo>
                  <a:pt x="16476" y="4158"/>
                  <a:pt x="16500" y="4208"/>
                  <a:pt x="16531" y="4208"/>
                </a:cubicBezTo>
                <a:cubicBezTo>
                  <a:pt x="16561" y="4208"/>
                  <a:pt x="16585" y="4158"/>
                  <a:pt x="16585" y="4097"/>
                </a:cubicBezTo>
                <a:cubicBezTo>
                  <a:pt x="16585" y="4035"/>
                  <a:pt x="16561" y="3986"/>
                  <a:pt x="16531" y="3986"/>
                </a:cubicBezTo>
                <a:close/>
                <a:moveTo>
                  <a:pt x="16352" y="3986"/>
                </a:moveTo>
                <a:cubicBezTo>
                  <a:pt x="16321" y="3986"/>
                  <a:pt x="16297" y="4035"/>
                  <a:pt x="16297" y="4097"/>
                </a:cubicBezTo>
                <a:cubicBezTo>
                  <a:pt x="16297" y="4158"/>
                  <a:pt x="16321" y="4208"/>
                  <a:pt x="16352" y="4208"/>
                </a:cubicBezTo>
                <a:cubicBezTo>
                  <a:pt x="16382" y="4208"/>
                  <a:pt x="16406" y="4158"/>
                  <a:pt x="16406" y="4097"/>
                </a:cubicBezTo>
                <a:cubicBezTo>
                  <a:pt x="16406" y="4035"/>
                  <a:pt x="16382" y="3986"/>
                  <a:pt x="16352" y="3986"/>
                </a:cubicBezTo>
                <a:close/>
                <a:moveTo>
                  <a:pt x="16172" y="3986"/>
                </a:moveTo>
                <a:cubicBezTo>
                  <a:pt x="16142" y="3986"/>
                  <a:pt x="16118" y="4035"/>
                  <a:pt x="16118" y="4097"/>
                </a:cubicBezTo>
                <a:cubicBezTo>
                  <a:pt x="16118" y="4158"/>
                  <a:pt x="16142" y="4208"/>
                  <a:pt x="16172" y="4208"/>
                </a:cubicBezTo>
                <a:cubicBezTo>
                  <a:pt x="16203" y="4208"/>
                  <a:pt x="16227" y="4158"/>
                  <a:pt x="16227" y="4097"/>
                </a:cubicBezTo>
                <a:cubicBezTo>
                  <a:pt x="16227" y="4035"/>
                  <a:pt x="16203" y="3986"/>
                  <a:pt x="16172" y="3986"/>
                </a:cubicBezTo>
                <a:close/>
                <a:moveTo>
                  <a:pt x="15993" y="3986"/>
                </a:moveTo>
                <a:cubicBezTo>
                  <a:pt x="15963" y="3986"/>
                  <a:pt x="15938" y="4035"/>
                  <a:pt x="15938" y="4097"/>
                </a:cubicBezTo>
                <a:cubicBezTo>
                  <a:pt x="15938" y="4158"/>
                  <a:pt x="15963" y="4208"/>
                  <a:pt x="15993" y="4208"/>
                </a:cubicBezTo>
                <a:cubicBezTo>
                  <a:pt x="16024" y="4208"/>
                  <a:pt x="16048" y="4158"/>
                  <a:pt x="16048" y="4097"/>
                </a:cubicBezTo>
                <a:cubicBezTo>
                  <a:pt x="16048" y="4035"/>
                  <a:pt x="16024" y="3986"/>
                  <a:pt x="15993" y="3986"/>
                </a:cubicBezTo>
                <a:close/>
                <a:moveTo>
                  <a:pt x="15814" y="3986"/>
                </a:moveTo>
                <a:cubicBezTo>
                  <a:pt x="15784" y="3986"/>
                  <a:pt x="15759" y="4035"/>
                  <a:pt x="15759" y="4097"/>
                </a:cubicBezTo>
                <a:cubicBezTo>
                  <a:pt x="15759" y="4158"/>
                  <a:pt x="15784" y="4208"/>
                  <a:pt x="15814" y="4208"/>
                </a:cubicBezTo>
                <a:cubicBezTo>
                  <a:pt x="15845" y="4208"/>
                  <a:pt x="15869" y="4158"/>
                  <a:pt x="15869" y="4097"/>
                </a:cubicBezTo>
                <a:cubicBezTo>
                  <a:pt x="15869" y="4035"/>
                  <a:pt x="15845" y="3986"/>
                  <a:pt x="15814" y="3986"/>
                </a:cubicBezTo>
                <a:close/>
                <a:moveTo>
                  <a:pt x="15635" y="3986"/>
                </a:moveTo>
                <a:cubicBezTo>
                  <a:pt x="15605" y="3986"/>
                  <a:pt x="15580" y="4035"/>
                  <a:pt x="15580" y="4097"/>
                </a:cubicBezTo>
                <a:cubicBezTo>
                  <a:pt x="15580" y="4158"/>
                  <a:pt x="15605" y="4208"/>
                  <a:pt x="15635" y="4208"/>
                </a:cubicBezTo>
                <a:cubicBezTo>
                  <a:pt x="15666" y="4208"/>
                  <a:pt x="15690" y="4158"/>
                  <a:pt x="15690" y="4097"/>
                </a:cubicBezTo>
                <a:cubicBezTo>
                  <a:pt x="15690" y="4035"/>
                  <a:pt x="15666" y="3986"/>
                  <a:pt x="15635" y="3986"/>
                </a:cubicBezTo>
                <a:close/>
                <a:moveTo>
                  <a:pt x="15456" y="3986"/>
                </a:moveTo>
                <a:cubicBezTo>
                  <a:pt x="15426" y="3986"/>
                  <a:pt x="15401" y="4035"/>
                  <a:pt x="15401" y="4097"/>
                </a:cubicBezTo>
                <a:cubicBezTo>
                  <a:pt x="15401" y="4158"/>
                  <a:pt x="15426" y="4208"/>
                  <a:pt x="15456" y="4208"/>
                </a:cubicBezTo>
                <a:cubicBezTo>
                  <a:pt x="15486" y="4208"/>
                  <a:pt x="15511" y="4158"/>
                  <a:pt x="15511" y="4097"/>
                </a:cubicBezTo>
                <a:cubicBezTo>
                  <a:pt x="15511" y="4035"/>
                  <a:pt x="15486" y="3986"/>
                  <a:pt x="15456" y="3986"/>
                </a:cubicBezTo>
                <a:close/>
                <a:moveTo>
                  <a:pt x="15277" y="3986"/>
                </a:moveTo>
                <a:cubicBezTo>
                  <a:pt x="15247" y="3986"/>
                  <a:pt x="15222" y="4035"/>
                  <a:pt x="15222" y="4097"/>
                </a:cubicBezTo>
                <a:cubicBezTo>
                  <a:pt x="15222" y="4158"/>
                  <a:pt x="15247" y="4208"/>
                  <a:pt x="15277" y="4208"/>
                </a:cubicBezTo>
                <a:cubicBezTo>
                  <a:pt x="15307" y="4208"/>
                  <a:pt x="15332" y="4158"/>
                  <a:pt x="15332" y="4097"/>
                </a:cubicBezTo>
                <a:cubicBezTo>
                  <a:pt x="15332" y="4035"/>
                  <a:pt x="15307" y="3986"/>
                  <a:pt x="15277" y="3986"/>
                </a:cubicBezTo>
                <a:close/>
                <a:moveTo>
                  <a:pt x="15098" y="3986"/>
                </a:moveTo>
                <a:cubicBezTo>
                  <a:pt x="15068" y="3986"/>
                  <a:pt x="15043" y="4035"/>
                  <a:pt x="15043" y="4097"/>
                </a:cubicBezTo>
                <a:cubicBezTo>
                  <a:pt x="15043" y="4158"/>
                  <a:pt x="15068" y="4208"/>
                  <a:pt x="15098" y="4208"/>
                </a:cubicBezTo>
                <a:cubicBezTo>
                  <a:pt x="15128" y="4208"/>
                  <a:pt x="15153" y="4158"/>
                  <a:pt x="15153" y="4097"/>
                </a:cubicBezTo>
                <a:cubicBezTo>
                  <a:pt x="15153" y="4035"/>
                  <a:pt x="15128" y="3986"/>
                  <a:pt x="15098" y="3986"/>
                </a:cubicBezTo>
                <a:close/>
                <a:moveTo>
                  <a:pt x="14919" y="3986"/>
                </a:moveTo>
                <a:cubicBezTo>
                  <a:pt x="14889" y="3986"/>
                  <a:pt x="14864" y="4035"/>
                  <a:pt x="14864" y="4097"/>
                </a:cubicBezTo>
                <a:cubicBezTo>
                  <a:pt x="14864" y="4158"/>
                  <a:pt x="14889" y="4208"/>
                  <a:pt x="14919" y="4208"/>
                </a:cubicBezTo>
                <a:cubicBezTo>
                  <a:pt x="14949" y="4208"/>
                  <a:pt x="14974" y="4158"/>
                  <a:pt x="14974" y="4097"/>
                </a:cubicBezTo>
                <a:cubicBezTo>
                  <a:pt x="14974" y="4035"/>
                  <a:pt x="14949" y="3986"/>
                  <a:pt x="14919" y="3986"/>
                </a:cubicBezTo>
                <a:close/>
                <a:moveTo>
                  <a:pt x="14740" y="3986"/>
                </a:moveTo>
                <a:cubicBezTo>
                  <a:pt x="14709" y="3986"/>
                  <a:pt x="14685" y="4035"/>
                  <a:pt x="14685" y="4097"/>
                </a:cubicBezTo>
                <a:cubicBezTo>
                  <a:pt x="14685" y="4158"/>
                  <a:pt x="14709" y="4208"/>
                  <a:pt x="14740" y="4208"/>
                </a:cubicBezTo>
                <a:cubicBezTo>
                  <a:pt x="14770" y="4208"/>
                  <a:pt x="14795" y="4158"/>
                  <a:pt x="14795" y="4097"/>
                </a:cubicBezTo>
                <a:cubicBezTo>
                  <a:pt x="14795" y="4035"/>
                  <a:pt x="14770" y="3986"/>
                  <a:pt x="14740" y="3986"/>
                </a:cubicBezTo>
                <a:close/>
                <a:moveTo>
                  <a:pt x="14561" y="3986"/>
                </a:moveTo>
                <a:cubicBezTo>
                  <a:pt x="14530" y="3986"/>
                  <a:pt x="14506" y="4035"/>
                  <a:pt x="14506" y="4097"/>
                </a:cubicBezTo>
                <a:cubicBezTo>
                  <a:pt x="14506" y="4158"/>
                  <a:pt x="14530" y="4208"/>
                  <a:pt x="14561" y="4208"/>
                </a:cubicBezTo>
                <a:cubicBezTo>
                  <a:pt x="14591" y="4208"/>
                  <a:pt x="14616" y="4158"/>
                  <a:pt x="14616" y="4097"/>
                </a:cubicBezTo>
                <a:cubicBezTo>
                  <a:pt x="14616" y="4035"/>
                  <a:pt x="14591" y="3986"/>
                  <a:pt x="14561" y="3986"/>
                </a:cubicBezTo>
                <a:close/>
                <a:moveTo>
                  <a:pt x="14382" y="3986"/>
                </a:moveTo>
                <a:cubicBezTo>
                  <a:pt x="14351" y="3986"/>
                  <a:pt x="14327" y="4035"/>
                  <a:pt x="14327" y="4097"/>
                </a:cubicBezTo>
                <a:cubicBezTo>
                  <a:pt x="14327" y="4158"/>
                  <a:pt x="14351" y="4208"/>
                  <a:pt x="14382" y="4208"/>
                </a:cubicBezTo>
                <a:cubicBezTo>
                  <a:pt x="14412" y="4208"/>
                  <a:pt x="14436" y="4158"/>
                  <a:pt x="14436" y="4097"/>
                </a:cubicBezTo>
                <a:cubicBezTo>
                  <a:pt x="14436" y="4035"/>
                  <a:pt x="14412" y="3986"/>
                  <a:pt x="14382" y="3986"/>
                </a:cubicBezTo>
                <a:close/>
                <a:moveTo>
                  <a:pt x="14202" y="3986"/>
                </a:moveTo>
                <a:cubicBezTo>
                  <a:pt x="14172" y="3986"/>
                  <a:pt x="14148" y="4035"/>
                  <a:pt x="14148" y="4097"/>
                </a:cubicBezTo>
                <a:cubicBezTo>
                  <a:pt x="14148" y="4158"/>
                  <a:pt x="14172" y="4208"/>
                  <a:pt x="14202" y="4208"/>
                </a:cubicBezTo>
                <a:cubicBezTo>
                  <a:pt x="14233" y="4208"/>
                  <a:pt x="14257" y="4158"/>
                  <a:pt x="14257" y="4097"/>
                </a:cubicBezTo>
                <a:cubicBezTo>
                  <a:pt x="14257" y="4035"/>
                  <a:pt x="14233" y="3986"/>
                  <a:pt x="14202" y="3986"/>
                </a:cubicBezTo>
                <a:close/>
                <a:moveTo>
                  <a:pt x="14023" y="3986"/>
                </a:moveTo>
                <a:cubicBezTo>
                  <a:pt x="13993" y="3986"/>
                  <a:pt x="13969" y="4035"/>
                  <a:pt x="13969" y="4097"/>
                </a:cubicBezTo>
                <a:cubicBezTo>
                  <a:pt x="13969" y="4158"/>
                  <a:pt x="13993" y="4208"/>
                  <a:pt x="14023" y="4208"/>
                </a:cubicBezTo>
                <a:cubicBezTo>
                  <a:pt x="14054" y="4208"/>
                  <a:pt x="14078" y="4158"/>
                  <a:pt x="14078" y="4097"/>
                </a:cubicBezTo>
                <a:cubicBezTo>
                  <a:pt x="14078" y="4035"/>
                  <a:pt x="14054" y="3986"/>
                  <a:pt x="14023" y="3986"/>
                </a:cubicBezTo>
                <a:close/>
                <a:moveTo>
                  <a:pt x="13844" y="3986"/>
                </a:moveTo>
                <a:cubicBezTo>
                  <a:pt x="13814" y="3986"/>
                  <a:pt x="13789" y="4035"/>
                  <a:pt x="13789" y="4097"/>
                </a:cubicBezTo>
                <a:cubicBezTo>
                  <a:pt x="13789" y="4158"/>
                  <a:pt x="13814" y="4208"/>
                  <a:pt x="13844" y="4208"/>
                </a:cubicBezTo>
                <a:cubicBezTo>
                  <a:pt x="13875" y="4208"/>
                  <a:pt x="13899" y="4158"/>
                  <a:pt x="13899" y="4097"/>
                </a:cubicBezTo>
                <a:cubicBezTo>
                  <a:pt x="13899" y="4035"/>
                  <a:pt x="13875" y="3986"/>
                  <a:pt x="13844" y="3986"/>
                </a:cubicBezTo>
                <a:close/>
                <a:moveTo>
                  <a:pt x="13665" y="3986"/>
                </a:moveTo>
                <a:cubicBezTo>
                  <a:pt x="13635" y="3986"/>
                  <a:pt x="13610" y="4035"/>
                  <a:pt x="13610" y="4097"/>
                </a:cubicBezTo>
                <a:cubicBezTo>
                  <a:pt x="13610" y="4158"/>
                  <a:pt x="13635" y="4208"/>
                  <a:pt x="13665" y="4208"/>
                </a:cubicBezTo>
                <a:cubicBezTo>
                  <a:pt x="13696" y="4208"/>
                  <a:pt x="13720" y="4158"/>
                  <a:pt x="13720" y="4097"/>
                </a:cubicBezTo>
                <a:cubicBezTo>
                  <a:pt x="13720" y="4035"/>
                  <a:pt x="13696" y="3986"/>
                  <a:pt x="13665" y="3986"/>
                </a:cubicBezTo>
                <a:close/>
                <a:moveTo>
                  <a:pt x="13486" y="3986"/>
                </a:moveTo>
                <a:cubicBezTo>
                  <a:pt x="13456" y="3986"/>
                  <a:pt x="13431" y="4035"/>
                  <a:pt x="13431" y="4097"/>
                </a:cubicBezTo>
                <a:cubicBezTo>
                  <a:pt x="13431" y="4158"/>
                  <a:pt x="13456" y="4208"/>
                  <a:pt x="13486" y="4208"/>
                </a:cubicBezTo>
                <a:cubicBezTo>
                  <a:pt x="13516" y="4208"/>
                  <a:pt x="13541" y="4158"/>
                  <a:pt x="13541" y="4097"/>
                </a:cubicBezTo>
                <a:cubicBezTo>
                  <a:pt x="13541" y="4035"/>
                  <a:pt x="13516" y="3986"/>
                  <a:pt x="13486" y="3986"/>
                </a:cubicBezTo>
                <a:close/>
                <a:moveTo>
                  <a:pt x="13307" y="3986"/>
                </a:moveTo>
                <a:cubicBezTo>
                  <a:pt x="13277" y="3986"/>
                  <a:pt x="13252" y="4035"/>
                  <a:pt x="13252" y="4097"/>
                </a:cubicBezTo>
                <a:cubicBezTo>
                  <a:pt x="13252" y="4158"/>
                  <a:pt x="13277" y="4208"/>
                  <a:pt x="13307" y="4208"/>
                </a:cubicBezTo>
                <a:cubicBezTo>
                  <a:pt x="13337" y="4208"/>
                  <a:pt x="13362" y="4158"/>
                  <a:pt x="13362" y="4097"/>
                </a:cubicBezTo>
                <a:cubicBezTo>
                  <a:pt x="13362" y="4035"/>
                  <a:pt x="13337" y="3986"/>
                  <a:pt x="13307" y="3986"/>
                </a:cubicBezTo>
                <a:close/>
                <a:moveTo>
                  <a:pt x="13128" y="3986"/>
                </a:moveTo>
                <a:cubicBezTo>
                  <a:pt x="13098" y="3986"/>
                  <a:pt x="13073" y="4035"/>
                  <a:pt x="13073" y="4097"/>
                </a:cubicBezTo>
                <a:cubicBezTo>
                  <a:pt x="13073" y="4158"/>
                  <a:pt x="13098" y="4208"/>
                  <a:pt x="13128" y="4208"/>
                </a:cubicBezTo>
                <a:cubicBezTo>
                  <a:pt x="13158" y="4208"/>
                  <a:pt x="13183" y="4158"/>
                  <a:pt x="13183" y="4097"/>
                </a:cubicBezTo>
                <a:cubicBezTo>
                  <a:pt x="13183" y="4035"/>
                  <a:pt x="13158" y="3986"/>
                  <a:pt x="13128" y="3986"/>
                </a:cubicBezTo>
                <a:close/>
                <a:moveTo>
                  <a:pt x="12949" y="3986"/>
                </a:moveTo>
                <a:cubicBezTo>
                  <a:pt x="12919" y="3986"/>
                  <a:pt x="12894" y="4035"/>
                  <a:pt x="12894" y="4097"/>
                </a:cubicBezTo>
                <a:cubicBezTo>
                  <a:pt x="12894" y="4158"/>
                  <a:pt x="12919" y="4208"/>
                  <a:pt x="12949" y="4208"/>
                </a:cubicBezTo>
                <a:cubicBezTo>
                  <a:pt x="12979" y="4208"/>
                  <a:pt x="13004" y="4158"/>
                  <a:pt x="13004" y="4097"/>
                </a:cubicBezTo>
                <a:cubicBezTo>
                  <a:pt x="13004" y="4035"/>
                  <a:pt x="12979" y="3986"/>
                  <a:pt x="12949" y="3986"/>
                </a:cubicBezTo>
                <a:close/>
                <a:moveTo>
                  <a:pt x="12770" y="3986"/>
                </a:moveTo>
                <a:cubicBezTo>
                  <a:pt x="12740" y="3986"/>
                  <a:pt x="12715" y="4035"/>
                  <a:pt x="12715" y="4097"/>
                </a:cubicBezTo>
                <a:cubicBezTo>
                  <a:pt x="12715" y="4158"/>
                  <a:pt x="12740" y="4208"/>
                  <a:pt x="12770" y="4208"/>
                </a:cubicBezTo>
                <a:cubicBezTo>
                  <a:pt x="12800" y="4208"/>
                  <a:pt x="12825" y="4158"/>
                  <a:pt x="12825" y="4097"/>
                </a:cubicBezTo>
                <a:cubicBezTo>
                  <a:pt x="12825" y="4035"/>
                  <a:pt x="12800" y="3986"/>
                  <a:pt x="12770" y="3986"/>
                </a:cubicBezTo>
                <a:close/>
                <a:moveTo>
                  <a:pt x="12591" y="3986"/>
                </a:moveTo>
                <a:cubicBezTo>
                  <a:pt x="12560" y="3986"/>
                  <a:pt x="12536" y="4035"/>
                  <a:pt x="12536" y="4097"/>
                </a:cubicBezTo>
                <a:cubicBezTo>
                  <a:pt x="12536" y="4158"/>
                  <a:pt x="12560" y="4208"/>
                  <a:pt x="12591" y="4208"/>
                </a:cubicBezTo>
                <a:cubicBezTo>
                  <a:pt x="12621" y="4208"/>
                  <a:pt x="12646" y="4158"/>
                  <a:pt x="12646" y="4097"/>
                </a:cubicBezTo>
                <a:cubicBezTo>
                  <a:pt x="12646" y="4035"/>
                  <a:pt x="12621" y="3986"/>
                  <a:pt x="12591" y="3986"/>
                </a:cubicBezTo>
                <a:close/>
                <a:moveTo>
                  <a:pt x="12412" y="3986"/>
                </a:moveTo>
                <a:cubicBezTo>
                  <a:pt x="12381" y="3986"/>
                  <a:pt x="12357" y="4035"/>
                  <a:pt x="12357" y="4097"/>
                </a:cubicBezTo>
                <a:cubicBezTo>
                  <a:pt x="12357" y="4158"/>
                  <a:pt x="12381" y="4208"/>
                  <a:pt x="12412" y="4208"/>
                </a:cubicBezTo>
                <a:cubicBezTo>
                  <a:pt x="12442" y="4208"/>
                  <a:pt x="12466" y="4158"/>
                  <a:pt x="12466" y="4097"/>
                </a:cubicBezTo>
                <a:cubicBezTo>
                  <a:pt x="12466" y="4035"/>
                  <a:pt x="12442" y="3986"/>
                  <a:pt x="12412" y="3986"/>
                </a:cubicBezTo>
                <a:close/>
                <a:moveTo>
                  <a:pt x="12233" y="3986"/>
                </a:moveTo>
                <a:cubicBezTo>
                  <a:pt x="12202" y="3986"/>
                  <a:pt x="12178" y="4035"/>
                  <a:pt x="12178" y="4097"/>
                </a:cubicBezTo>
                <a:cubicBezTo>
                  <a:pt x="12178" y="4158"/>
                  <a:pt x="12202" y="4208"/>
                  <a:pt x="12233" y="4208"/>
                </a:cubicBezTo>
                <a:cubicBezTo>
                  <a:pt x="12263" y="4208"/>
                  <a:pt x="12287" y="4158"/>
                  <a:pt x="12287" y="4097"/>
                </a:cubicBezTo>
                <a:cubicBezTo>
                  <a:pt x="12287" y="4035"/>
                  <a:pt x="12263" y="3986"/>
                  <a:pt x="12233" y="3986"/>
                </a:cubicBezTo>
                <a:close/>
                <a:moveTo>
                  <a:pt x="12053" y="3986"/>
                </a:moveTo>
                <a:cubicBezTo>
                  <a:pt x="12023" y="3986"/>
                  <a:pt x="11999" y="4035"/>
                  <a:pt x="11999" y="4097"/>
                </a:cubicBezTo>
                <a:cubicBezTo>
                  <a:pt x="11999" y="4158"/>
                  <a:pt x="12023" y="4208"/>
                  <a:pt x="12053" y="4208"/>
                </a:cubicBezTo>
                <a:cubicBezTo>
                  <a:pt x="12084" y="4208"/>
                  <a:pt x="12108" y="4158"/>
                  <a:pt x="12108" y="4097"/>
                </a:cubicBezTo>
                <a:cubicBezTo>
                  <a:pt x="12108" y="4035"/>
                  <a:pt x="12084" y="3986"/>
                  <a:pt x="12053" y="3986"/>
                </a:cubicBezTo>
                <a:close/>
                <a:moveTo>
                  <a:pt x="11874" y="3986"/>
                </a:moveTo>
                <a:cubicBezTo>
                  <a:pt x="11844" y="3986"/>
                  <a:pt x="11819" y="4035"/>
                  <a:pt x="11819" y="4097"/>
                </a:cubicBezTo>
                <a:cubicBezTo>
                  <a:pt x="11819" y="4158"/>
                  <a:pt x="11844" y="4208"/>
                  <a:pt x="11874" y="4208"/>
                </a:cubicBezTo>
                <a:cubicBezTo>
                  <a:pt x="11905" y="4208"/>
                  <a:pt x="11929" y="4158"/>
                  <a:pt x="11929" y="4097"/>
                </a:cubicBezTo>
                <a:cubicBezTo>
                  <a:pt x="11929" y="4035"/>
                  <a:pt x="11905" y="3986"/>
                  <a:pt x="11874" y="3986"/>
                </a:cubicBezTo>
                <a:close/>
                <a:moveTo>
                  <a:pt x="11695" y="3986"/>
                </a:moveTo>
                <a:cubicBezTo>
                  <a:pt x="11665" y="3986"/>
                  <a:pt x="11640" y="4035"/>
                  <a:pt x="11640" y="4097"/>
                </a:cubicBezTo>
                <a:cubicBezTo>
                  <a:pt x="11640" y="4158"/>
                  <a:pt x="11665" y="4208"/>
                  <a:pt x="11695" y="4208"/>
                </a:cubicBezTo>
                <a:cubicBezTo>
                  <a:pt x="11726" y="4208"/>
                  <a:pt x="11750" y="4158"/>
                  <a:pt x="11750" y="4097"/>
                </a:cubicBezTo>
                <a:cubicBezTo>
                  <a:pt x="11750" y="4035"/>
                  <a:pt x="11726" y="3986"/>
                  <a:pt x="11695" y="3986"/>
                </a:cubicBezTo>
                <a:close/>
                <a:moveTo>
                  <a:pt x="11516" y="3986"/>
                </a:moveTo>
                <a:cubicBezTo>
                  <a:pt x="11486" y="3986"/>
                  <a:pt x="11461" y="4035"/>
                  <a:pt x="11461" y="4097"/>
                </a:cubicBezTo>
                <a:cubicBezTo>
                  <a:pt x="11461" y="4158"/>
                  <a:pt x="11486" y="4208"/>
                  <a:pt x="11516" y="4208"/>
                </a:cubicBezTo>
                <a:cubicBezTo>
                  <a:pt x="11546" y="4208"/>
                  <a:pt x="11571" y="4158"/>
                  <a:pt x="11571" y="4097"/>
                </a:cubicBezTo>
                <a:cubicBezTo>
                  <a:pt x="11571" y="4035"/>
                  <a:pt x="11546" y="3986"/>
                  <a:pt x="11516" y="3986"/>
                </a:cubicBezTo>
                <a:close/>
                <a:moveTo>
                  <a:pt x="11337" y="3986"/>
                </a:moveTo>
                <a:cubicBezTo>
                  <a:pt x="11307" y="3986"/>
                  <a:pt x="11282" y="4035"/>
                  <a:pt x="11282" y="4097"/>
                </a:cubicBezTo>
                <a:cubicBezTo>
                  <a:pt x="11282" y="4158"/>
                  <a:pt x="11307" y="4208"/>
                  <a:pt x="11337" y="4208"/>
                </a:cubicBezTo>
                <a:cubicBezTo>
                  <a:pt x="11367" y="4208"/>
                  <a:pt x="11392" y="4158"/>
                  <a:pt x="11392" y="4097"/>
                </a:cubicBezTo>
                <a:cubicBezTo>
                  <a:pt x="11392" y="4035"/>
                  <a:pt x="11367" y="3986"/>
                  <a:pt x="11337" y="3986"/>
                </a:cubicBezTo>
                <a:close/>
                <a:moveTo>
                  <a:pt x="11158" y="3986"/>
                </a:moveTo>
                <a:cubicBezTo>
                  <a:pt x="11128" y="3986"/>
                  <a:pt x="11103" y="4035"/>
                  <a:pt x="11103" y="4097"/>
                </a:cubicBezTo>
                <a:cubicBezTo>
                  <a:pt x="11103" y="4158"/>
                  <a:pt x="11128" y="4208"/>
                  <a:pt x="11158" y="4208"/>
                </a:cubicBezTo>
                <a:cubicBezTo>
                  <a:pt x="11188" y="4208"/>
                  <a:pt x="11213" y="4158"/>
                  <a:pt x="11213" y="4097"/>
                </a:cubicBezTo>
                <a:cubicBezTo>
                  <a:pt x="11213" y="4035"/>
                  <a:pt x="11188" y="3986"/>
                  <a:pt x="11158" y="3986"/>
                </a:cubicBezTo>
                <a:close/>
                <a:moveTo>
                  <a:pt x="10979" y="3986"/>
                </a:moveTo>
                <a:cubicBezTo>
                  <a:pt x="10949" y="3986"/>
                  <a:pt x="10924" y="4035"/>
                  <a:pt x="10924" y="4097"/>
                </a:cubicBezTo>
                <a:cubicBezTo>
                  <a:pt x="10924" y="4158"/>
                  <a:pt x="10949" y="4208"/>
                  <a:pt x="10979" y="4208"/>
                </a:cubicBezTo>
                <a:cubicBezTo>
                  <a:pt x="11009" y="4208"/>
                  <a:pt x="11034" y="4158"/>
                  <a:pt x="11034" y="4097"/>
                </a:cubicBezTo>
                <a:cubicBezTo>
                  <a:pt x="11034" y="4035"/>
                  <a:pt x="11009" y="3986"/>
                  <a:pt x="10979" y="3986"/>
                </a:cubicBezTo>
                <a:close/>
                <a:moveTo>
                  <a:pt x="10800" y="3986"/>
                </a:moveTo>
                <a:cubicBezTo>
                  <a:pt x="10770" y="3986"/>
                  <a:pt x="10745" y="4035"/>
                  <a:pt x="10745" y="4097"/>
                </a:cubicBezTo>
                <a:cubicBezTo>
                  <a:pt x="10745" y="4158"/>
                  <a:pt x="10770" y="4208"/>
                  <a:pt x="10800" y="4208"/>
                </a:cubicBezTo>
                <a:cubicBezTo>
                  <a:pt x="10830" y="4208"/>
                  <a:pt x="10855" y="4158"/>
                  <a:pt x="10855" y="4097"/>
                </a:cubicBezTo>
                <a:cubicBezTo>
                  <a:pt x="10855" y="4035"/>
                  <a:pt x="10830" y="3986"/>
                  <a:pt x="10800" y="3986"/>
                </a:cubicBezTo>
                <a:close/>
                <a:moveTo>
                  <a:pt x="10621" y="3986"/>
                </a:moveTo>
                <a:cubicBezTo>
                  <a:pt x="10590" y="3986"/>
                  <a:pt x="10566" y="4035"/>
                  <a:pt x="10566" y="4097"/>
                </a:cubicBezTo>
                <a:cubicBezTo>
                  <a:pt x="10566" y="4158"/>
                  <a:pt x="10590" y="4208"/>
                  <a:pt x="10621" y="4208"/>
                </a:cubicBezTo>
                <a:cubicBezTo>
                  <a:pt x="10651" y="4208"/>
                  <a:pt x="10676" y="4158"/>
                  <a:pt x="10676" y="4097"/>
                </a:cubicBezTo>
                <a:cubicBezTo>
                  <a:pt x="10676" y="4035"/>
                  <a:pt x="10651" y="3986"/>
                  <a:pt x="10621" y="3986"/>
                </a:cubicBezTo>
                <a:close/>
                <a:moveTo>
                  <a:pt x="10442" y="3986"/>
                </a:moveTo>
                <a:cubicBezTo>
                  <a:pt x="10411" y="3986"/>
                  <a:pt x="10387" y="4035"/>
                  <a:pt x="10387" y="4097"/>
                </a:cubicBezTo>
                <a:cubicBezTo>
                  <a:pt x="10387" y="4158"/>
                  <a:pt x="10411" y="4208"/>
                  <a:pt x="10442" y="4208"/>
                </a:cubicBezTo>
                <a:cubicBezTo>
                  <a:pt x="10472" y="4208"/>
                  <a:pt x="10497" y="4158"/>
                  <a:pt x="10497" y="4097"/>
                </a:cubicBezTo>
                <a:cubicBezTo>
                  <a:pt x="10497" y="4035"/>
                  <a:pt x="10472" y="3986"/>
                  <a:pt x="10442" y="3986"/>
                </a:cubicBezTo>
                <a:close/>
                <a:moveTo>
                  <a:pt x="10263" y="3986"/>
                </a:moveTo>
                <a:cubicBezTo>
                  <a:pt x="10232" y="3986"/>
                  <a:pt x="10208" y="4035"/>
                  <a:pt x="10208" y="4097"/>
                </a:cubicBezTo>
                <a:cubicBezTo>
                  <a:pt x="10208" y="4158"/>
                  <a:pt x="10232" y="4208"/>
                  <a:pt x="10263" y="4208"/>
                </a:cubicBezTo>
                <a:cubicBezTo>
                  <a:pt x="10293" y="4208"/>
                  <a:pt x="10317" y="4158"/>
                  <a:pt x="10317" y="4097"/>
                </a:cubicBezTo>
                <a:cubicBezTo>
                  <a:pt x="10317" y="4035"/>
                  <a:pt x="10293" y="3986"/>
                  <a:pt x="10263" y="3986"/>
                </a:cubicBezTo>
                <a:close/>
                <a:moveTo>
                  <a:pt x="10083" y="3986"/>
                </a:moveTo>
                <a:cubicBezTo>
                  <a:pt x="10053" y="3986"/>
                  <a:pt x="10029" y="4035"/>
                  <a:pt x="10029" y="4097"/>
                </a:cubicBezTo>
                <a:cubicBezTo>
                  <a:pt x="10029" y="4158"/>
                  <a:pt x="10053" y="4208"/>
                  <a:pt x="10083" y="4208"/>
                </a:cubicBezTo>
                <a:cubicBezTo>
                  <a:pt x="10114" y="4208"/>
                  <a:pt x="10138" y="4158"/>
                  <a:pt x="10138" y="4097"/>
                </a:cubicBezTo>
                <a:cubicBezTo>
                  <a:pt x="10138" y="4035"/>
                  <a:pt x="10114" y="3986"/>
                  <a:pt x="10083" y="3986"/>
                </a:cubicBezTo>
                <a:close/>
                <a:moveTo>
                  <a:pt x="9904" y="3986"/>
                </a:moveTo>
                <a:cubicBezTo>
                  <a:pt x="9874" y="3986"/>
                  <a:pt x="9850" y="4035"/>
                  <a:pt x="9850" y="4097"/>
                </a:cubicBezTo>
                <a:cubicBezTo>
                  <a:pt x="9850" y="4158"/>
                  <a:pt x="9874" y="4208"/>
                  <a:pt x="9904" y="4208"/>
                </a:cubicBezTo>
                <a:cubicBezTo>
                  <a:pt x="9935" y="4208"/>
                  <a:pt x="9959" y="4158"/>
                  <a:pt x="9959" y="4097"/>
                </a:cubicBezTo>
                <a:cubicBezTo>
                  <a:pt x="9959" y="4035"/>
                  <a:pt x="9935" y="3986"/>
                  <a:pt x="9904" y="3986"/>
                </a:cubicBezTo>
                <a:close/>
                <a:moveTo>
                  <a:pt x="9725" y="3986"/>
                </a:moveTo>
                <a:cubicBezTo>
                  <a:pt x="9695" y="3986"/>
                  <a:pt x="9670" y="4035"/>
                  <a:pt x="9670" y="4097"/>
                </a:cubicBezTo>
                <a:cubicBezTo>
                  <a:pt x="9670" y="4158"/>
                  <a:pt x="9695" y="4208"/>
                  <a:pt x="9725" y="4208"/>
                </a:cubicBezTo>
                <a:cubicBezTo>
                  <a:pt x="9756" y="4208"/>
                  <a:pt x="9780" y="4158"/>
                  <a:pt x="9780" y="4097"/>
                </a:cubicBezTo>
                <a:cubicBezTo>
                  <a:pt x="9780" y="4035"/>
                  <a:pt x="9756" y="3986"/>
                  <a:pt x="9725" y="3986"/>
                </a:cubicBezTo>
                <a:close/>
                <a:moveTo>
                  <a:pt x="9546" y="3986"/>
                </a:moveTo>
                <a:cubicBezTo>
                  <a:pt x="9516" y="3986"/>
                  <a:pt x="9491" y="4035"/>
                  <a:pt x="9491" y="4097"/>
                </a:cubicBezTo>
                <a:cubicBezTo>
                  <a:pt x="9491" y="4158"/>
                  <a:pt x="9516" y="4208"/>
                  <a:pt x="9546" y="4208"/>
                </a:cubicBezTo>
                <a:cubicBezTo>
                  <a:pt x="9577" y="4208"/>
                  <a:pt x="9601" y="4158"/>
                  <a:pt x="9601" y="4097"/>
                </a:cubicBezTo>
                <a:cubicBezTo>
                  <a:pt x="9601" y="4035"/>
                  <a:pt x="9577" y="3986"/>
                  <a:pt x="9546" y="3986"/>
                </a:cubicBezTo>
                <a:close/>
                <a:moveTo>
                  <a:pt x="9367" y="3986"/>
                </a:moveTo>
                <a:cubicBezTo>
                  <a:pt x="9337" y="3986"/>
                  <a:pt x="9312" y="4035"/>
                  <a:pt x="9312" y="4097"/>
                </a:cubicBezTo>
                <a:cubicBezTo>
                  <a:pt x="9312" y="4158"/>
                  <a:pt x="9337" y="4208"/>
                  <a:pt x="9367" y="4208"/>
                </a:cubicBezTo>
                <a:cubicBezTo>
                  <a:pt x="9397" y="4208"/>
                  <a:pt x="9422" y="4158"/>
                  <a:pt x="9422" y="4097"/>
                </a:cubicBezTo>
                <a:cubicBezTo>
                  <a:pt x="9422" y="4035"/>
                  <a:pt x="9397" y="3986"/>
                  <a:pt x="9367" y="3986"/>
                </a:cubicBezTo>
                <a:close/>
                <a:moveTo>
                  <a:pt x="9188" y="3986"/>
                </a:moveTo>
                <a:cubicBezTo>
                  <a:pt x="9158" y="3986"/>
                  <a:pt x="9133" y="4035"/>
                  <a:pt x="9133" y="4097"/>
                </a:cubicBezTo>
                <a:cubicBezTo>
                  <a:pt x="9133" y="4158"/>
                  <a:pt x="9158" y="4208"/>
                  <a:pt x="9188" y="4208"/>
                </a:cubicBezTo>
                <a:cubicBezTo>
                  <a:pt x="9218" y="4208"/>
                  <a:pt x="9243" y="4158"/>
                  <a:pt x="9243" y="4097"/>
                </a:cubicBezTo>
                <a:cubicBezTo>
                  <a:pt x="9243" y="4035"/>
                  <a:pt x="9218" y="3986"/>
                  <a:pt x="9188" y="3986"/>
                </a:cubicBezTo>
                <a:close/>
                <a:moveTo>
                  <a:pt x="6502" y="3986"/>
                </a:moveTo>
                <a:cubicBezTo>
                  <a:pt x="6472" y="3986"/>
                  <a:pt x="6447" y="4035"/>
                  <a:pt x="6447" y="4097"/>
                </a:cubicBezTo>
                <a:cubicBezTo>
                  <a:pt x="6447" y="4158"/>
                  <a:pt x="6472" y="4208"/>
                  <a:pt x="6502" y="4208"/>
                </a:cubicBezTo>
                <a:cubicBezTo>
                  <a:pt x="6532" y="4208"/>
                  <a:pt x="6557" y="4158"/>
                  <a:pt x="6557" y="4097"/>
                </a:cubicBezTo>
                <a:cubicBezTo>
                  <a:pt x="6557" y="4035"/>
                  <a:pt x="6532" y="3986"/>
                  <a:pt x="6502" y="3986"/>
                </a:cubicBezTo>
                <a:close/>
                <a:moveTo>
                  <a:pt x="6323" y="3986"/>
                </a:moveTo>
                <a:cubicBezTo>
                  <a:pt x="6292" y="3986"/>
                  <a:pt x="6268" y="4035"/>
                  <a:pt x="6268" y="4097"/>
                </a:cubicBezTo>
                <a:cubicBezTo>
                  <a:pt x="6268" y="4158"/>
                  <a:pt x="6292" y="4208"/>
                  <a:pt x="6323" y="4208"/>
                </a:cubicBezTo>
                <a:cubicBezTo>
                  <a:pt x="6353" y="4208"/>
                  <a:pt x="6378" y="4158"/>
                  <a:pt x="6378" y="4097"/>
                </a:cubicBezTo>
                <a:cubicBezTo>
                  <a:pt x="6378" y="4035"/>
                  <a:pt x="6353" y="3986"/>
                  <a:pt x="6323" y="3986"/>
                </a:cubicBezTo>
                <a:close/>
                <a:moveTo>
                  <a:pt x="6144" y="3986"/>
                </a:moveTo>
                <a:cubicBezTo>
                  <a:pt x="6113" y="3986"/>
                  <a:pt x="6089" y="4035"/>
                  <a:pt x="6089" y="4097"/>
                </a:cubicBezTo>
                <a:cubicBezTo>
                  <a:pt x="6089" y="4158"/>
                  <a:pt x="6113" y="4208"/>
                  <a:pt x="6144" y="4208"/>
                </a:cubicBezTo>
                <a:cubicBezTo>
                  <a:pt x="6174" y="4208"/>
                  <a:pt x="6199" y="4158"/>
                  <a:pt x="6199" y="4097"/>
                </a:cubicBezTo>
                <a:cubicBezTo>
                  <a:pt x="6199" y="4035"/>
                  <a:pt x="6174" y="3986"/>
                  <a:pt x="6144" y="3986"/>
                </a:cubicBezTo>
                <a:close/>
                <a:moveTo>
                  <a:pt x="5965" y="3986"/>
                </a:moveTo>
                <a:cubicBezTo>
                  <a:pt x="5934" y="3986"/>
                  <a:pt x="5910" y="4035"/>
                  <a:pt x="5910" y="4097"/>
                </a:cubicBezTo>
                <a:cubicBezTo>
                  <a:pt x="5910" y="4158"/>
                  <a:pt x="5934" y="4208"/>
                  <a:pt x="5965" y="4208"/>
                </a:cubicBezTo>
                <a:cubicBezTo>
                  <a:pt x="5995" y="4208"/>
                  <a:pt x="6019" y="4158"/>
                  <a:pt x="6019" y="4097"/>
                </a:cubicBezTo>
                <a:cubicBezTo>
                  <a:pt x="6019" y="4035"/>
                  <a:pt x="5995" y="3986"/>
                  <a:pt x="5965" y="3986"/>
                </a:cubicBezTo>
                <a:close/>
                <a:moveTo>
                  <a:pt x="5786" y="3986"/>
                </a:moveTo>
                <a:cubicBezTo>
                  <a:pt x="5755" y="3986"/>
                  <a:pt x="5731" y="4035"/>
                  <a:pt x="5731" y="4097"/>
                </a:cubicBezTo>
                <a:cubicBezTo>
                  <a:pt x="5731" y="4158"/>
                  <a:pt x="5755" y="4208"/>
                  <a:pt x="5786" y="4208"/>
                </a:cubicBezTo>
                <a:cubicBezTo>
                  <a:pt x="5816" y="4208"/>
                  <a:pt x="5840" y="4158"/>
                  <a:pt x="5840" y="4097"/>
                </a:cubicBezTo>
                <a:cubicBezTo>
                  <a:pt x="5840" y="4035"/>
                  <a:pt x="5816" y="3986"/>
                  <a:pt x="5786" y="3986"/>
                </a:cubicBezTo>
                <a:close/>
                <a:moveTo>
                  <a:pt x="5606" y="3986"/>
                </a:moveTo>
                <a:cubicBezTo>
                  <a:pt x="5576" y="3986"/>
                  <a:pt x="5552" y="4035"/>
                  <a:pt x="5552" y="4097"/>
                </a:cubicBezTo>
                <a:cubicBezTo>
                  <a:pt x="5552" y="4158"/>
                  <a:pt x="5576" y="4208"/>
                  <a:pt x="5606" y="4208"/>
                </a:cubicBezTo>
                <a:cubicBezTo>
                  <a:pt x="5637" y="4208"/>
                  <a:pt x="5661" y="4158"/>
                  <a:pt x="5661" y="4097"/>
                </a:cubicBezTo>
                <a:cubicBezTo>
                  <a:pt x="5661" y="4035"/>
                  <a:pt x="5637" y="3986"/>
                  <a:pt x="5606" y="3986"/>
                </a:cubicBezTo>
                <a:close/>
                <a:moveTo>
                  <a:pt x="5427" y="3986"/>
                </a:moveTo>
                <a:cubicBezTo>
                  <a:pt x="5397" y="3986"/>
                  <a:pt x="5372" y="4035"/>
                  <a:pt x="5372" y="4097"/>
                </a:cubicBezTo>
                <a:cubicBezTo>
                  <a:pt x="5372" y="4158"/>
                  <a:pt x="5397" y="4208"/>
                  <a:pt x="5427" y="4208"/>
                </a:cubicBezTo>
                <a:cubicBezTo>
                  <a:pt x="5458" y="4208"/>
                  <a:pt x="5482" y="4158"/>
                  <a:pt x="5482" y="4097"/>
                </a:cubicBezTo>
                <a:cubicBezTo>
                  <a:pt x="5482" y="4035"/>
                  <a:pt x="5458" y="3986"/>
                  <a:pt x="5427" y="3986"/>
                </a:cubicBezTo>
                <a:close/>
                <a:moveTo>
                  <a:pt x="5248" y="3986"/>
                </a:moveTo>
                <a:cubicBezTo>
                  <a:pt x="5218" y="3986"/>
                  <a:pt x="5193" y="4035"/>
                  <a:pt x="5193" y="4097"/>
                </a:cubicBezTo>
                <a:cubicBezTo>
                  <a:pt x="5193" y="4158"/>
                  <a:pt x="5218" y="4208"/>
                  <a:pt x="5248" y="4208"/>
                </a:cubicBezTo>
                <a:cubicBezTo>
                  <a:pt x="5279" y="4208"/>
                  <a:pt x="5303" y="4158"/>
                  <a:pt x="5303" y="4097"/>
                </a:cubicBezTo>
                <a:cubicBezTo>
                  <a:pt x="5303" y="4035"/>
                  <a:pt x="5279" y="3986"/>
                  <a:pt x="5248" y="3986"/>
                </a:cubicBezTo>
                <a:close/>
                <a:moveTo>
                  <a:pt x="5069" y="3986"/>
                </a:moveTo>
                <a:cubicBezTo>
                  <a:pt x="5039" y="3986"/>
                  <a:pt x="5014" y="4035"/>
                  <a:pt x="5014" y="4097"/>
                </a:cubicBezTo>
                <a:cubicBezTo>
                  <a:pt x="5014" y="4158"/>
                  <a:pt x="5039" y="4208"/>
                  <a:pt x="5069" y="4208"/>
                </a:cubicBezTo>
                <a:cubicBezTo>
                  <a:pt x="5099" y="4208"/>
                  <a:pt x="5124" y="4158"/>
                  <a:pt x="5124" y="4097"/>
                </a:cubicBezTo>
                <a:cubicBezTo>
                  <a:pt x="5124" y="4035"/>
                  <a:pt x="5099" y="3986"/>
                  <a:pt x="5069" y="3986"/>
                </a:cubicBezTo>
                <a:close/>
                <a:moveTo>
                  <a:pt x="4890" y="3986"/>
                </a:moveTo>
                <a:cubicBezTo>
                  <a:pt x="4860" y="3986"/>
                  <a:pt x="4835" y="4035"/>
                  <a:pt x="4835" y="4097"/>
                </a:cubicBezTo>
                <a:cubicBezTo>
                  <a:pt x="4835" y="4158"/>
                  <a:pt x="4860" y="4208"/>
                  <a:pt x="4890" y="4208"/>
                </a:cubicBezTo>
                <a:cubicBezTo>
                  <a:pt x="4920" y="4208"/>
                  <a:pt x="4945" y="4158"/>
                  <a:pt x="4945" y="4097"/>
                </a:cubicBezTo>
                <a:cubicBezTo>
                  <a:pt x="4945" y="4035"/>
                  <a:pt x="4920" y="3986"/>
                  <a:pt x="4890" y="3986"/>
                </a:cubicBezTo>
                <a:close/>
                <a:moveTo>
                  <a:pt x="4711" y="3986"/>
                </a:moveTo>
                <a:cubicBezTo>
                  <a:pt x="4681" y="3986"/>
                  <a:pt x="4656" y="4035"/>
                  <a:pt x="4656" y="4097"/>
                </a:cubicBezTo>
                <a:cubicBezTo>
                  <a:pt x="4656" y="4158"/>
                  <a:pt x="4681" y="4208"/>
                  <a:pt x="4711" y="4208"/>
                </a:cubicBezTo>
                <a:cubicBezTo>
                  <a:pt x="4741" y="4208"/>
                  <a:pt x="4766" y="4158"/>
                  <a:pt x="4766" y="4097"/>
                </a:cubicBezTo>
                <a:cubicBezTo>
                  <a:pt x="4766" y="4035"/>
                  <a:pt x="4741" y="3986"/>
                  <a:pt x="4711" y="3986"/>
                </a:cubicBezTo>
                <a:close/>
                <a:moveTo>
                  <a:pt x="4532" y="3986"/>
                </a:moveTo>
                <a:cubicBezTo>
                  <a:pt x="4502" y="3986"/>
                  <a:pt x="4477" y="4035"/>
                  <a:pt x="4477" y="4097"/>
                </a:cubicBezTo>
                <a:cubicBezTo>
                  <a:pt x="4477" y="4158"/>
                  <a:pt x="4502" y="4208"/>
                  <a:pt x="4532" y="4208"/>
                </a:cubicBezTo>
                <a:cubicBezTo>
                  <a:pt x="4562" y="4208"/>
                  <a:pt x="4587" y="4158"/>
                  <a:pt x="4587" y="4097"/>
                </a:cubicBezTo>
                <a:cubicBezTo>
                  <a:pt x="4587" y="4035"/>
                  <a:pt x="4562" y="3986"/>
                  <a:pt x="4532" y="3986"/>
                </a:cubicBezTo>
                <a:close/>
                <a:moveTo>
                  <a:pt x="4353" y="3986"/>
                </a:moveTo>
                <a:cubicBezTo>
                  <a:pt x="4323" y="3986"/>
                  <a:pt x="4298" y="4035"/>
                  <a:pt x="4298" y="4097"/>
                </a:cubicBezTo>
                <a:cubicBezTo>
                  <a:pt x="4298" y="4158"/>
                  <a:pt x="4323" y="4208"/>
                  <a:pt x="4353" y="4208"/>
                </a:cubicBezTo>
                <a:cubicBezTo>
                  <a:pt x="4383" y="4208"/>
                  <a:pt x="4408" y="4158"/>
                  <a:pt x="4408" y="4097"/>
                </a:cubicBezTo>
                <a:cubicBezTo>
                  <a:pt x="4408" y="4035"/>
                  <a:pt x="4383" y="3986"/>
                  <a:pt x="4353" y="3986"/>
                </a:cubicBezTo>
                <a:close/>
                <a:moveTo>
                  <a:pt x="4174" y="3986"/>
                </a:moveTo>
                <a:cubicBezTo>
                  <a:pt x="4143" y="3986"/>
                  <a:pt x="4119" y="4035"/>
                  <a:pt x="4119" y="4097"/>
                </a:cubicBezTo>
                <a:cubicBezTo>
                  <a:pt x="4119" y="4158"/>
                  <a:pt x="4143" y="4208"/>
                  <a:pt x="4174" y="4208"/>
                </a:cubicBezTo>
                <a:cubicBezTo>
                  <a:pt x="4204" y="4208"/>
                  <a:pt x="4229" y="4158"/>
                  <a:pt x="4229" y="4097"/>
                </a:cubicBezTo>
                <a:cubicBezTo>
                  <a:pt x="4229" y="4035"/>
                  <a:pt x="4204" y="3986"/>
                  <a:pt x="4174" y="3986"/>
                </a:cubicBezTo>
                <a:close/>
                <a:moveTo>
                  <a:pt x="3995" y="3986"/>
                </a:moveTo>
                <a:cubicBezTo>
                  <a:pt x="3964" y="3986"/>
                  <a:pt x="3940" y="4035"/>
                  <a:pt x="3940" y="4097"/>
                </a:cubicBezTo>
                <a:cubicBezTo>
                  <a:pt x="3940" y="4158"/>
                  <a:pt x="3964" y="4208"/>
                  <a:pt x="3995" y="4208"/>
                </a:cubicBezTo>
                <a:cubicBezTo>
                  <a:pt x="4025" y="4208"/>
                  <a:pt x="4050" y="4158"/>
                  <a:pt x="4050" y="4097"/>
                </a:cubicBezTo>
                <a:cubicBezTo>
                  <a:pt x="4050" y="4035"/>
                  <a:pt x="4025" y="3986"/>
                  <a:pt x="3995" y="3986"/>
                </a:cubicBezTo>
                <a:close/>
                <a:moveTo>
                  <a:pt x="3816" y="3986"/>
                </a:moveTo>
                <a:cubicBezTo>
                  <a:pt x="3785" y="3986"/>
                  <a:pt x="3761" y="4035"/>
                  <a:pt x="3761" y="4097"/>
                </a:cubicBezTo>
                <a:cubicBezTo>
                  <a:pt x="3761" y="4158"/>
                  <a:pt x="3785" y="4208"/>
                  <a:pt x="3816" y="4208"/>
                </a:cubicBezTo>
                <a:cubicBezTo>
                  <a:pt x="3846" y="4208"/>
                  <a:pt x="3870" y="4158"/>
                  <a:pt x="3870" y="4097"/>
                </a:cubicBezTo>
                <a:cubicBezTo>
                  <a:pt x="3870" y="4035"/>
                  <a:pt x="3846" y="3986"/>
                  <a:pt x="3816" y="3986"/>
                </a:cubicBezTo>
                <a:close/>
                <a:moveTo>
                  <a:pt x="3637" y="3986"/>
                </a:moveTo>
                <a:cubicBezTo>
                  <a:pt x="3606" y="3986"/>
                  <a:pt x="3582" y="4035"/>
                  <a:pt x="3582" y="4097"/>
                </a:cubicBezTo>
                <a:cubicBezTo>
                  <a:pt x="3582" y="4158"/>
                  <a:pt x="3606" y="4208"/>
                  <a:pt x="3637" y="4208"/>
                </a:cubicBezTo>
                <a:cubicBezTo>
                  <a:pt x="3667" y="4208"/>
                  <a:pt x="3691" y="4158"/>
                  <a:pt x="3691" y="4097"/>
                </a:cubicBezTo>
                <a:cubicBezTo>
                  <a:pt x="3691" y="4035"/>
                  <a:pt x="3667" y="3986"/>
                  <a:pt x="3637" y="3986"/>
                </a:cubicBezTo>
                <a:close/>
                <a:moveTo>
                  <a:pt x="3457" y="3986"/>
                </a:moveTo>
                <a:cubicBezTo>
                  <a:pt x="3427" y="3986"/>
                  <a:pt x="3403" y="4035"/>
                  <a:pt x="3403" y="4097"/>
                </a:cubicBezTo>
                <a:cubicBezTo>
                  <a:pt x="3403" y="4158"/>
                  <a:pt x="3427" y="4208"/>
                  <a:pt x="3457" y="4208"/>
                </a:cubicBezTo>
                <a:cubicBezTo>
                  <a:pt x="3488" y="4208"/>
                  <a:pt x="3512" y="4158"/>
                  <a:pt x="3512" y="4097"/>
                </a:cubicBezTo>
                <a:cubicBezTo>
                  <a:pt x="3512" y="4035"/>
                  <a:pt x="3488" y="3986"/>
                  <a:pt x="3457" y="3986"/>
                </a:cubicBezTo>
                <a:close/>
                <a:moveTo>
                  <a:pt x="3278" y="3986"/>
                </a:moveTo>
                <a:cubicBezTo>
                  <a:pt x="3248" y="3986"/>
                  <a:pt x="3223" y="4035"/>
                  <a:pt x="3223" y="4097"/>
                </a:cubicBezTo>
                <a:cubicBezTo>
                  <a:pt x="3223" y="4158"/>
                  <a:pt x="3248" y="4208"/>
                  <a:pt x="3278" y="4208"/>
                </a:cubicBezTo>
                <a:cubicBezTo>
                  <a:pt x="3309" y="4208"/>
                  <a:pt x="3333" y="4158"/>
                  <a:pt x="3333" y="4097"/>
                </a:cubicBezTo>
                <a:cubicBezTo>
                  <a:pt x="3333" y="4035"/>
                  <a:pt x="3309" y="3986"/>
                  <a:pt x="3278" y="3986"/>
                </a:cubicBezTo>
                <a:close/>
                <a:moveTo>
                  <a:pt x="3099" y="3986"/>
                </a:moveTo>
                <a:cubicBezTo>
                  <a:pt x="3069" y="3986"/>
                  <a:pt x="3044" y="4035"/>
                  <a:pt x="3044" y="4097"/>
                </a:cubicBezTo>
                <a:cubicBezTo>
                  <a:pt x="3044" y="4158"/>
                  <a:pt x="3069" y="4208"/>
                  <a:pt x="3099" y="4208"/>
                </a:cubicBezTo>
                <a:cubicBezTo>
                  <a:pt x="3130" y="4208"/>
                  <a:pt x="3154" y="4158"/>
                  <a:pt x="3154" y="4097"/>
                </a:cubicBezTo>
                <a:cubicBezTo>
                  <a:pt x="3154" y="4035"/>
                  <a:pt x="3130" y="3986"/>
                  <a:pt x="3099" y="3986"/>
                </a:cubicBezTo>
                <a:close/>
                <a:moveTo>
                  <a:pt x="2920" y="3986"/>
                </a:moveTo>
                <a:cubicBezTo>
                  <a:pt x="2890" y="3986"/>
                  <a:pt x="2865" y="4035"/>
                  <a:pt x="2865" y="4097"/>
                </a:cubicBezTo>
                <a:cubicBezTo>
                  <a:pt x="2865" y="4158"/>
                  <a:pt x="2890" y="4208"/>
                  <a:pt x="2920" y="4208"/>
                </a:cubicBezTo>
                <a:cubicBezTo>
                  <a:pt x="2950" y="4208"/>
                  <a:pt x="2975" y="4158"/>
                  <a:pt x="2975" y="4097"/>
                </a:cubicBezTo>
                <a:cubicBezTo>
                  <a:pt x="2975" y="4035"/>
                  <a:pt x="2950" y="3986"/>
                  <a:pt x="2920" y="3986"/>
                </a:cubicBezTo>
                <a:close/>
                <a:moveTo>
                  <a:pt x="2741" y="3986"/>
                </a:moveTo>
                <a:cubicBezTo>
                  <a:pt x="2711" y="3986"/>
                  <a:pt x="2686" y="4035"/>
                  <a:pt x="2686" y="4097"/>
                </a:cubicBezTo>
                <a:cubicBezTo>
                  <a:pt x="2686" y="4158"/>
                  <a:pt x="2711" y="4208"/>
                  <a:pt x="2741" y="4208"/>
                </a:cubicBezTo>
                <a:cubicBezTo>
                  <a:pt x="2771" y="4208"/>
                  <a:pt x="2796" y="4158"/>
                  <a:pt x="2796" y="4097"/>
                </a:cubicBezTo>
                <a:cubicBezTo>
                  <a:pt x="2796" y="4035"/>
                  <a:pt x="2771" y="3986"/>
                  <a:pt x="2741" y="3986"/>
                </a:cubicBezTo>
                <a:close/>
                <a:moveTo>
                  <a:pt x="2562" y="3986"/>
                </a:moveTo>
                <a:cubicBezTo>
                  <a:pt x="2532" y="3986"/>
                  <a:pt x="2507" y="4035"/>
                  <a:pt x="2507" y="4097"/>
                </a:cubicBezTo>
                <a:cubicBezTo>
                  <a:pt x="2507" y="4158"/>
                  <a:pt x="2532" y="4208"/>
                  <a:pt x="2562" y="4208"/>
                </a:cubicBezTo>
                <a:cubicBezTo>
                  <a:pt x="2592" y="4208"/>
                  <a:pt x="2617" y="4158"/>
                  <a:pt x="2617" y="4097"/>
                </a:cubicBezTo>
                <a:cubicBezTo>
                  <a:pt x="2617" y="4035"/>
                  <a:pt x="2592" y="3986"/>
                  <a:pt x="2562" y="3986"/>
                </a:cubicBezTo>
                <a:close/>
                <a:moveTo>
                  <a:pt x="2383" y="3986"/>
                </a:moveTo>
                <a:cubicBezTo>
                  <a:pt x="2353" y="3986"/>
                  <a:pt x="2328" y="4035"/>
                  <a:pt x="2328" y="4097"/>
                </a:cubicBezTo>
                <a:cubicBezTo>
                  <a:pt x="2328" y="4158"/>
                  <a:pt x="2353" y="4208"/>
                  <a:pt x="2383" y="4208"/>
                </a:cubicBezTo>
                <a:cubicBezTo>
                  <a:pt x="2413" y="4208"/>
                  <a:pt x="2438" y="4158"/>
                  <a:pt x="2438" y="4097"/>
                </a:cubicBezTo>
                <a:cubicBezTo>
                  <a:pt x="2438" y="4035"/>
                  <a:pt x="2413" y="3986"/>
                  <a:pt x="2383" y="3986"/>
                </a:cubicBezTo>
                <a:close/>
                <a:moveTo>
                  <a:pt x="2204" y="3986"/>
                </a:moveTo>
                <a:cubicBezTo>
                  <a:pt x="2174" y="3986"/>
                  <a:pt x="2149" y="4035"/>
                  <a:pt x="2149" y="4097"/>
                </a:cubicBezTo>
                <a:cubicBezTo>
                  <a:pt x="2149" y="4158"/>
                  <a:pt x="2174" y="4208"/>
                  <a:pt x="2204" y="4208"/>
                </a:cubicBezTo>
                <a:cubicBezTo>
                  <a:pt x="2234" y="4208"/>
                  <a:pt x="2259" y="4158"/>
                  <a:pt x="2259" y="4097"/>
                </a:cubicBezTo>
                <a:cubicBezTo>
                  <a:pt x="2259" y="4035"/>
                  <a:pt x="2234" y="3986"/>
                  <a:pt x="2204" y="3986"/>
                </a:cubicBezTo>
                <a:close/>
                <a:moveTo>
                  <a:pt x="2025" y="3986"/>
                </a:moveTo>
                <a:cubicBezTo>
                  <a:pt x="1994" y="3986"/>
                  <a:pt x="1970" y="4035"/>
                  <a:pt x="1970" y="4097"/>
                </a:cubicBezTo>
                <a:cubicBezTo>
                  <a:pt x="1970" y="4158"/>
                  <a:pt x="1994" y="4208"/>
                  <a:pt x="2025" y="4208"/>
                </a:cubicBezTo>
                <a:cubicBezTo>
                  <a:pt x="2055" y="4208"/>
                  <a:pt x="2080" y="4158"/>
                  <a:pt x="2080" y="4097"/>
                </a:cubicBezTo>
                <a:cubicBezTo>
                  <a:pt x="2080" y="4035"/>
                  <a:pt x="2055" y="3986"/>
                  <a:pt x="2025" y="3986"/>
                </a:cubicBezTo>
                <a:close/>
                <a:moveTo>
                  <a:pt x="19396" y="3623"/>
                </a:moveTo>
                <a:cubicBezTo>
                  <a:pt x="19366" y="3623"/>
                  <a:pt x="19341" y="3673"/>
                  <a:pt x="19341" y="3734"/>
                </a:cubicBezTo>
                <a:cubicBezTo>
                  <a:pt x="19341" y="3796"/>
                  <a:pt x="19366" y="3845"/>
                  <a:pt x="19396" y="3845"/>
                </a:cubicBezTo>
                <a:cubicBezTo>
                  <a:pt x="19426" y="3845"/>
                  <a:pt x="19451" y="3796"/>
                  <a:pt x="19451" y="3734"/>
                </a:cubicBezTo>
                <a:cubicBezTo>
                  <a:pt x="19451" y="3673"/>
                  <a:pt x="19426" y="3623"/>
                  <a:pt x="19396" y="3623"/>
                </a:cubicBezTo>
                <a:close/>
                <a:moveTo>
                  <a:pt x="19217" y="3623"/>
                </a:moveTo>
                <a:cubicBezTo>
                  <a:pt x="19187" y="3623"/>
                  <a:pt x="19162" y="3673"/>
                  <a:pt x="19162" y="3734"/>
                </a:cubicBezTo>
                <a:cubicBezTo>
                  <a:pt x="19162" y="3796"/>
                  <a:pt x="19187" y="3845"/>
                  <a:pt x="19217" y="3845"/>
                </a:cubicBezTo>
                <a:cubicBezTo>
                  <a:pt x="19247" y="3845"/>
                  <a:pt x="19272" y="3796"/>
                  <a:pt x="19272" y="3734"/>
                </a:cubicBezTo>
                <a:cubicBezTo>
                  <a:pt x="19272" y="3673"/>
                  <a:pt x="19247" y="3623"/>
                  <a:pt x="19217" y="3623"/>
                </a:cubicBezTo>
                <a:close/>
                <a:moveTo>
                  <a:pt x="19038" y="3623"/>
                </a:moveTo>
                <a:cubicBezTo>
                  <a:pt x="19008" y="3623"/>
                  <a:pt x="18983" y="3673"/>
                  <a:pt x="18983" y="3734"/>
                </a:cubicBezTo>
                <a:cubicBezTo>
                  <a:pt x="18983" y="3796"/>
                  <a:pt x="19008" y="3845"/>
                  <a:pt x="19038" y="3845"/>
                </a:cubicBezTo>
                <a:cubicBezTo>
                  <a:pt x="19068" y="3845"/>
                  <a:pt x="19093" y="3796"/>
                  <a:pt x="19093" y="3734"/>
                </a:cubicBezTo>
                <a:cubicBezTo>
                  <a:pt x="19093" y="3673"/>
                  <a:pt x="19068" y="3623"/>
                  <a:pt x="19038" y="3623"/>
                </a:cubicBezTo>
                <a:close/>
                <a:moveTo>
                  <a:pt x="17963" y="3623"/>
                </a:moveTo>
                <a:cubicBezTo>
                  <a:pt x="17933" y="3623"/>
                  <a:pt x="17908" y="3673"/>
                  <a:pt x="17908" y="3734"/>
                </a:cubicBezTo>
                <a:cubicBezTo>
                  <a:pt x="17908" y="3796"/>
                  <a:pt x="17933" y="3845"/>
                  <a:pt x="17963" y="3845"/>
                </a:cubicBezTo>
                <a:cubicBezTo>
                  <a:pt x="17994" y="3845"/>
                  <a:pt x="18018" y="3796"/>
                  <a:pt x="18018" y="3734"/>
                </a:cubicBezTo>
                <a:cubicBezTo>
                  <a:pt x="18018" y="3673"/>
                  <a:pt x="17994" y="3623"/>
                  <a:pt x="17963" y="3623"/>
                </a:cubicBezTo>
                <a:close/>
                <a:moveTo>
                  <a:pt x="17784" y="3623"/>
                </a:moveTo>
                <a:cubicBezTo>
                  <a:pt x="17754" y="3623"/>
                  <a:pt x="17729" y="3673"/>
                  <a:pt x="17729" y="3734"/>
                </a:cubicBezTo>
                <a:cubicBezTo>
                  <a:pt x="17729" y="3796"/>
                  <a:pt x="17754" y="3845"/>
                  <a:pt x="17784" y="3845"/>
                </a:cubicBezTo>
                <a:cubicBezTo>
                  <a:pt x="17815" y="3845"/>
                  <a:pt x="17839" y="3796"/>
                  <a:pt x="17839" y="3734"/>
                </a:cubicBezTo>
                <a:cubicBezTo>
                  <a:pt x="17839" y="3673"/>
                  <a:pt x="17815" y="3623"/>
                  <a:pt x="17784" y="3623"/>
                </a:cubicBezTo>
                <a:close/>
                <a:moveTo>
                  <a:pt x="17605" y="3623"/>
                </a:moveTo>
                <a:cubicBezTo>
                  <a:pt x="17575" y="3623"/>
                  <a:pt x="17550" y="3673"/>
                  <a:pt x="17550" y="3734"/>
                </a:cubicBezTo>
                <a:cubicBezTo>
                  <a:pt x="17550" y="3796"/>
                  <a:pt x="17575" y="3845"/>
                  <a:pt x="17605" y="3845"/>
                </a:cubicBezTo>
                <a:cubicBezTo>
                  <a:pt x="17635" y="3845"/>
                  <a:pt x="17660" y="3796"/>
                  <a:pt x="17660" y="3734"/>
                </a:cubicBezTo>
                <a:cubicBezTo>
                  <a:pt x="17660" y="3673"/>
                  <a:pt x="17635" y="3623"/>
                  <a:pt x="17605" y="3623"/>
                </a:cubicBezTo>
                <a:close/>
                <a:moveTo>
                  <a:pt x="17426" y="3623"/>
                </a:moveTo>
                <a:cubicBezTo>
                  <a:pt x="17396" y="3623"/>
                  <a:pt x="17371" y="3673"/>
                  <a:pt x="17371" y="3734"/>
                </a:cubicBezTo>
                <a:cubicBezTo>
                  <a:pt x="17371" y="3796"/>
                  <a:pt x="17396" y="3845"/>
                  <a:pt x="17426" y="3845"/>
                </a:cubicBezTo>
                <a:cubicBezTo>
                  <a:pt x="17456" y="3845"/>
                  <a:pt x="17481" y="3796"/>
                  <a:pt x="17481" y="3734"/>
                </a:cubicBezTo>
                <a:cubicBezTo>
                  <a:pt x="17481" y="3673"/>
                  <a:pt x="17456" y="3623"/>
                  <a:pt x="17426" y="3623"/>
                </a:cubicBezTo>
                <a:close/>
                <a:moveTo>
                  <a:pt x="17247" y="3623"/>
                </a:moveTo>
                <a:cubicBezTo>
                  <a:pt x="17217" y="3623"/>
                  <a:pt x="17192" y="3673"/>
                  <a:pt x="17192" y="3734"/>
                </a:cubicBezTo>
                <a:cubicBezTo>
                  <a:pt x="17192" y="3796"/>
                  <a:pt x="17217" y="3845"/>
                  <a:pt x="17247" y="3845"/>
                </a:cubicBezTo>
                <a:cubicBezTo>
                  <a:pt x="17277" y="3845"/>
                  <a:pt x="17302" y="3796"/>
                  <a:pt x="17302" y="3734"/>
                </a:cubicBezTo>
                <a:cubicBezTo>
                  <a:pt x="17302" y="3673"/>
                  <a:pt x="17277" y="3623"/>
                  <a:pt x="17247" y="3623"/>
                </a:cubicBezTo>
                <a:close/>
                <a:moveTo>
                  <a:pt x="17068" y="3623"/>
                </a:moveTo>
                <a:cubicBezTo>
                  <a:pt x="17038" y="3623"/>
                  <a:pt x="17013" y="3673"/>
                  <a:pt x="17013" y="3734"/>
                </a:cubicBezTo>
                <a:cubicBezTo>
                  <a:pt x="17013" y="3796"/>
                  <a:pt x="17038" y="3845"/>
                  <a:pt x="17068" y="3845"/>
                </a:cubicBezTo>
                <a:cubicBezTo>
                  <a:pt x="17098" y="3845"/>
                  <a:pt x="17123" y="3796"/>
                  <a:pt x="17123" y="3734"/>
                </a:cubicBezTo>
                <a:cubicBezTo>
                  <a:pt x="17123" y="3673"/>
                  <a:pt x="17098" y="3623"/>
                  <a:pt x="17068" y="3623"/>
                </a:cubicBezTo>
                <a:close/>
                <a:moveTo>
                  <a:pt x="16889" y="3623"/>
                </a:moveTo>
                <a:cubicBezTo>
                  <a:pt x="16859" y="3623"/>
                  <a:pt x="16834" y="3673"/>
                  <a:pt x="16834" y="3734"/>
                </a:cubicBezTo>
                <a:cubicBezTo>
                  <a:pt x="16834" y="3796"/>
                  <a:pt x="16859" y="3845"/>
                  <a:pt x="16889" y="3845"/>
                </a:cubicBezTo>
                <a:cubicBezTo>
                  <a:pt x="16919" y="3845"/>
                  <a:pt x="16944" y="3796"/>
                  <a:pt x="16944" y="3734"/>
                </a:cubicBezTo>
                <a:cubicBezTo>
                  <a:pt x="16944" y="3673"/>
                  <a:pt x="16919" y="3623"/>
                  <a:pt x="16889" y="3623"/>
                </a:cubicBezTo>
                <a:close/>
                <a:moveTo>
                  <a:pt x="16710" y="3623"/>
                </a:moveTo>
                <a:cubicBezTo>
                  <a:pt x="16679" y="3623"/>
                  <a:pt x="16655" y="3673"/>
                  <a:pt x="16655" y="3734"/>
                </a:cubicBezTo>
                <a:cubicBezTo>
                  <a:pt x="16655" y="3796"/>
                  <a:pt x="16679" y="3845"/>
                  <a:pt x="16710" y="3845"/>
                </a:cubicBezTo>
                <a:cubicBezTo>
                  <a:pt x="16740" y="3845"/>
                  <a:pt x="16765" y="3796"/>
                  <a:pt x="16765" y="3734"/>
                </a:cubicBezTo>
                <a:cubicBezTo>
                  <a:pt x="16765" y="3673"/>
                  <a:pt x="16740" y="3623"/>
                  <a:pt x="16710" y="3623"/>
                </a:cubicBezTo>
                <a:close/>
                <a:moveTo>
                  <a:pt x="16531" y="3623"/>
                </a:moveTo>
                <a:cubicBezTo>
                  <a:pt x="16500" y="3623"/>
                  <a:pt x="16476" y="3673"/>
                  <a:pt x="16476" y="3734"/>
                </a:cubicBezTo>
                <a:cubicBezTo>
                  <a:pt x="16476" y="3796"/>
                  <a:pt x="16500" y="3845"/>
                  <a:pt x="16531" y="3845"/>
                </a:cubicBezTo>
                <a:cubicBezTo>
                  <a:pt x="16561" y="3845"/>
                  <a:pt x="16585" y="3796"/>
                  <a:pt x="16585" y="3734"/>
                </a:cubicBezTo>
                <a:cubicBezTo>
                  <a:pt x="16585" y="3673"/>
                  <a:pt x="16561" y="3623"/>
                  <a:pt x="16531" y="3623"/>
                </a:cubicBezTo>
                <a:close/>
                <a:moveTo>
                  <a:pt x="16352" y="3623"/>
                </a:moveTo>
                <a:cubicBezTo>
                  <a:pt x="16321" y="3623"/>
                  <a:pt x="16297" y="3673"/>
                  <a:pt x="16297" y="3734"/>
                </a:cubicBezTo>
                <a:cubicBezTo>
                  <a:pt x="16297" y="3796"/>
                  <a:pt x="16321" y="3845"/>
                  <a:pt x="16352" y="3845"/>
                </a:cubicBezTo>
                <a:cubicBezTo>
                  <a:pt x="16382" y="3845"/>
                  <a:pt x="16406" y="3796"/>
                  <a:pt x="16406" y="3734"/>
                </a:cubicBezTo>
                <a:cubicBezTo>
                  <a:pt x="16406" y="3673"/>
                  <a:pt x="16382" y="3623"/>
                  <a:pt x="16352" y="3623"/>
                </a:cubicBezTo>
                <a:close/>
                <a:moveTo>
                  <a:pt x="16172" y="3623"/>
                </a:moveTo>
                <a:cubicBezTo>
                  <a:pt x="16142" y="3623"/>
                  <a:pt x="16118" y="3673"/>
                  <a:pt x="16118" y="3734"/>
                </a:cubicBezTo>
                <a:cubicBezTo>
                  <a:pt x="16118" y="3796"/>
                  <a:pt x="16142" y="3845"/>
                  <a:pt x="16172" y="3845"/>
                </a:cubicBezTo>
                <a:cubicBezTo>
                  <a:pt x="16203" y="3845"/>
                  <a:pt x="16227" y="3796"/>
                  <a:pt x="16227" y="3734"/>
                </a:cubicBezTo>
                <a:cubicBezTo>
                  <a:pt x="16227" y="3673"/>
                  <a:pt x="16203" y="3623"/>
                  <a:pt x="16172" y="3623"/>
                </a:cubicBezTo>
                <a:close/>
                <a:moveTo>
                  <a:pt x="15993" y="3623"/>
                </a:moveTo>
                <a:cubicBezTo>
                  <a:pt x="15963" y="3623"/>
                  <a:pt x="15938" y="3673"/>
                  <a:pt x="15938" y="3734"/>
                </a:cubicBezTo>
                <a:cubicBezTo>
                  <a:pt x="15938" y="3796"/>
                  <a:pt x="15963" y="3845"/>
                  <a:pt x="15993" y="3845"/>
                </a:cubicBezTo>
                <a:cubicBezTo>
                  <a:pt x="16024" y="3845"/>
                  <a:pt x="16048" y="3796"/>
                  <a:pt x="16048" y="3734"/>
                </a:cubicBezTo>
                <a:cubicBezTo>
                  <a:pt x="16048" y="3673"/>
                  <a:pt x="16024" y="3623"/>
                  <a:pt x="15993" y="3623"/>
                </a:cubicBezTo>
                <a:close/>
                <a:moveTo>
                  <a:pt x="15814" y="3623"/>
                </a:moveTo>
                <a:cubicBezTo>
                  <a:pt x="15784" y="3623"/>
                  <a:pt x="15759" y="3673"/>
                  <a:pt x="15759" y="3734"/>
                </a:cubicBezTo>
                <a:cubicBezTo>
                  <a:pt x="15759" y="3796"/>
                  <a:pt x="15784" y="3845"/>
                  <a:pt x="15814" y="3845"/>
                </a:cubicBezTo>
                <a:cubicBezTo>
                  <a:pt x="15845" y="3845"/>
                  <a:pt x="15869" y="3796"/>
                  <a:pt x="15869" y="3734"/>
                </a:cubicBezTo>
                <a:cubicBezTo>
                  <a:pt x="15869" y="3673"/>
                  <a:pt x="15845" y="3623"/>
                  <a:pt x="15814" y="3623"/>
                </a:cubicBezTo>
                <a:close/>
                <a:moveTo>
                  <a:pt x="15635" y="3623"/>
                </a:moveTo>
                <a:cubicBezTo>
                  <a:pt x="15605" y="3623"/>
                  <a:pt x="15580" y="3673"/>
                  <a:pt x="15580" y="3734"/>
                </a:cubicBezTo>
                <a:cubicBezTo>
                  <a:pt x="15580" y="3796"/>
                  <a:pt x="15605" y="3845"/>
                  <a:pt x="15635" y="3845"/>
                </a:cubicBezTo>
                <a:cubicBezTo>
                  <a:pt x="15666" y="3845"/>
                  <a:pt x="15690" y="3796"/>
                  <a:pt x="15690" y="3734"/>
                </a:cubicBezTo>
                <a:cubicBezTo>
                  <a:pt x="15690" y="3673"/>
                  <a:pt x="15666" y="3623"/>
                  <a:pt x="15635" y="3623"/>
                </a:cubicBezTo>
                <a:close/>
                <a:moveTo>
                  <a:pt x="15456" y="3623"/>
                </a:moveTo>
                <a:cubicBezTo>
                  <a:pt x="15426" y="3623"/>
                  <a:pt x="15401" y="3673"/>
                  <a:pt x="15401" y="3734"/>
                </a:cubicBezTo>
                <a:cubicBezTo>
                  <a:pt x="15401" y="3796"/>
                  <a:pt x="15426" y="3845"/>
                  <a:pt x="15456" y="3845"/>
                </a:cubicBezTo>
                <a:cubicBezTo>
                  <a:pt x="15486" y="3845"/>
                  <a:pt x="15511" y="3796"/>
                  <a:pt x="15511" y="3734"/>
                </a:cubicBezTo>
                <a:cubicBezTo>
                  <a:pt x="15511" y="3673"/>
                  <a:pt x="15486" y="3623"/>
                  <a:pt x="15456" y="3623"/>
                </a:cubicBezTo>
                <a:close/>
                <a:moveTo>
                  <a:pt x="15277" y="3623"/>
                </a:moveTo>
                <a:cubicBezTo>
                  <a:pt x="15247" y="3623"/>
                  <a:pt x="15222" y="3673"/>
                  <a:pt x="15222" y="3734"/>
                </a:cubicBezTo>
                <a:cubicBezTo>
                  <a:pt x="15222" y="3796"/>
                  <a:pt x="15247" y="3845"/>
                  <a:pt x="15277" y="3845"/>
                </a:cubicBezTo>
                <a:cubicBezTo>
                  <a:pt x="15307" y="3845"/>
                  <a:pt x="15332" y="3796"/>
                  <a:pt x="15332" y="3734"/>
                </a:cubicBezTo>
                <a:cubicBezTo>
                  <a:pt x="15332" y="3673"/>
                  <a:pt x="15307" y="3623"/>
                  <a:pt x="15277" y="3623"/>
                </a:cubicBezTo>
                <a:close/>
                <a:moveTo>
                  <a:pt x="15098" y="3623"/>
                </a:moveTo>
                <a:cubicBezTo>
                  <a:pt x="15068" y="3623"/>
                  <a:pt x="15043" y="3673"/>
                  <a:pt x="15043" y="3734"/>
                </a:cubicBezTo>
                <a:cubicBezTo>
                  <a:pt x="15043" y="3796"/>
                  <a:pt x="15068" y="3845"/>
                  <a:pt x="15098" y="3845"/>
                </a:cubicBezTo>
                <a:cubicBezTo>
                  <a:pt x="15128" y="3845"/>
                  <a:pt x="15153" y="3796"/>
                  <a:pt x="15153" y="3734"/>
                </a:cubicBezTo>
                <a:cubicBezTo>
                  <a:pt x="15153" y="3673"/>
                  <a:pt x="15128" y="3623"/>
                  <a:pt x="15098" y="3623"/>
                </a:cubicBezTo>
                <a:close/>
                <a:moveTo>
                  <a:pt x="14919" y="3623"/>
                </a:moveTo>
                <a:cubicBezTo>
                  <a:pt x="14889" y="3623"/>
                  <a:pt x="14864" y="3673"/>
                  <a:pt x="14864" y="3734"/>
                </a:cubicBezTo>
                <a:cubicBezTo>
                  <a:pt x="14864" y="3796"/>
                  <a:pt x="14889" y="3845"/>
                  <a:pt x="14919" y="3845"/>
                </a:cubicBezTo>
                <a:cubicBezTo>
                  <a:pt x="14949" y="3845"/>
                  <a:pt x="14974" y="3796"/>
                  <a:pt x="14974" y="3734"/>
                </a:cubicBezTo>
                <a:cubicBezTo>
                  <a:pt x="14974" y="3673"/>
                  <a:pt x="14949" y="3623"/>
                  <a:pt x="14919" y="3623"/>
                </a:cubicBezTo>
                <a:close/>
                <a:moveTo>
                  <a:pt x="14740" y="3623"/>
                </a:moveTo>
                <a:cubicBezTo>
                  <a:pt x="14709" y="3623"/>
                  <a:pt x="14685" y="3673"/>
                  <a:pt x="14685" y="3734"/>
                </a:cubicBezTo>
                <a:cubicBezTo>
                  <a:pt x="14685" y="3796"/>
                  <a:pt x="14709" y="3845"/>
                  <a:pt x="14740" y="3845"/>
                </a:cubicBezTo>
                <a:cubicBezTo>
                  <a:pt x="14770" y="3845"/>
                  <a:pt x="14795" y="3796"/>
                  <a:pt x="14795" y="3734"/>
                </a:cubicBezTo>
                <a:cubicBezTo>
                  <a:pt x="14795" y="3673"/>
                  <a:pt x="14770" y="3623"/>
                  <a:pt x="14740" y="3623"/>
                </a:cubicBezTo>
                <a:close/>
                <a:moveTo>
                  <a:pt x="14561" y="3623"/>
                </a:moveTo>
                <a:cubicBezTo>
                  <a:pt x="14530" y="3623"/>
                  <a:pt x="14506" y="3673"/>
                  <a:pt x="14506" y="3734"/>
                </a:cubicBezTo>
                <a:cubicBezTo>
                  <a:pt x="14506" y="3796"/>
                  <a:pt x="14530" y="3845"/>
                  <a:pt x="14561" y="3845"/>
                </a:cubicBezTo>
                <a:cubicBezTo>
                  <a:pt x="14591" y="3845"/>
                  <a:pt x="14616" y="3796"/>
                  <a:pt x="14616" y="3734"/>
                </a:cubicBezTo>
                <a:cubicBezTo>
                  <a:pt x="14616" y="3673"/>
                  <a:pt x="14591" y="3623"/>
                  <a:pt x="14561" y="3623"/>
                </a:cubicBezTo>
                <a:close/>
                <a:moveTo>
                  <a:pt x="14382" y="3623"/>
                </a:moveTo>
                <a:cubicBezTo>
                  <a:pt x="14351" y="3623"/>
                  <a:pt x="14327" y="3673"/>
                  <a:pt x="14327" y="3734"/>
                </a:cubicBezTo>
                <a:cubicBezTo>
                  <a:pt x="14327" y="3796"/>
                  <a:pt x="14351" y="3845"/>
                  <a:pt x="14382" y="3845"/>
                </a:cubicBezTo>
                <a:cubicBezTo>
                  <a:pt x="14412" y="3845"/>
                  <a:pt x="14436" y="3796"/>
                  <a:pt x="14436" y="3734"/>
                </a:cubicBezTo>
                <a:cubicBezTo>
                  <a:pt x="14436" y="3673"/>
                  <a:pt x="14412" y="3623"/>
                  <a:pt x="14382" y="3623"/>
                </a:cubicBezTo>
                <a:close/>
                <a:moveTo>
                  <a:pt x="14202" y="3623"/>
                </a:moveTo>
                <a:cubicBezTo>
                  <a:pt x="14172" y="3623"/>
                  <a:pt x="14148" y="3673"/>
                  <a:pt x="14148" y="3734"/>
                </a:cubicBezTo>
                <a:cubicBezTo>
                  <a:pt x="14148" y="3796"/>
                  <a:pt x="14172" y="3845"/>
                  <a:pt x="14202" y="3845"/>
                </a:cubicBezTo>
                <a:cubicBezTo>
                  <a:pt x="14233" y="3845"/>
                  <a:pt x="14257" y="3796"/>
                  <a:pt x="14257" y="3734"/>
                </a:cubicBezTo>
                <a:cubicBezTo>
                  <a:pt x="14257" y="3673"/>
                  <a:pt x="14233" y="3623"/>
                  <a:pt x="14202" y="3623"/>
                </a:cubicBezTo>
                <a:close/>
                <a:moveTo>
                  <a:pt x="14023" y="3623"/>
                </a:moveTo>
                <a:cubicBezTo>
                  <a:pt x="13993" y="3623"/>
                  <a:pt x="13969" y="3673"/>
                  <a:pt x="13969" y="3734"/>
                </a:cubicBezTo>
                <a:cubicBezTo>
                  <a:pt x="13969" y="3796"/>
                  <a:pt x="13993" y="3845"/>
                  <a:pt x="14023" y="3845"/>
                </a:cubicBezTo>
                <a:cubicBezTo>
                  <a:pt x="14054" y="3845"/>
                  <a:pt x="14078" y="3796"/>
                  <a:pt x="14078" y="3734"/>
                </a:cubicBezTo>
                <a:cubicBezTo>
                  <a:pt x="14078" y="3673"/>
                  <a:pt x="14054" y="3623"/>
                  <a:pt x="14023" y="3623"/>
                </a:cubicBezTo>
                <a:close/>
                <a:moveTo>
                  <a:pt x="13844" y="3623"/>
                </a:moveTo>
                <a:cubicBezTo>
                  <a:pt x="13814" y="3623"/>
                  <a:pt x="13789" y="3673"/>
                  <a:pt x="13789" y="3734"/>
                </a:cubicBezTo>
                <a:cubicBezTo>
                  <a:pt x="13789" y="3796"/>
                  <a:pt x="13814" y="3845"/>
                  <a:pt x="13844" y="3845"/>
                </a:cubicBezTo>
                <a:cubicBezTo>
                  <a:pt x="13875" y="3845"/>
                  <a:pt x="13899" y="3796"/>
                  <a:pt x="13899" y="3734"/>
                </a:cubicBezTo>
                <a:cubicBezTo>
                  <a:pt x="13899" y="3673"/>
                  <a:pt x="13875" y="3623"/>
                  <a:pt x="13844" y="3623"/>
                </a:cubicBezTo>
                <a:close/>
                <a:moveTo>
                  <a:pt x="13665" y="3623"/>
                </a:moveTo>
                <a:cubicBezTo>
                  <a:pt x="13635" y="3623"/>
                  <a:pt x="13610" y="3673"/>
                  <a:pt x="13610" y="3734"/>
                </a:cubicBezTo>
                <a:cubicBezTo>
                  <a:pt x="13610" y="3796"/>
                  <a:pt x="13635" y="3845"/>
                  <a:pt x="13665" y="3845"/>
                </a:cubicBezTo>
                <a:cubicBezTo>
                  <a:pt x="13696" y="3845"/>
                  <a:pt x="13720" y="3796"/>
                  <a:pt x="13720" y="3734"/>
                </a:cubicBezTo>
                <a:cubicBezTo>
                  <a:pt x="13720" y="3673"/>
                  <a:pt x="13696" y="3623"/>
                  <a:pt x="13665" y="3623"/>
                </a:cubicBezTo>
                <a:close/>
                <a:moveTo>
                  <a:pt x="13486" y="3623"/>
                </a:moveTo>
                <a:cubicBezTo>
                  <a:pt x="13456" y="3623"/>
                  <a:pt x="13431" y="3673"/>
                  <a:pt x="13431" y="3734"/>
                </a:cubicBezTo>
                <a:cubicBezTo>
                  <a:pt x="13431" y="3796"/>
                  <a:pt x="13456" y="3845"/>
                  <a:pt x="13486" y="3845"/>
                </a:cubicBezTo>
                <a:cubicBezTo>
                  <a:pt x="13516" y="3845"/>
                  <a:pt x="13541" y="3796"/>
                  <a:pt x="13541" y="3734"/>
                </a:cubicBezTo>
                <a:cubicBezTo>
                  <a:pt x="13541" y="3673"/>
                  <a:pt x="13516" y="3623"/>
                  <a:pt x="13486" y="3623"/>
                </a:cubicBezTo>
                <a:close/>
                <a:moveTo>
                  <a:pt x="13307" y="3623"/>
                </a:moveTo>
                <a:cubicBezTo>
                  <a:pt x="13277" y="3623"/>
                  <a:pt x="13252" y="3673"/>
                  <a:pt x="13252" y="3734"/>
                </a:cubicBezTo>
                <a:cubicBezTo>
                  <a:pt x="13252" y="3796"/>
                  <a:pt x="13277" y="3845"/>
                  <a:pt x="13307" y="3845"/>
                </a:cubicBezTo>
                <a:cubicBezTo>
                  <a:pt x="13337" y="3845"/>
                  <a:pt x="13362" y="3796"/>
                  <a:pt x="13362" y="3734"/>
                </a:cubicBezTo>
                <a:cubicBezTo>
                  <a:pt x="13362" y="3673"/>
                  <a:pt x="13337" y="3623"/>
                  <a:pt x="13307" y="3623"/>
                </a:cubicBezTo>
                <a:close/>
                <a:moveTo>
                  <a:pt x="13128" y="3623"/>
                </a:moveTo>
                <a:cubicBezTo>
                  <a:pt x="13098" y="3623"/>
                  <a:pt x="13073" y="3673"/>
                  <a:pt x="13073" y="3734"/>
                </a:cubicBezTo>
                <a:cubicBezTo>
                  <a:pt x="13073" y="3796"/>
                  <a:pt x="13098" y="3845"/>
                  <a:pt x="13128" y="3845"/>
                </a:cubicBezTo>
                <a:cubicBezTo>
                  <a:pt x="13158" y="3845"/>
                  <a:pt x="13183" y="3796"/>
                  <a:pt x="13183" y="3734"/>
                </a:cubicBezTo>
                <a:cubicBezTo>
                  <a:pt x="13183" y="3673"/>
                  <a:pt x="13158" y="3623"/>
                  <a:pt x="13128" y="3623"/>
                </a:cubicBezTo>
                <a:close/>
                <a:moveTo>
                  <a:pt x="12949" y="3623"/>
                </a:moveTo>
                <a:cubicBezTo>
                  <a:pt x="12919" y="3623"/>
                  <a:pt x="12894" y="3673"/>
                  <a:pt x="12894" y="3734"/>
                </a:cubicBezTo>
                <a:cubicBezTo>
                  <a:pt x="12894" y="3796"/>
                  <a:pt x="12919" y="3845"/>
                  <a:pt x="12949" y="3845"/>
                </a:cubicBezTo>
                <a:cubicBezTo>
                  <a:pt x="12979" y="3845"/>
                  <a:pt x="13004" y="3796"/>
                  <a:pt x="13004" y="3734"/>
                </a:cubicBezTo>
                <a:cubicBezTo>
                  <a:pt x="13004" y="3673"/>
                  <a:pt x="12979" y="3623"/>
                  <a:pt x="12949" y="3623"/>
                </a:cubicBezTo>
                <a:close/>
                <a:moveTo>
                  <a:pt x="12770" y="3623"/>
                </a:moveTo>
                <a:cubicBezTo>
                  <a:pt x="12740" y="3623"/>
                  <a:pt x="12715" y="3673"/>
                  <a:pt x="12715" y="3734"/>
                </a:cubicBezTo>
                <a:cubicBezTo>
                  <a:pt x="12715" y="3796"/>
                  <a:pt x="12740" y="3845"/>
                  <a:pt x="12770" y="3845"/>
                </a:cubicBezTo>
                <a:cubicBezTo>
                  <a:pt x="12800" y="3845"/>
                  <a:pt x="12825" y="3796"/>
                  <a:pt x="12825" y="3734"/>
                </a:cubicBezTo>
                <a:cubicBezTo>
                  <a:pt x="12825" y="3673"/>
                  <a:pt x="12800" y="3623"/>
                  <a:pt x="12770" y="3623"/>
                </a:cubicBezTo>
                <a:close/>
                <a:moveTo>
                  <a:pt x="12591" y="3623"/>
                </a:moveTo>
                <a:cubicBezTo>
                  <a:pt x="12560" y="3623"/>
                  <a:pt x="12536" y="3673"/>
                  <a:pt x="12536" y="3734"/>
                </a:cubicBezTo>
                <a:cubicBezTo>
                  <a:pt x="12536" y="3796"/>
                  <a:pt x="12560" y="3845"/>
                  <a:pt x="12591" y="3845"/>
                </a:cubicBezTo>
                <a:cubicBezTo>
                  <a:pt x="12621" y="3845"/>
                  <a:pt x="12646" y="3796"/>
                  <a:pt x="12646" y="3734"/>
                </a:cubicBezTo>
                <a:cubicBezTo>
                  <a:pt x="12646" y="3673"/>
                  <a:pt x="12621" y="3623"/>
                  <a:pt x="12591" y="3623"/>
                </a:cubicBezTo>
                <a:close/>
                <a:moveTo>
                  <a:pt x="12412" y="3623"/>
                </a:moveTo>
                <a:cubicBezTo>
                  <a:pt x="12381" y="3623"/>
                  <a:pt x="12357" y="3673"/>
                  <a:pt x="12357" y="3734"/>
                </a:cubicBezTo>
                <a:cubicBezTo>
                  <a:pt x="12357" y="3796"/>
                  <a:pt x="12381" y="3845"/>
                  <a:pt x="12412" y="3845"/>
                </a:cubicBezTo>
                <a:cubicBezTo>
                  <a:pt x="12442" y="3845"/>
                  <a:pt x="12466" y="3796"/>
                  <a:pt x="12466" y="3734"/>
                </a:cubicBezTo>
                <a:cubicBezTo>
                  <a:pt x="12466" y="3673"/>
                  <a:pt x="12442" y="3623"/>
                  <a:pt x="12412" y="3623"/>
                </a:cubicBezTo>
                <a:close/>
                <a:moveTo>
                  <a:pt x="12233" y="3623"/>
                </a:moveTo>
                <a:cubicBezTo>
                  <a:pt x="12202" y="3623"/>
                  <a:pt x="12178" y="3673"/>
                  <a:pt x="12178" y="3734"/>
                </a:cubicBezTo>
                <a:cubicBezTo>
                  <a:pt x="12178" y="3796"/>
                  <a:pt x="12202" y="3845"/>
                  <a:pt x="12233" y="3845"/>
                </a:cubicBezTo>
                <a:cubicBezTo>
                  <a:pt x="12263" y="3845"/>
                  <a:pt x="12287" y="3796"/>
                  <a:pt x="12287" y="3734"/>
                </a:cubicBezTo>
                <a:cubicBezTo>
                  <a:pt x="12287" y="3673"/>
                  <a:pt x="12263" y="3623"/>
                  <a:pt x="12233" y="3623"/>
                </a:cubicBezTo>
                <a:close/>
                <a:moveTo>
                  <a:pt x="12053" y="3623"/>
                </a:moveTo>
                <a:cubicBezTo>
                  <a:pt x="12023" y="3623"/>
                  <a:pt x="11999" y="3673"/>
                  <a:pt x="11999" y="3734"/>
                </a:cubicBezTo>
                <a:cubicBezTo>
                  <a:pt x="11999" y="3796"/>
                  <a:pt x="12023" y="3845"/>
                  <a:pt x="12053" y="3845"/>
                </a:cubicBezTo>
                <a:cubicBezTo>
                  <a:pt x="12084" y="3845"/>
                  <a:pt x="12108" y="3796"/>
                  <a:pt x="12108" y="3734"/>
                </a:cubicBezTo>
                <a:cubicBezTo>
                  <a:pt x="12108" y="3673"/>
                  <a:pt x="12084" y="3623"/>
                  <a:pt x="12053" y="3623"/>
                </a:cubicBezTo>
                <a:close/>
                <a:moveTo>
                  <a:pt x="11874" y="3623"/>
                </a:moveTo>
                <a:cubicBezTo>
                  <a:pt x="11844" y="3623"/>
                  <a:pt x="11819" y="3673"/>
                  <a:pt x="11819" y="3734"/>
                </a:cubicBezTo>
                <a:cubicBezTo>
                  <a:pt x="11819" y="3796"/>
                  <a:pt x="11844" y="3845"/>
                  <a:pt x="11874" y="3845"/>
                </a:cubicBezTo>
                <a:cubicBezTo>
                  <a:pt x="11905" y="3845"/>
                  <a:pt x="11929" y="3796"/>
                  <a:pt x="11929" y="3734"/>
                </a:cubicBezTo>
                <a:cubicBezTo>
                  <a:pt x="11929" y="3673"/>
                  <a:pt x="11905" y="3623"/>
                  <a:pt x="11874" y="3623"/>
                </a:cubicBezTo>
                <a:close/>
                <a:moveTo>
                  <a:pt x="11695" y="3623"/>
                </a:moveTo>
                <a:cubicBezTo>
                  <a:pt x="11665" y="3623"/>
                  <a:pt x="11640" y="3673"/>
                  <a:pt x="11640" y="3734"/>
                </a:cubicBezTo>
                <a:cubicBezTo>
                  <a:pt x="11640" y="3796"/>
                  <a:pt x="11665" y="3845"/>
                  <a:pt x="11695" y="3845"/>
                </a:cubicBezTo>
                <a:cubicBezTo>
                  <a:pt x="11726" y="3845"/>
                  <a:pt x="11750" y="3796"/>
                  <a:pt x="11750" y="3734"/>
                </a:cubicBezTo>
                <a:cubicBezTo>
                  <a:pt x="11750" y="3673"/>
                  <a:pt x="11726" y="3623"/>
                  <a:pt x="11695" y="3623"/>
                </a:cubicBezTo>
                <a:close/>
                <a:moveTo>
                  <a:pt x="11516" y="3623"/>
                </a:moveTo>
                <a:cubicBezTo>
                  <a:pt x="11486" y="3623"/>
                  <a:pt x="11461" y="3673"/>
                  <a:pt x="11461" y="3734"/>
                </a:cubicBezTo>
                <a:cubicBezTo>
                  <a:pt x="11461" y="3796"/>
                  <a:pt x="11486" y="3845"/>
                  <a:pt x="11516" y="3845"/>
                </a:cubicBezTo>
                <a:cubicBezTo>
                  <a:pt x="11546" y="3845"/>
                  <a:pt x="11571" y="3796"/>
                  <a:pt x="11571" y="3734"/>
                </a:cubicBezTo>
                <a:cubicBezTo>
                  <a:pt x="11571" y="3673"/>
                  <a:pt x="11546" y="3623"/>
                  <a:pt x="11516" y="3623"/>
                </a:cubicBezTo>
                <a:close/>
                <a:moveTo>
                  <a:pt x="11337" y="3623"/>
                </a:moveTo>
                <a:cubicBezTo>
                  <a:pt x="11307" y="3623"/>
                  <a:pt x="11282" y="3673"/>
                  <a:pt x="11282" y="3734"/>
                </a:cubicBezTo>
                <a:cubicBezTo>
                  <a:pt x="11282" y="3796"/>
                  <a:pt x="11307" y="3845"/>
                  <a:pt x="11337" y="3845"/>
                </a:cubicBezTo>
                <a:cubicBezTo>
                  <a:pt x="11367" y="3845"/>
                  <a:pt x="11392" y="3796"/>
                  <a:pt x="11392" y="3734"/>
                </a:cubicBezTo>
                <a:cubicBezTo>
                  <a:pt x="11392" y="3673"/>
                  <a:pt x="11367" y="3623"/>
                  <a:pt x="11337" y="3623"/>
                </a:cubicBezTo>
                <a:close/>
                <a:moveTo>
                  <a:pt x="11158" y="3623"/>
                </a:moveTo>
                <a:cubicBezTo>
                  <a:pt x="11128" y="3623"/>
                  <a:pt x="11103" y="3673"/>
                  <a:pt x="11103" y="3734"/>
                </a:cubicBezTo>
                <a:cubicBezTo>
                  <a:pt x="11103" y="3796"/>
                  <a:pt x="11128" y="3845"/>
                  <a:pt x="11158" y="3845"/>
                </a:cubicBezTo>
                <a:cubicBezTo>
                  <a:pt x="11188" y="3845"/>
                  <a:pt x="11213" y="3796"/>
                  <a:pt x="11213" y="3734"/>
                </a:cubicBezTo>
                <a:cubicBezTo>
                  <a:pt x="11213" y="3673"/>
                  <a:pt x="11188" y="3623"/>
                  <a:pt x="11158" y="3623"/>
                </a:cubicBezTo>
                <a:close/>
                <a:moveTo>
                  <a:pt x="10442" y="3623"/>
                </a:moveTo>
                <a:cubicBezTo>
                  <a:pt x="10411" y="3623"/>
                  <a:pt x="10387" y="3673"/>
                  <a:pt x="10387" y="3734"/>
                </a:cubicBezTo>
                <a:cubicBezTo>
                  <a:pt x="10387" y="3796"/>
                  <a:pt x="10411" y="3845"/>
                  <a:pt x="10442" y="3845"/>
                </a:cubicBezTo>
                <a:cubicBezTo>
                  <a:pt x="10472" y="3845"/>
                  <a:pt x="10497" y="3796"/>
                  <a:pt x="10497" y="3734"/>
                </a:cubicBezTo>
                <a:cubicBezTo>
                  <a:pt x="10497" y="3673"/>
                  <a:pt x="10472" y="3623"/>
                  <a:pt x="10442" y="3623"/>
                </a:cubicBezTo>
                <a:close/>
                <a:moveTo>
                  <a:pt x="10263" y="3623"/>
                </a:moveTo>
                <a:cubicBezTo>
                  <a:pt x="10232" y="3623"/>
                  <a:pt x="10208" y="3673"/>
                  <a:pt x="10208" y="3734"/>
                </a:cubicBezTo>
                <a:cubicBezTo>
                  <a:pt x="10208" y="3796"/>
                  <a:pt x="10232" y="3845"/>
                  <a:pt x="10263" y="3845"/>
                </a:cubicBezTo>
                <a:cubicBezTo>
                  <a:pt x="10293" y="3845"/>
                  <a:pt x="10317" y="3796"/>
                  <a:pt x="10317" y="3734"/>
                </a:cubicBezTo>
                <a:cubicBezTo>
                  <a:pt x="10317" y="3673"/>
                  <a:pt x="10293" y="3623"/>
                  <a:pt x="10263" y="3623"/>
                </a:cubicBezTo>
                <a:close/>
                <a:moveTo>
                  <a:pt x="9725" y="3623"/>
                </a:moveTo>
                <a:cubicBezTo>
                  <a:pt x="9695" y="3623"/>
                  <a:pt x="9670" y="3673"/>
                  <a:pt x="9670" y="3734"/>
                </a:cubicBezTo>
                <a:cubicBezTo>
                  <a:pt x="9670" y="3796"/>
                  <a:pt x="9695" y="3845"/>
                  <a:pt x="9725" y="3845"/>
                </a:cubicBezTo>
                <a:cubicBezTo>
                  <a:pt x="9756" y="3845"/>
                  <a:pt x="9780" y="3796"/>
                  <a:pt x="9780" y="3734"/>
                </a:cubicBezTo>
                <a:cubicBezTo>
                  <a:pt x="9780" y="3673"/>
                  <a:pt x="9756" y="3623"/>
                  <a:pt x="9725" y="3623"/>
                </a:cubicBezTo>
                <a:close/>
                <a:moveTo>
                  <a:pt x="9546" y="3623"/>
                </a:moveTo>
                <a:cubicBezTo>
                  <a:pt x="9516" y="3623"/>
                  <a:pt x="9491" y="3673"/>
                  <a:pt x="9491" y="3734"/>
                </a:cubicBezTo>
                <a:cubicBezTo>
                  <a:pt x="9491" y="3796"/>
                  <a:pt x="9516" y="3845"/>
                  <a:pt x="9546" y="3845"/>
                </a:cubicBezTo>
                <a:cubicBezTo>
                  <a:pt x="9577" y="3845"/>
                  <a:pt x="9601" y="3796"/>
                  <a:pt x="9601" y="3734"/>
                </a:cubicBezTo>
                <a:cubicBezTo>
                  <a:pt x="9601" y="3673"/>
                  <a:pt x="9577" y="3623"/>
                  <a:pt x="9546" y="3623"/>
                </a:cubicBezTo>
                <a:close/>
                <a:moveTo>
                  <a:pt x="9367" y="3623"/>
                </a:moveTo>
                <a:cubicBezTo>
                  <a:pt x="9337" y="3623"/>
                  <a:pt x="9312" y="3673"/>
                  <a:pt x="9312" y="3734"/>
                </a:cubicBezTo>
                <a:cubicBezTo>
                  <a:pt x="9312" y="3796"/>
                  <a:pt x="9337" y="3845"/>
                  <a:pt x="9367" y="3845"/>
                </a:cubicBezTo>
                <a:cubicBezTo>
                  <a:pt x="9397" y="3845"/>
                  <a:pt x="9422" y="3796"/>
                  <a:pt x="9422" y="3734"/>
                </a:cubicBezTo>
                <a:cubicBezTo>
                  <a:pt x="9422" y="3673"/>
                  <a:pt x="9397" y="3623"/>
                  <a:pt x="9367" y="3623"/>
                </a:cubicBezTo>
                <a:close/>
                <a:moveTo>
                  <a:pt x="6323" y="3623"/>
                </a:moveTo>
                <a:cubicBezTo>
                  <a:pt x="6292" y="3623"/>
                  <a:pt x="6268" y="3673"/>
                  <a:pt x="6268" y="3734"/>
                </a:cubicBezTo>
                <a:cubicBezTo>
                  <a:pt x="6268" y="3796"/>
                  <a:pt x="6292" y="3845"/>
                  <a:pt x="6323" y="3845"/>
                </a:cubicBezTo>
                <a:cubicBezTo>
                  <a:pt x="6353" y="3845"/>
                  <a:pt x="6378" y="3796"/>
                  <a:pt x="6378" y="3734"/>
                </a:cubicBezTo>
                <a:cubicBezTo>
                  <a:pt x="6378" y="3673"/>
                  <a:pt x="6353" y="3623"/>
                  <a:pt x="6323" y="3623"/>
                </a:cubicBezTo>
                <a:close/>
                <a:moveTo>
                  <a:pt x="6144" y="3623"/>
                </a:moveTo>
                <a:cubicBezTo>
                  <a:pt x="6113" y="3623"/>
                  <a:pt x="6089" y="3673"/>
                  <a:pt x="6089" y="3734"/>
                </a:cubicBezTo>
                <a:cubicBezTo>
                  <a:pt x="6089" y="3796"/>
                  <a:pt x="6113" y="3845"/>
                  <a:pt x="6144" y="3845"/>
                </a:cubicBezTo>
                <a:cubicBezTo>
                  <a:pt x="6174" y="3845"/>
                  <a:pt x="6199" y="3796"/>
                  <a:pt x="6199" y="3734"/>
                </a:cubicBezTo>
                <a:cubicBezTo>
                  <a:pt x="6199" y="3673"/>
                  <a:pt x="6174" y="3623"/>
                  <a:pt x="6144" y="3623"/>
                </a:cubicBezTo>
                <a:close/>
                <a:moveTo>
                  <a:pt x="5965" y="3623"/>
                </a:moveTo>
                <a:cubicBezTo>
                  <a:pt x="5934" y="3623"/>
                  <a:pt x="5910" y="3673"/>
                  <a:pt x="5910" y="3734"/>
                </a:cubicBezTo>
                <a:cubicBezTo>
                  <a:pt x="5910" y="3796"/>
                  <a:pt x="5934" y="3845"/>
                  <a:pt x="5965" y="3845"/>
                </a:cubicBezTo>
                <a:cubicBezTo>
                  <a:pt x="5995" y="3845"/>
                  <a:pt x="6019" y="3796"/>
                  <a:pt x="6019" y="3734"/>
                </a:cubicBezTo>
                <a:cubicBezTo>
                  <a:pt x="6019" y="3673"/>
                  <a:pt x="5995" y="3623"/>
                  <a:pt x="5965" y="3623"/>
                </a:cubicBezTo>
                <a:close/>
                <a:moveTo>
                  <a:pt x="5786" y="3623"/>
                </a:moveTo>
                <a:cubicBezTo>
                  <a:pt x="5755" y="3623"/>
                  <a:pt x="5731" y="3673"/>
                  <a:pt x="5731" y="3734"/>
                </a:cubicBezTo>
                <a:cubicBezTo>
                  <a:pt x="5731" y="3796"/>
                  <a:pt x="5755" y="3845"/>
                  <a:pt x="5786" y="3845"/>
                </a:cubicBezTo>
                <a:cubicBezTo>
                  <a:pt x="5816" y="3845"/>
                  <a:pt x="5840" y="3796"/>
                  <a:pt x="5840" y="3734"/>
                </a:cubicBezTo>
                <a:cubicBezTo>
                  <a:pt x="5840" y="3673"/>
                  <a:pt x="5816" y="3623"/>
                  <a:pt x="5786" y="3623"/>
                </a:cubicBezTo>
                <a:close/>
                <a:moveTo>
                  <a:pt x="5606" y="3623"/>
                </a:moveTo>
                <a:cubicBezTo>
                  <a:pt x="5576" y="3623"/>
                  <a:pt x="5552" y="3673"/>
                  <a:pt x="5552" y="3734"/>
                </a:cubicBezTo>
                <a:cubicBezTo>
                  <a:pt x="5552" y="3796"/>
                  <a:pt x="5576" y="3845"/>
                  <a:pt x="5606" y="3845"/>
                </a:cubicBezTo>
                <a:cubicBezTo>
                  <a:pt x="5637" y="3845"/>
                  <a:pt x="5661" y="3796"/>
                  <a:pt x="5661" y="3734"/>
                </a:cubicBezTo>
                <a:cubicBezTo>
                  <a:pt x="5661" y="3673"/>
                  <a:pt x="5637" y="3623"/>
                  <a:pt x="5606" y="3623"/>
                </a:cubicBezTo>
                <a:close/>
                <a:moveTo>
                  <a:pt x="5427" y="3623"/>
                </a:moveTo>
                <a:cubicBezTo>
                  <a:pt x="5397" y="3623"/>
                  <a:pt x="5372" y="3673"/>
                  <a:pt x="5372" y="3734"/>
                </a:cubicBezTo>
                <a:cubicBezTo>
                  <a:pt x="5372" y="3796"/>
                  <a:pt x="5397" y="3845"/>
                  <a:pt x="5427" y="3845"/>
                </a:cubicBezTo>
                <a:cubicBezTo>
                  <a:pt x="5458" y="3845"/>
                  <a:pt x="5482" y="3796"/>
                  <a:pt x="5482" y="3734"/>
                </a:cubicBezTo>
                <a:cubicBezTo>
                  <a:pt x="5482" y="3673"/>
                  <a:pt x="5458" y="3623"/>
                  <a:pt x="5427" y="3623"/>
                </a:cubicBezTo>
                <a:close/>
                <a:moveTo>
                  <a:pt x="5248" y="3623"/>
                </a:moveTo>
                <a:cubicBezTo>
                  <a:pt x="5218" y="3623"/>
                  <a:pt x="5193" y="3673"/>
                  <a:pt x="5193" y="3734"/>
                </a:cubicBezTo>
                <a:cubicBezTo>
                  <a:pt x="5193" y="3796"/>
                  <a:pt x="5218" y="3845"/>
                  <a:pt x="5248" y="3845"/>
                </a:cubicBezTo>
                <a:cubicBezTo>
                  <a:pt x="5279" y="3845"/>
                  <a:pt x="5303" y="3796"/>
                  <a:pt x="5303" y="3734"/>
                </a:cubicBezTo>
                <a:cubicBezTo>
                  <a:pt x="5303" y="3673"/>
                  <a:pt x="5279" y="3623"/>
                  <a:pt x="5248" y="3623"/>
                </a:cubicBezTo>
                <a:close/>
                <a:moveTo>
                  <a:pt x="4890" y="3623"/>
                </a:moveTo>
                <a:cubicBezTo>
                  <a:pt x="4860" y="3623"/>
                  <a:pt x="4835" y="3673"/>
                  <a:pt x="4835" y="3734"/>
                </a:cubicBezTo>
                <a:cubicBezTo>
                  <a:pt x="4835" y="3796"/>
                  <a:pt x="4860" y="3845"/>
                  <a:pt x="4890" y="3845"/>
                </a:cubicBezTo>
                <a:cubicBezTo>
                  <a:pt x="4920" y="3845"/>
                  <a:pt x="4945" y="3796"/>
                  <a:pt x="4945" y="3734"/>
                </a:cubicBezTo>
                <a:cubicBezTo>
                  <a:pt x="4945" y="3673"/>
                  <a:pt x="4920" y="3623"/>
                  <a:pt x="4890" y="3623"/>
                </a:cubicBezTo>
                <a:close/>
                <a:moveTo>
                  <a:pt x="4711" y="3623"/>
                </a:moveTo>
                <a:cubicBezTo>
                  <a:pt x="4681" y="3623"/>
                  <a:pt x="4656" y="3673"/>
                  <a:pt x="4656" y="3734"/>
                </a:cubicBezTo>
                <a:cubicBezTo>
                  <a:pt x="4656" y="3796"/>
                  <a:pt x="4681" y="3845"/>
                  <a:pt x="4711" y="3845"/>
                </a:cubicBezTo>
                <a:cubicBezTo>
                  <a:pt x="4741" y="3845"/>
                  <a:pt x="4766" y="3796"/>
                  <a:pt x="4766" y="3734"/>
                </a:cubicBezTo>
                <a:cubicBezTo>
                  <a:pt x="4766" y="3673"/>
                  <a:pt x="4741" y="3623"/>
                  <a:pt x="4711" y="3623"/>
                </a:cubicBezTo>
                <a:close/>
                <a:moveTo>
                  <a:pt x="4532" y="3623"/>
                </a:moveTo>
                <a:cubicBezTo>
                  <a:pt x="4502" y="3623"/>
                  <a:pt x="4477" y="3673"/>
                  <a:pt x="4477" y="3734"/>
                </a:cubicBezTo>
                <a:cubicBezTo>
                  <a:pt x="4477" y="3796"/>
                  <a:pt x="4502" y="3845"/>
                  <a:pt x="4532" y="3845"/>
                </a:cubicBezTo>
                <a:cubicBezTo>
                  <a:pt x="4562" y="3845"/>
                  <a:pt x="4587" y="3796"/>
                  <a:pt x="4587" y="3734"/>
                </a:cubicBezTo>
                <a:cubicBezTo>
                  <a:pt x="4587" y="3673"/>
                  <a:pt x="4562" y="3623"/>
                  <a:pt x="4532" y="3623"/>
                </a:cubicBezTo>
                <a:close/>
                <a:moveTo>
                  <a:pt x="4353" y="3623"/>
                </a:moveTo>
                <a:cubicBezTo>
                  <a:pt x="4323" y="3623"/>
                  <a:pt x="4298" y="3673"/>
                  <a:pt x="4298" y="3734"/>
                </a:cubicBezTo>
                <a:cubicBezTo>
                  <a:pt x="4298" y="3796"/>
                  <a:pt x="4323" y="3845"/>
                  <a:pt x="4353" y="3845"/>
                </a:cubicBezTo>
                <a:cubicBezTo>
                  <a:pt x="4383" y="3845"/>
                  <a:pt x="4408" y="3796"/>
                  <a:pt x="4408" y="3734"/>
                </a:cubicBezTo>
                <a:cubicBezTo>
                  <a:pt x="4408" y="3673"/>
                  <a:pt x="4383" y="3623"/>
                  <a:pt x="4353" y="3623"/>
                </a:cubicBezTo>
                <a:close/>
                <a:moveTo>
                  <a:pt x="4174" y="3623"/>
                </a:moveTo>
                <a:cubicBezTo>
                  <a:pt x="4143" y="3623"/>
                  <a:pt x="4119" y="3673"/>
                  <a:pt x="4119" y="3734"/>
                </a:cubicBezTo>
                <a:cubicBezTo>
                  <a:pt x="4119" y="3796"/>
                  <a:pt x="4143" y="3845"/>
                  <a:pt x="4174" y="3845"/>
                </a:cubicBezTo>
                <a:cubicBezTo>
                  <a:pt x="4204" y="3845"/>
                  <a:pt x="4229" y="3796"/>
                  <a:pt x="4229" y="3734"/>
                </a:cubicBezTo>
                <a:cubicBezTo>
                  <a:pt x="4229" y="3673"/>
                  <a:pt x="4204" y="3623"/>
                  <a:pt x="4174" y="3623"/>
                </a:cubicBezTo>
                <a:close/>
                <a:moveTo>
                  <a:pt x="3995" y="3623"/>
                </a:moveTo>
                <a:cubicBezTo>
                  <a:pt x="3964" y="3623"/>
                  <a:pt x="3940" y="3673"/>
                  <a:pt x="3940" y="3734"/>
                </a:cubicBezTo>
                <a:cubicBezTo>
                  <a:pt x="3940" y="3796"/>
                  <a:pt x="3964" y="3845"/>
                  <a:pt x="3995" y="3845"/>
                </a:cubicBezTo>
                <a:cubicBezTo>
                  <a:pt x="4025" y="3845"/>
                  <a:pt x="4050" y="3796"/>
                  <a:pt x="4050" y="3734"/>
                </a:cubicBezTo>
                <a:cubicBezTo>
                  <a:pt x="4050" y="3673"/>
                  <a:pt x="4025" y="3623"/>
                  <a:pt x="3995" y="3623"/>
                </a:cubicBezTo>
                <a:close/>
                <a:moveTo>
                  <a:pt x="3816" y="3623"/>
                </a:moveTo>
                <a:cubicBezTo>
                  <a:pt x="3785" y="3623"/>
                  <a:pt x="3761" y="3673"/>
                  <a:pt x="3761" y="3734"/>
                </a:cubicBezTo>
                <a:cubicBezTo>
                  <a:pt x="3761" y="3796"/>
                  <a:pt x="3785" y="3845"/>
                  <a:pt x="3816" y="3845"/>
                </a:cubicBezTo>
                <a:cubicBezTo>
                  <a:pt x="3846" y="3845"/>
                  <a:pt x="3870" y="3796"/>
                  <a:pt x="3870" y="3734"/>
                </a:cubicBezTo>
                <a:cubicBezTo>
                  <a:pt x="3870" y="3673"/>
                  <a:pt x="3846" y="3623"/>
                  <a:pt x="3816" y="3623"/>
                </a:cubicBezTo>
                <a:close/>
                <a:moveTo>
                  <a:pt x="3637" y="3623"/>
                </a:moveTo>
                <a:cubicBezTo>
                  <a:pt x="3606" y="3623"/>
                  <a:pt x="3582" y="3673"/>
                  <a:pt x="3582" y="3734"/>
                </a:cubicBezTo>
                <a:cubicBezTo>
                  <a:pt x="3582" y="3796"/>
                  <a:pt x="3606" y="3845"/>
                  <a:pt x="3637" y="3845"/>
                </a:cubicBezTo>
                <a:cubicBezTo>
                  <a:pt x="3667" y="3845"/>
                  <a:pt x="3691" y="3796"/>
                  <a:pt x="3691" y="3734"/>
                </a:cubicBezTo>
                <a:cubicBezTo>
                  <a:pt x="3691" y="3673"/>
                  <a:pt x="3667" y="3623"/>
                  <a:pt x="3637" y="3623"/>
                </a:cubicBezTo>
                <a:close/>
                <a:moveTo>
                  <a:pt x="3457" y="3623"/>
                </a:moveTo>
                <a:cubicBezTo>
                  <a:pt x="3427" y="3623"/>
                  <a:pt x="3403" y="3673"/>
                  <a:pt x="3403" y="3734"/>
                </a:cubicBezTo>
                <a:cubicBezTo>
                  <a:pt x="3403" y="3796"/>
                  <a:pt x="3427" y="3845"/>
                  <a:pt x="3457" y="3845"/>
                </a:cubicBezTo>
                <a:cubicBezTo>
                  <a:pt x="3488" y="3845"/>
                  <a:pt x="3512" y="3796"/>
                  <a:pt x="3512" y="3734"/>
                </a:cubicBezTo>
                <a:cubicBezTo>
                  <a:pt x="3512" y="3673"/>
                  <a:pt x="3488" y="3623"/>
                  <a:pt x="3457" y="3623"/>
                </a:cubicBezTo>
                <a:close/>
                <a:moveTo>
                  <a:pt x="3278" y="3623"/>
                </a:moveTo>
                <a:cubicBezTo>
                  <a:pt x="3248" y="3623"/>
                  <a:pt x="3223" y="3673"/>
                  <a:pt x="3223" y="3734"/>
                </a:cubicBezTo>
                <a:cubicBezTo>
                  <a:pt x="3223" y="3796"/>
                  <a:pt x="3248" y="3845"/>
                  <a:pt x="3278" y="3845"/>
                </a:cubicBezTo>
                <a:cubicBezTo>
                  <a:pt x="3309" y="3845"/>
                  <a:pt x="3333" y="3796"/>
                  <a:pt x="3333" y="3734"/>
                </a:cubicBezTo>
                <a:cubicBezTo>
                  <a:pt x="3333" y="3673"/>
                  <a:pt x="3309" y="3623"/>
                  <a:pt x="3278" y="3623"/>
                </a:cubicBezTo>
                <a:close/>
                <a:moveTo>
                  <a:pt x="3099" y="3623"/>
                </a:moveTo>
                <a:cubicBezTo>
                  <a:pt x="3069" y="3623"/>
                  <a:pt x="3044" y="3673"/>
                  <a:pt x="3044" y="3734"/>
                </a:cubicBezTo>
                <a:cubicBezTo>
                  <a:pt x="3044" y="3796"/>
                  <a:pt x="3069" y="3845"/>
                  <a:pt x="3099" y="3845"/>
                </a:cubicBezTo>
                <a:cubicBezTo>
                  <a:pt x="3130" y="3845"/>
                  <a:pt x="3154" y="3796"/>
                  <a:pt x="3154" y="3734"/>
                </a:cubicBezTo>
                <a:cubicBezTo>
                  <a:pt x="3154" y="3673"/>
                  <a:pt x="3130" y="3623"/>
                  <a:pt x="3099" y="3623"/>
                </a:cubicBezTo>
                <a:close/>
                <a:moveTo>
                  <a:pt x="2920" y="3623"/>
                </a:moveTo>
                <a:cubicBezTo>
                  <a:pt x="2890" y="3623"/>
                  <a:pt x="2865" y="3673"/>
                  <a:pt x="2865" y="3734"/>
                </a:cubicBezTo>
                <a:cubicBezTo>
                  <a:pt x="2865" y="3796"/>
                  <a:pt x="2890" y="3845"/>
                  <a:pt x="2920" y="3845"/>
                </a:cubicBezTo>
                <a:cubicBezTo>
                  <a:pt x="2950" y="3845"/>
                  <a:pt x="2975" y="3796"/>
                  <a:pt x="2975" y="3734"/>
                </a:cubicBezTo>
                <a:cubicBezTo>
                  <a:pt x="2975" y="3673"/>
                  <a:pt x="2950" y="3623"/>
                  <a:pt x="2920" y="3623"/>
                </a:cubicBezTo>
                <a:close/>
                <a:moveTo>
                  <a:pt x="2741" y="3623"/>
                </a:moveTo>
                <a:cubicBezTo>
                  <a:pt x="2711" y="3623"/>
                  <a:pt x="2686" y="3673"/>
                  <a:pt x="2686" y="3734"/>
                </a:cubicBezTo>
                <a:cubicBezTo>
                  <a:pt x="2686" y="3796"/>
                  <a:pt x="2711" y="3845"/>
                  <a:pt x="2741" y="3845"/>
                </a:cubicBezTo>
                <a:cubicBezTo>
                  <a:pt x="2771" y="3845"/>
                  <a:pt x="2796" y="3796"/>
                  <a:pt x="2796" y="3734"/>
                </a:cubicBezTo>
                <a:cubicBezTo>
                  <a:pt x="2796" y="3673"/>
                  <a:pt x="2771" y="3623"/>
                  <a:pt x="2741" y="3623"/>
                </a:cubicBezTo>
                <a:close/>
                <a:moveTo>
                  <a:pt x="2562" y="3623"/>
                </a:moveTo>
                <a:cubicBezTo>
                  <a:pt x="2532" y="3623"/>
                  <a:pt x="2507" y="3673"/>
                  <a:pt x="2507" y="3734"/>
                </a:cubicBezTo>
                <a:cubicBezTo>
                  <a:pt x="2507" y="3796"/>
                  <a:pt x="2532" y="3845"/>
                  <a:pt x="2562" y="3845"/>
                </a:cubicBezTo>
                <a:cubicBezTo>
                  <a:pt x="2592" y="3845"/>
                  <a:pt x="2617" y="3796"/>
                  <a:pt x="2617" y="3734"/>
                </a:cubicBezTo>
                <a:cubicBezTo>
                  <a:pt x="2617" y="3673"/>
                  <a:pt x="2592" y="3623"/>
                  <a:pt x="2562" y="3623"/>
                </a:cubicBezTo>
                <a:close/>
                <a:moveTo>
                  <a:pt x="2383" y="3623"/>
                </a:moveTo>
                <a:cubicBezTo>
                  <a:pt x="2353" y="3623"/>
                  <a:pt x="2328" y="3673"/>
                  <a:pt x="2328" y="3734"/>
                </a:cubicBezTo>
                <a:cubicBezTo>
                  <a:pt x="2328" y="3796"/>
                  <a:pt x="2353" y="3845"/>
                  <a:pt x="2383" y="3845"/>
                </a:cubicBezTo>
                <a:cubicBezTo>
                  <a:pt x="2413" y="3845"/>
                  <a:pt x="2438" y="3796"/>
                  <a:pt x="2438" y="3734"/>
                </a:cubicBezTo>
                <a:cubicBezTo>
                  <a:pt x="2438" y="3673"/>
                  <a:pt x="2413" y="3623"/>
                  <a:pt x="2383" y="3623"/>
                </a:cubicBezTo>
                <a:close/>
                <a:moveTo>
                  <a:pt x="2204" y="3623"/>
                </a:moveTo>
                <a:cubicBezTo>
                  <a:pt x="2174" y="3623"/>
                  <a:pt x="2149" y="3673"/>
                  <a:pt x="2149" y="3734"/>
                </a:cubicBezTo>
                <a:cubicBezTo>
                  <a:pt x="2149" y="3796"/>
                  <a:pt x="2174" y="3845"/>
                  <a:pt x="2204" y="3845"/>
                </a:cubicBezTo>
                <a:cubicBezTo>
                  <a:pt x="2234" y="3845"/>
                  <a:pt x="2259" y="3796"/>
                  <a:pt x="2259" y="3734"/>
                </a:cubicBezTo>
                <a:cubicBezTo>
                  <a:pt x="2259" y="3673"/>
                  <a:pt x="2234" y="3623"/>
                  <a:pt x="2204" y="3623"/>
                </a:cubicBezTo>
                <a:close/>
                <a:moveTo>
                  <a:pt x="2025" y="3623"/>
                </a:moveTo>
                <a:cubicBezTo>
                  <a:pt x="1994" y="3623"/>
                  <a:pt x="1970" y="3673"/>
                  <a:pt x="1970" y="3734"/>
                </a:cubicBezTo>
                <a:cubicBezTo>
                  <a:pt x="1970" y="3796"/>
                  <a:pt x="1994" y="3845"/>
                  <a:pt x="2025" y="3845"/>
                </a:cubicBezTo>
                <a:cubicBezTo>
                  <a:pt x="2055" y="3845"/>
                  <a:pt x="2080" y="3796"/>
                  <a:pt x="2080" y="3734"/>
                </a:cubicBezTo>
                <a:cubicBezTo>
                  <a:pt x="2080" y="3673"/>
                  <a:pt x="2055" y="3623"/>
                  <a:pt x="2025" y="3623"/>
                </a:cubicBezTo>
                <a:close/>
                <a:moveTo>
                  <a:pt x="413" y="3483"/>
                </a:moveTo>
                <a:cubicBezTo>
                  <a:pt x="383" y="3483"/>
                  <a:pt x="358" y="3533"/>
                  <a:pt x="358" y="3594"/>
                </a:cubicBezTo>
                <a:cubicBezTo>
                  <a:pt x="358" y="3655"/>
                  <a:pt x="383" y="3705"/>
                  <a:pt x="413" y="3705"/>
                </a:cubicBezTo>
                <a:cubicBezTo>
                  <a:pt x="443" y="3705"/>
                  <a:pt x="468" y="3655"/>
                  <a:pt x="468" y="3594"/>
                </a:cubicBezTo>
                <a:cubicBezTo>
                  <a:pt x="468" y="3533"/>
                  <a:pt x="443" y="3483"/>
                  <a:pt x="413" y="3483"/>
                </a:cubicBezTo>
                <a:close/>
                <a:moveTo>
                  <a:pt x="234" y="3574"/>
                </a:moveTo>
                <a:cubicBezTo>
                  <a:pt x="204" y="3574"/>
                  <a:pt x="179" y="3624"/>
                  <a:pt x="179" y="3685"/>
                </a:cubicBezTo>
                <a:cubicBezTo>
                  <a:pt x="179" y="3746"/>
                  <a:pt x="204" y="3796"/>
                  <a:pt x="234" y="3796"/>
                </a:cubicBezTo>
                <a:cubicBezTo>
                  <a:pt x="264" y="3796"/>
                  <a:pt x="289" y="3746"/>
                  <a:pt x="289" y="3685"/>
                </a:cubicBezTo>
                <a:cubicBezTo>
                  <a:pt x="289" y="3624"/>
                  <a:pt x="264" y="3574"/>
                  <a:pt x="234" y="3574"/>
                </a:cubicBezTo>
                <a:close/>
                <a:moveTo>
                  <a:pt x="55" y="3623"/>
                </a:moveTo>
                <a:cubicBezTo>
                  <a:pt x="25" y="3623"/>
                  <a:pt x="0" y="3673"/>
                  <a:pt x="0" y="3734"/>
                </a:cubicBezTo>
                <a:cubicBezTo>
                  <a:pt x="0" y="3796"/>
                  <a:pt x="25" y="3845"/>
                  <a:pt x="55" y="3845"/>
                </a:cubicBezTo>
                <a:cubicBezTo>
                  <a:pt x="85" y="3845"/>
                  <a:pt x="110" y="3796"/>
                  <a:pt x="110" y="3734"/>
                </a:cubicBezTo>
                <a:cubicBezTo>
                  <a:pt x="110" y="3673"/>
                  <a:pt x="85" y="3623"/>
                  <a:pt x="55" y="3623"/>
                </a:cubicBezTo>
                <a:close/>
                <a:moveTo>
                  <a:pt x="19217" y="3261"/>
                </a:moveTo>
                <a:cubicBezTo>
                  <a:pt x="19187" y="3261"/>
                  <a:pt x="19162" y="3311"/>
                  <a:pt x="19162" y="3372"/>
                </a:cubicBezTo>
                <a:cubicBezTo>
                  <a:pt x="19162" y="3433"/>
                  <a:pt x="19187" y="3483"/>
                  <a:pt x="19217" y="3483"/>
                </a:cubicBezTo>
                <a:cubicBezTo>
                  <a:pt x="19247" y="3483"/>
                  <a:pt x="19272" y="3433"/>
                  <a:pt x="19272" y="3372"/>
                </a:cubicBezTo>
                <a:cubicBezTo>
                  <a:pt x="19272" y="3311"/>
                  <a:pt x="19247" y="3261"/>
                  <a:pt x="19217" y="3261"/>
                </a:cubicBezTo>
                <a:close/>
                <a:moveTo>
                  <a:pt x="19038" y="3261"/>
                </a:moveTo>
                <a:cubicBezTo>
                  <a:pt x="19008" y="3261"/>
                  <a:pt x="18983" y="3311"/>
                  <a:pt x="18983" y="3372"/>
                </a:cubicBezTo>
                <a:cubicBezTo>
                  <a:pt x="18983" y="3433"/>
                  <a:pt x="19008" y="3483"/>
                  <a:pt x="19038" y="3483"/>
                </a:cubicBezTo>
                <a:cubicBezTo>
                  <a:pt x="19068" y="3483"/>
                  <a:pt x="19093" y="3433"/>
                  <a:pt x="19093" y="3372"/>
                </a:cubicBezTo>
                <a:cubicBezTo>
                  <a:pt x="19093" y="3311"/>
                  <a:pt x="19068" y="3261"/>
                  <a:pt x="19038" y="3261"/>
                </a:cubicBezTo>
                <a:close/>
                <a:moveTo>
                  <a:pt x="17963" y="3261"/>
                </a:moveTo>
                <a:cubicBezTo>
                  <a:pt x="17933" y="3261"/>
                  <a:pt x="17908" y="3311"/>
                  <a:pt x="17908" y="3372"/>
                </a:cubicBezTo>
                <a:cubicBezTo>
                  <a:pt x="17908" y="3433"/>
                  <a:pt x="17933" y="3483"/>
                  <a:pt x="17963" y="3483"/>
                </a:cubicBezTo>
                <a:cubicBezTo>
                  <a:pt x="17994" y="3483"/>
                  <a:pt x="18018" y="3433"/>
                  <a:pt x="18018" y="3372"/>
                </a:cubicBezTo>
                <a:cubicBezTo>
                  <a:pt x="18018" y="3311"/>
                  <a:pt x="17994" y="3261"/>
                  <a:pt x="17963" y="3261"/>
                </a:cubicBezTo>
                <a:close/>
                <a:moveTo>
                  <a:pt x="17784" y="3261"/>
                </a:moveTo>
                <a:cubicBezTo>
                  <a:pt x="17754" y="3261"/>
                  <a:pt x="17729" y="3311"/>
                  <a:pt x="17729" y="3372"/>
                </a:cubicBezTo>
                <a:cubicBezTo>
                  <a:pt x="17729" y="3433"/>
                  <a:pt x="17754" y="3483"/>
                  <a:pt x="17784" y="3483"/>
                </a:cubicBezTo>
                <a:cubicBezTo>
                  <a:pt x="17815" y="3483"/>
                  <a:pt x="17839" y="3433"/>
                  <a:pt x="17839" y="3372"/>
                </a:cubicBezTo>
                <a:cubicBezTo>
                  <a:pt x="17839" y="3311"/>
                  <a:pt x="17815" y="3261"/>
                  <a:pt x="17784" y="3261"/>
                </a:cubicBezTo>
                <a:close/>
                <a:moveTo>
                  <a:pt x="17605" y="3261"/>
                </a:moveTo>
                <a:cubicBezTo>
                  <a:pt x="17575" y="3261"/>
                  <a:pt x="17550" y="3311"/>
                  <a:pt x="17550" y="3372"/>
                </a:cubicBezTo>
                <a:cubicBezTo>
                  <a:pt x="17550" y="3433"/>
                  <a:pt x="17575" y="3483"/>
                  <a:pt x="17605" y="3483"/>
                </a:cubicBezTo>
                <a:cubicBezTo>
                  <a:pt x="17635" y="3483"/>
                  <a:pt x="17660" y="3433"/>
                  <a:pt x="17660" y="3372"/>
                </a:cubicBezTo>
                <a:cubicBezTo>
                  <a:pt x="17660" y="3311"/>
                  <a:pt x="17635" y="3261"/>
                  <a:pt x="17605" y="3261"/>
                </a:cubicBezTo>
                <a:close/>
                <a:moveTo>
                  <a:pt x="17426" y="3261"/>
                </a:moveTo>
                <a:cubicBezTo>
                  <a:pt x="17396" y="3261"/>
                  <a:pt x="17371" y="3311"/>
                  <a:pt x="17371" y="3372"/>
                </a:cubicBezTo>
                <a:cubicBezTo>
                  <a:pt x="17371" y="3433"/>
                  <a:pt x="17396" y="3483"/>
                  <a:pt x="17426" y="3483"/>
                </a:cubicBezTo>
                <a:cubicBezTo>
                  <a:pt x="17456" y="3483"/>
                  <a:pt x="17481" y="3433"/>
                  <a:pt x="17481" y="3372"/>
                </a:cubicBezTo>
                <a:cubicBezTo>
                  <a:pt x="17481" y="3311"/>
                  <a:pt x="17456" y="3261"/>
                  <a:pt x="17426" y="3261"/>
                </a:cubicBezTo>
                <a:close/>
                <a:moveTo>
                  <a:pt x="17247" y="3261"/>
                </a:moveTo>
                <a:cubicBezTo>
                  <a:pt x="17217" y="3261"/>
                  <a:pt x="17192" y="3311"/>
                  <a:pt x="17192" y="3372"/>
                </a:cubicBezTo>
                <a:cubicBezTo>
                  <a:pt x="17192" y="3433"/>
                  <a:pt x="17217" y="3483"/>
                  <a:pt x="17247" y="3483"/>
                </a:cubicBezTo>
                <a:cubicBezTo>
                  <a:pt x="17277" y="3483"/>
                  <a:pt x="17302" y="3433"/>
                  <a:pt x="17302" y="3372"/>
                </a:cubicBezTo>
                <a:cubicBezTo>
                  <a:pt x="17302" y="3311"/>
                  <a:pt x="17277" y="3261"/>
                  <a:pt x="17247" y="3261"/>
                </a:cubicBezTo>
                <a:close/>
                <a:moveTo>
                  <a:pt x="17068" y="3261"/>
                </a:moveTo>
                <a:cubicBezTo>
                  <a:pt x="17038" y="3261"/>
                  <a:pt x="17013" y="3311"/>
                  <a:pt x="17013" y="3372"/>
                </a:cubicBezTo>
                <a:cubicBezTo>
                  <a:pt x="17013" y="3433"/>
                  <a:pt x="17038" y="3483"/>
                  <a:pt x="17068" y="3483"/>
                </a:cubicBezTo>
                <a:cubicBezTo>
                  <a:pt x="17098" y="3483"/>
                  <a:pt x="17123" y="3433"/>
                  <a:pt x="17123" y="3372"/>
                </a:cubicBezTo>
                <a:cubicBezTo>
                  <a:pt x="17123" y="3311"/>
                  <a:pt x="17098" y="3261"/>
                  <a:pt x="17068" y="3261"/>
                </a:cubicBezTo>
                <a:close/>
                <a:moveTo>
                  <a:pt x="16889" y="3261"/>
                </a:moveTo>
                <a:cubicBezTo>
                  <a:pt x="16859" y="3261"/>
                  <a:pt x="16834" y="3311"/>
                  <a:pt x="16834" y="3372"/>
                </a:cubicBezTo>
                <a:cubicBezTo>
                  <a:pt x="16834" y="3433"/>
                  <a:pt x="16859" y="3483"/>
                  <a:pt x="16889" y="3483"/>
                </a:cubicBezTo>
                <a:cubicBezTo>
                  <a:pt x="16919" y="3483"/>
                  <a:pt x="16944" y="3433"/>
                  <a:pt x="16944" y="3372"/>
                </a:cubicBezTo>
                <a:cubicBezTo>
                  <a:pt x="16944" y="3311"/>
                  <a:pt x="16919" y="3261"/>
                  <a:pt x="16889" y="3261"/>
                </a:cubicBezTo>
                <a:close/>
                <a:moveTo>
                  <a:pt x="16710" y="3261"/>
                </a:moveTo>
                <a:cubicBezTo>
                  <a:pt x="16679" y="3261"/>
                  <a:pt x="16655" y="3311"/>
                  <a:pt x="16655" y="3372"/>
                </a:cubicBezTo>
                <a:cubicBezTo>
                  <a:pt x="16655" y="3433"/>
                  <a:pt x="16679" y="3483"/>
                  <a:pt x="16710" y="3483"/>
                </a:cubicBezTo>
                <a:cubicBezTo>
                  <a:pt x="16740" y="3483"/>
                  <a:pt x="16765" y="3433"/>
                  <a:pt x="16765" y="3372"/>
                </a:cubicBezTo>
                <a:cubicBezTo>
                  <a:pt x="16765" y="3311"/>
                  <a:pt x="16740" y="3261"/>
                  <a:pt x="16710" y="3261"/>
                </a:cubicBezTo>
                <a:close/>
                <a:moveTo>
                  <a:pt x="16531" y="3261"/>
                </a:moveTo>
                <a:cubicBezTo>
                  <a:pt x="16500" y="3261"/>
                  <a:pt x="16476" y="3311"/>
                  <a:pt x="16476" y="3372"/>
                </a:cubicBezTo>
                <a:cubicBezTo>
                  <a:pt x="16476" y="3433"/>
                  <a:pt x="16500" y="3483"/>
                  <a:pt x="16531" y="3483"/>
                </a:cubicBezTo>
                <a:cubicBezTo>
                  <a:pt x="16561" y="3483"/>
                  <a:pt x="16585" y="3433"/>
                  <a:pt x="16585" y="3372"/>
                </a:cubicBezTo>
                <a:cubicBezTo>
                  <a:pt x="16585" y="3311"/>
                  <a:pt x="16561" y="3261"/>
                  <a:pt x="16531" y="3261"/>
                </a:cubicBezTo>
                <a:close/>
                <a:moveTo>
                  <a:pt x="16352" y="3261"/>
                </a:moveTo>
                <a:cubicBezTo>
                  <a:pt x="16321" y="3261"/>
                  <a:pt x="16297" y="3311"/>
                  <a:pt x="16297" y="3372"/>
                </a:cubicBezTo>
                <a:cubicBezTo>
                  <a:pt x="16297" y="3433"/>
                  <a:pt x="16321" y="3483"/>
                  <a:pt x="16352" y="3483"/>
                </a:cubicBezTo>
                <a:cubicBezTo>
                  <a:pt x="16382" y="3483"/>
                  <a:pt x="16406" y="3433"/>
                  <a:pt x="16406" y="3372"/>
                </a:cubicBezTo>
                <a:cubicBezTo>
                  <a:pt x="16406" y="3311"/>
                  <a:pt x="16382" y="3261"/>
                  <a:pt x="16352" y="3261"/>
                </a:cubicBezTo>
                <a:close/>
                <a:moveTo>
                  <a:pt x="16172" y="3261"/>
                </a:moveTo>
                <a:cubicBezTo>
                  <a:pt x="16142" y="3261"/>
                  <a:pt x="16118" y="3311"/>
                  <a:pt x="16118" y="3372"/>
                </a:cubicBezTo>
                <a:cubicBezTo>
                  <a:pt x="16118" y="3433"/>
                  <a:pt x="16142" y="3483"/>
                  <a:pt x="16172" y="3483"/>
                </a:cubicBezTo>
                <a:cubicBezTo>
                  <a:pt x="16203" y="3483"/>
                  <a:pt x="16227" y="3433"/>
                  <a:pt x="16227" y="3372"/>
                </a:cubicBezTo>
                <a:cubicBezTo>
                  <a:pt x="16227" y="3311"/>
                  <a:pt x="16203" y="3261"/>
                  <a:pt x="16172" y="3261"/>
                </a:cubicBezTo>
                <a:close/>
                <a:moveTo>
                  <a:pt x="15993" y="3261"/>
                </a:moveTo>
                <a:cubicBezTo>
                  <a:pt x="15963" y="3261"/>
                  <a:pt x="15938" y="3311"/>
                  <a:pt x="15938" y="3372"/>
                </a:cubicBezTo>
                <a:cubicBezTo>
                  <a:pt x="15938" y="3433"/>
                  <a:pt x="15963" y="3483"/>
                  <a:pt x="15993" y="3483"/>
                </a:cubicBezTo>
                <a:cubicBezTo>
                  <a:pt x="16024" y="3483"/>
                  <a:pt x="16048" y="3433"/>
                  <a:pt x="16048" y="3372"/>
                </a:cubicBezTo>
                <a:cubicBezTo>
                  <a:pt x="16048" y="3311"/>
                  <a:pt x="16024" y="3261"/>
                  <a:pt x="15993" y="3261"/>
                </a:cubicBezTo>
                <a:close/>
                <a:moveTo>
                  <a:pt x="15814" y="3261"/>
                </a:moveTo>
                <a:cubicBezTo>
                  <a:pt x="15784" y="3261"/>
                  <a:pt x="15759" y="3311"/>
                  <a:pt x="15759" y="3372"/>
                </a:cubicBezTo>
                <a:cubicBezTo>
                  <a:pt x="15759" y="3433"/>
                  <a:pt x="15784" y="3483"/>
                  <a:pt x="15814" y="3483"/>
                </a:cubicBezTo>
                <a:cubicBezTo>
                  <a:pt x="15845" y="3483"/>
                  <a:pt x="15869" y="3433"/>
                  <a:pt x="15869" y="3372"/>
                </a:cubicBezTo>
                <a:cubicBezTo>
                  <a:pt x="15869" y="3311"/>
                  <a:pt x="15845" y="3261"/>
                  <a:pt x="15814" y="3261"/>
                </a:cubicBezTo>
                <a:close/>
                <a:moveTo>
                  <a:pt x="15635" y="3261"/>
                </a:moveTo>
                <a:cubicBezTo>
                  <a:pt x="15605" y="3261"/>
                  <a:pt x="15580" y="3311"/>
                  <a:pt x="15580" y="3372"/>
                </a:cubicBezTo>
                <a:cubicBezTo>
                  <a:pt x="15580" y="3433"/>
                  <a:pt x="15605" y="3483"/>
                  <a:pt x="15635" y="3483"/>
                </a:cubicBezTo>
                <a:cubicBezTo>
                  <a:pt x="15666" y="3483"/>
                  <a:pt x="15690" y="3433"/>
                  <a:pt x="15690" y="3372"/>
                </a:cubicBezTo>
                <a:cubicBezTo>
                  <a:pt x="15690" y="3311"/>
                  <a:pt x="15666" y="3261"/>
                  <a:pt x="15635" y="3261"/>
                </a:cubicBezTo>
                <a:close/>
                <a:moveTo>
                  <a:pt x="15456" y="3261"/>
                </a:moveTo>
                <a:cubicBezTo>
                  <a:pt x="15426" y="3261"/>
                  <a:pt x="15401" y="3311"/>
                  <a:pt x="15401" y="3372"/>
                </a:cubicBezTo>
                <a:cubicBezTo>
                  <a:pt x="15401" y="3433"/>
                  <a:pt x="15426" y="3483"/>
                  <a:pt x="15456" y="3483"/>
                </a:cubicBezTo>
                <a:cubicBezTo>
                  <a:pt x="15486" y="3483"/>
                  <a:pt x="15511" y="3433"/>
                  <a:pt x="15511" y="3372"/>
                </a:cubicBezTo>
                <a:cubicBezTo>
                  <a:pt x="15511" y="3311"/>
                  <a:pt x="15486" y="3261"/>
                  <a:pt x="15456" y="3261"/>
                </a:cubicBezTo>
                <a:close/>
                <a:moveTo>
                  <a:pt x="15277" y="3261"/>
                </a:moveTo>
                <a:cubicBezTo>
                  <a:pt x="15247" y="3261"/>
                  <a:pt x="15222" y="3311"/>
                  <a:pt x="15222" y="3372"/>
                </a:cubicBezTo>
                <a:cubicBezTo>
                  <a:pt x="15222" y="3433"/>
                  <a:pt x="15247" y="3483"/>
                  <a:pt x="15277" y="3483"/>
                </a:cubicBezTo>
                <a:cubicBezTo>
                  <a:pt x="15307" y="3483"/>
                  <a:pt x="15332" y="3433"/>
                  <a:pt x="15332" y="3372"/>
                </a:cubicBezTo>
                <a:cubicBezTo>
                  <a:pt x="15332" y="3311"/>
                  <a:pt x="15307" y="3261"/>
                  <a:pt x="15277" y="3261"/>
                </a:cubicBezTo>
                <a:close/>
                <a:moveTo>
                  <a:pt x="15098" y="3261"/>
                </a:moveTo>
                <a:cubicBezTo>
                  <a:pt x="15068" y="3261"/>
                  <a:pt x="15043" y="3311"/>
                  <a:pt x="15043" y="3372"/>
                </a:cubicBezTo>
                <a:cubicBezTo>
                  <a:pt x="15043" y="3433"/>
                  <a:pt x="15068" y="3483"/>
                  <a:pt x="15098" y="3483"/>
                </a:cubicBezTo>
                <a:cubicBezTo>
                  <a:pt x="15128" y="3483"/>
                  <a:pt x="15153" y="3433"/>
                  <a:pt x="15153" y="3372"/>
                </a:cubicBezTo>
                <a:cubicBezTo>
                  <a:pt x="15153" y="3311"/>
                  <a:pt x="15128" y="3261"/>
                  <a:pt x="15098" y="3261"/>
                </a:cubicBezTo>
                <a:close/>
                <a:moveTo>
                  <a:pt x="14919" y="3261"/>
                </a:moveTo>
                <a:cubicBezTo>
                  <a:pt x="14889" y="3261"/>
                  <a:pt x="14864" y="3311"/>
                  <a:pt x="14864" y="3372"/>
                </a:cubicBezTo>
                <a:cubicBezTo>
                  <a:pt x="14864" y="3433"/>
                  <a:pt x="14889" y="3483"/>
                  <a:pt x="14919" y="3483"/>
                </a:cubicBezTo>
                <a:cubicBezTo>
                  <a:pt x="14949" y="3483"/>
                  <a:pt x="14974" y="3433"/>
                  <a:pt x="14974" y="3372"/>
                </a:cubicBezTo>
                <a:cubicBezTo>
                  <a:pt x="14974" y="3311"/>
                  <a:pt x="14949" y="3261"/>
                  <a:pt x="14919" y="3261"/>
                </a:cubicBezTo>
                <a:close/>
                <a:moveTo>
                  <a:pt x="14740" y="3261"/>
                </a:moveTo>
                <a:cubicBezTo>
                  <a:pt x="14709" y="3261"/>
                  <a:pt x="14685" y="3311"/>
                  <a:pt x="14685" y="3372"/>
                </a:cubicBezTo>
                <a:cubicBezTo>
                  <a:pt x="14685" y="3433"/>
                  <a:pt x="14709" y="3483"/>
                  <a:pt x="14740" y="3483"/>
                </a:cubicBezTo>
                <a:cubicBezTo>
                  <a:pt x="14770" y="3483"/>
                  <a:pt x="14795" y="3433"/>
                  <a:pt x="14795" y="3372"/>
                </a:cubicBezTo>
                <a:cubicBezTo>
                  <a:pt x="14795" y="3311"/>
                  <a:pt x="14770" y="3261"/>
                  <a:pt x="14740" y="3261"/>
                </a:cubicBezTo>
                <a:close/>
                <a:moveTo>
                  <a:pt x="14561" y="3261"/>
                </a:moveTo>
                <a:cubicBezTo>
                  <a:pt x="14530" y="3261"/>
                  <a:pt x="14506" y="3311"/>
                  <a:pt x="14506" y="3372"/>
                </a:cubicBezTo>
                <a:cubicBezTo>
                  <a:pt x="14506" y="3433"/>
                  <a:pt x="14530" y="3483"/>
                  <a:pt x="14561" y="3483"/>
                </a:cubicBezTo>
                <a:cubicBezTo>
                  <a:pt x="14591" y="3483"/>
                  <a:pt x="14616" y="3433"/>
                  <a:pt x="14616" y="3372"/>
                </a:cubicBezTo>
                <a:cubicBezTo>
                  <a:pt x="14616" y="3311"/>
                  <a:pt x="14591" y="3261"/>
                  <a:pt x="14561" y="3261"/>
                </a:cubicBezTo>
                <a:close/>
                <a:moveTo>
                  <a:pt x="14382" y="3261"/>
                </a:moveTo>
                <a:cubicBezTo>
                  <a:pt x="14351" y="3261"/>
                  <a:pt x="14327" y="3311"/>
                  <a:pt x="14327" y="3372"/>
                </a:cubicBezTo>
                <a:cubicBezTo>
                  <a:pt x="14327" y="3433"/>
                  <a:pt x="14351" y="3483"/>
                  <a:pt x="14382" y="3483"/>
                </a:cubicBezTo>
                <a:cubicBezTo>
                  <a:pt x="14412" y="3483"/>
                  <a:pt x="14436" y="3433"/>
                  <a:pt x="14436" y="3372"/>
                </a:cubicBezTo>
                <a:cubicBezTo>
                  <a:pt x="14436" y="3311"/>
                  <a:pt x="14412" y="3261"/>
                  <a:pt x="14382" y="3261"/>
                </a:cubicBezTo>
                <a:close/>
                <a:moveTo>
                  <a:pt x="14202" y="3261"/>
                </a:moveTo>
                <a:cubicBezTo>
                  <a:pt x="14172" y="3261"/>
                  <a:pt x="14148" y="3311"/>
                  <a:pt x="14148" y="3372"/>
                </a:cubicBezTo>
                <a:cubicBezTo>
                  <a:pt x="14148" y="3433"/>
                  <a:pt x="14172" y="3483"/>
                  <a:pt x="14202" y="3483"/>
                </a:cubicBezTo>
                <a:cubicBezTo>
                  <a:pt x="14233" y="3483"/>
                  <a:pt x="14257" y="3433"/>
                  <a:pt x="14257" y="3372"/>
                </a:cubicBezTo>
                <a:cubicBezTo>
                  <a:pt x="14257" y="3311"/>
                  <a:pt x="14233" y="3261"/>
                  <a:pt x="14202" y="3261"/>
                </a:cubicBezTo>
                <a:close/>
                <a:moveTo>
                  <a:pt x="14023" y="3261"/>
                </a:moveTo>
                <a:cubicBezTo>
                  <a:pt x="13993" y="3261"/>
                  <a:pt x="13969" y="3311"/>
                  <a:pt x="13969" y="3372"/>
                </a:cubicBezTo>
                <a:cubicBezTo>
                  <a:pt x="13969" y="3433"/>
                  <a:pt x="13993" y="3483"/>
                  <a:pt x="14023" y="3483"/>
                </a:cubicBezTo>
                <a:cubicBezTo>
                  <a:pt x="14054" y="3483"/>
                  <a:pt x="14078" y="3433"/>
                  <a:pt x="14078" y="3372"/>
                </a:cubicBezTo>
                <a:cubicBezTo>
                  <a:pt x="14078" y="3311"/>
                  <a:pt x="14054" y="3261"/>
                  <a:pt x="14023" y="3261"/>
                </a:cubicBezTo>
                <a:close/>
                <a:moveTo>
                  <a:pt x="13844" y="3261"/>
                </a:moveTo>
                <a:cubicBezTo>
                  <a:pt x="13814" y="3261"/>
                  <a:pt x="13789" y="3311"/>
                  <a:pt x="13789" y="3372"/>
                </a:cubicBezTo>
                <a:cubicBezTo>
                  <a:pt x="13789" y="3433"/>
                  <a:pt x="13814" y="3483"/>
                  <a:pt x="13844" y="3483"/>
                </a:cubicBezTo>
                <a:cubicBezTo>
                  <a:pt x="13875" y="3483"/>
                  <a:pt x="13899" y="3433"/>
                  <a:pt x="13899" y="3372"/>
                </a:cubicBezTo>
                <a:cubicBezTo>
                  <a:pt x="13899" y="3311"/>
                  <a:pt x="13875" y="3261"/>
                  <a:pt x="13844" y="3261"/>
                </a:cubicBezTo>
                <a:close/>
                <a:moveTo>
                  <a:pt x="13665" y="3261"/>
                </a:moveTo>
                <a:cubicBezTo>
                  <a:pt x="13635" y="3261"/>
                  <a:pt x="13610" y="3311"/>
                  <a:pt x="13610" y="3372"/>
                </a:cubicBezTo>
                <a:cubicBezTo>
                  <a:pt x="13610" y="3433"/>
                  <a:pt x="13635" y="3483"/>
                  <a:pt x="13665" y="3483"/>
                </a:cubicBezTo>
                <a:cubicBezTo>
                  <a:pt x="13696" y="3483"/>
                  <a:pt x="13720" y="3433"/>
                  <a:pt x="13720" y="3372"/>
                </a:cubicBezTo>
                <a:cubicBezTo>
                  <a:pt x="13720" y="3311"/>
                  <a:pt x="13696" y="3261"/>
                  <a:pt x="13665" y="3261"/>
                </a:cubicBezTo>
                <a:close/>
                <a:moveTo>
                  <a:pt x="13486" y="3261"/>
                </a:moveTo>
                <a:cubicBezTo>
                  <a:pt x="13456" y="3261"/>
                  <a:pt x="13431" y="3311"/>
                  <a:pt x="13431" y="3372"/>
                </a:cubicBezTo>
                <a:cubicBezTo>
                  <a:pt x="13431" y="3433"/>
                  <a:pt x="13456" y="3483"/>
                  <a:pt x="13486" y="3483"/>
                </a:cubicBezTo>
                <a:cubicBezTo>
                  <a:pt x="13516" y="3483"/>
                  <a:pt x="13541" y="3433"/>
                  <a:pt x="13541" y="3372"/>
                </a:cubicBezTo>
                <a:cubicBezTo>
                  <a:pt x="13541" y="3311"/>
                  <a:pt x="13516" y="3261"/>
                  <a:pt x="13486" y="3261"/>
                </a:cubicBezTo>
                <a:close/>
                <a:moveTo>
                  <a:pt x="13307" y="3261"/>
                </a:moveTo>
                <a:cubicBezTo>
                  <a:pt x="13277" y="3261"/>
                  <a:pt x="13252" y="3311"/>
                  <a:pt x="13252" y="3372"/>
                </a:cubicBezTo>
                <a:cubicBezTo>
                  <a:pt x="13252" y="3433"/>
                  <a:pt x="13277" y="3483"/>
                  <a:pt x="13307" y="3483"/>
                </a:cubicBezTo>
                <a:cubicBezTo>
                  <a:pt x="13337" y="3483"/>
                  <a:pt x="13362" y="3433"/>
                  <a:pt x="13362" y="3372"/>
                </a:cubicBezTo>
                <a:cubicBezTo>
                  <a:pt x="13362" y="3311"/>
                  <a:pt x="13337" y="3261"/>
                  <a:pt x="13307" y="3261"/>
                </a:cubicBezTo>
                <a:close/>
                <a:moveTo>
                  <a:pt x="13128" y="3261"/>
                </a:moveTo>
                <a:cubicBezTo>
                  <a:pt x="13098" y="3261"/>
                  <a:pt x="13073" y="3311"/>
                  <a:pt x="13073" y="3372"/>
                </a:cubicBezTo>
                <a:cubicBezTo>
                  <a:pt x="13073" y="3433"/>
                  <a:pt x="13098" y="3483"/>
                  <a:pt x="13128" y="3483"/>
                </a:cubicBezTo>
                <a:cubicBezTo>
                  <a:pt x="13158" y="3483"/>
                  <a:pt x="13183" y="3433"/>
                  <a:pt x="13183" y="3372"/>
                </a:cubicBezTo>
                <a:cubicBezTo>
                  <a:pt x="13183" y="3311"/>
                  <a:pt x="13158" y="3261"/>
                  <a:pt x="13128" y="3261"/>
                </a:cubicBezTo>
                <a:close/>
                <a:moveTo>
                  <a:pt x="12949" y="3261"/>
                </a:moveTo>
                <a:cubicBezTo>
                  <a:pt x="12919" y="3261"/>
                  <a:pt x="12894" y="3311"/>
                  <a:pt x="12894" y="3372"/>
                </a:cubicBezTo>
                <a:cubicBezTo>
                  <a:pt x="12894" y="3433"/>
                  <a:pt x="12919" y="3483"/>
                  <a:pt x="12949" y="3483"/>
                </a:cubicBezTo>
                <a:cubicBezTo>
                  <a:pt x="12979" y="3483"/>
                  <a:pt x="13004" y="3433"/>
                  <a:pt x="13004" y="3372"/>
                </a:cubicBezTo>
                <a:cubicBezTo>
                  <a:pt x="13004" y="3311"/>
                  <a:pt x="12979" y="3261"/>
                  <a:pt x="12949" y="3261"/>
                </a:cubicBezTo>
                <a:close/>
                <a:moveTo>
                  <a:pt x="12770" y="3261"/>
                </a:moveTo>
                <a:cubicBezTo>
                  <a:pt x="12740" y="3261"/>
                  <a:pt x="12715" y="3311"/>
                  <a:pt x="12715" y="3372"/>
                </a:cubicBezTo>
                <a:cubicBezTo>
                  <a:pt x="12715" y="3433"/>
                  <a:pt x="12740" y="3483"/>
                  <a:pt x="12770" y="3483"/>
                </a:cubicBezTo>
                <a:cubicBezTo>
                  <a:pt x="12800" y="3483"/>
                  <a:pt x="12825" y="3433"/>
                  <a:pt x="12825" y="3372"/>
                </a:cubicBezTo>
                <a:cubicBezTo>
                  <a:pt x="12825" y="3311"/>
                  <a:pt x="12800" y="3261"/>
                  <a:pt x="12770" y="3261"/>
                </a:cubicBezTo>
                <a:close/>
                <a:moveTo>
                  <a:pt x="12591" y="3261"/>
                </a:moveTo>
                <a:cubicBezTo>
                  <a:pt x="12560" y="3261"/>
                  <a:pt x="12536" y="3311"/>
                  <a:pt x="12536" y="3372"/>
                </a:cubicBezTo>
                <a:cubicBezTo>
                  <a:pt x="12536" y="3433"/>
                  <a:pt x="12560" y="3483"/>
                  <a:pt x="12591" y="3483"/>
                </a:cubicBezTo>
                <a:cubicBezTo>
                  <a:pt x="12621" y="3483"/>
                  <a:pt x="12646" y="3433"/>
                  <a:pt x="12646" y="3372"/>
                </a:cubicBezTo>
                <a:cubicBezTo>
                  <a:pt x="12646" y="3311"/>
                  <a:pt x="12621" y="3261"/>
                  <a:pt x="12591" y="3261"/>
                </a:cubicBezTo>
                <a:close/>
                <a:moveTo>
                  <a:pt x="12412" y="3261"/>
                </a:moveTo>
                <a:cubicBezTo>
                  <a:pt x="12381" y="3261"/>
                  <a:pt x="12357" y="3311"/>
                  <a:pt x="12357" y="3372"/>
                </a:cubicBezTo>
                <a:cubicBezTo>
                  <a:pt x="12357" y="3433"/>
                  <a:pt x="12381" y="3483"/>
                  <a:pt x="12412" y="3483"/>
                </a:cubicBezTo>
                <a:cubicBezTo>
                  <a:pt x="12442" y="3483"/>
                  <a:pt x="12466" y="3433"/>
                  <a:pt x="12466" y="3372"/>
                </a:cubicBezTo>
                <a:cubicBezTo>
                  <a:pt x="12466" y="3311"/>
                  <a:pt x="12442" y="3261"/>
                  <a:pt x="12412" y="3261"/>
                </a:cubicBezTo>
                <a:close/>
                <a:moveTo>
                  <a:pt x="12233" y="3261"/>
                </a:moveTo>
                <a:cubicBezTo>
                  <a:pt x="12202" y="3261"/>
                  <a:pt x="12178" y="3311"/>
                  <a:pt x="12178" y="3372"/>
                </a:cubicBezTo>
                <a:cubicBezTo>
                  <a:pt x="12178" y="3433"/>
                  <a:pt x="12202" y="3483"/>
                  <a:pt x="12233" y="3483"/>
                </a:cubicBezTo>
                <a:cubicBezTo>
                  <a:pt x="12263" y="3483"/>
                  <a:pt x="12287" y="3433"/>
                  <a:pt x="12287" y="3372"/>
                </a:cubicBezTo>
                <a:cubicBezTo>
                  <a:pt x="12287" y="3311"/>
                  <a:pt x="12263" y="3261"/>
                  <a:pt x="12233" y="3261"/>
                </a:cubicBezTo>
                <a:close/>
                <a:moveTo>
                  <a:pt x="12053" y="3261"/>
                </a:moveTo>
                <a:cubicBezTo>
                  <a:pt x="12023" y="3261"/>
                  <a:pt x="11999" y="3311"/>
                  <a:pt x="11999" y="3372"/>
                </a:cubicBezTo>
                <a:cubicBezTo>
                  <a:pt x="11999" y="3433"/>
                  <a:pt x="12023" y="3483"/>
                  <a:pt x="12053" y="3483"/>
                </a:cubicBezTo>
                <a:cubicBezTo>
                  <a:pt x="12084" y="3483"/>
                  <a:pt x="12108" y="3433"/>
                  <a:pt x="12108" y="3372"/>
                </a:cubicBezTo>
                <a:cubicBezTo>
                  <a:pt x="12108" y="3311"/>
                  <a:pt x="12084" y="3261"/>
                  <a:pt x="12053" y="3261"/>
                </a:cubicBezTo>
                <a:close/>
                <a:moveTo>
                  <a:pt x="11874" y="3261"/>
                </a:moveTo>
                <a:cubicBezTo>
                  <a:pt x="11844" y="3261"/>
                  <a:pt x="11819" y="3311"/>
                  <a:pt x="11819" y="3372"/>
                </a:cubicBezTo>
                <a:cubicBezTo>
                  <a:pt x="11819" y="3433"/>
                  <a:pt x="11844" y="3483"/>
                  <a:pt x="11874" y="3483"/>
                </a:cubicBezTo>
                <a:cubicBezTo>
                  <a:pt x="11905" y="3483"/>
                  <a:pt x="11929" y="3433"/>
                  <a:pt x="11929" y="3372"/>
                </a:cubicBezTo>
                <a:cubicBezTo>
                  <a:pt x="11929" y="3311"/>
                  <a:pt x="11905" y="3261"/>
                  <a:pt x="11874" y="3261"/>
                </a:cubicBezTo>
                <a:close/>
                <a:moveTo>
                  <a:pt x="11695" y="3261"/>
                </a:moveTo>
                <a:cubicBezTo>
                  <a:pt x="11665" y="3261"/>
                  <a:pt x="11640" y="3311"/>
                  <a:pt x="11640" y="3372"/>
                </a:cubicBezTo>
                <a:cubicBezTo>
                  <a:pt x="11640" y="3433"/>
                  <a:pt x="11665" y="3483"/>
                  <a:pt x="11695" y="3483"/>
                </a:cubicBezTo>
                <a:cubicBezTo>
                  <a:pt x="11726" y="3483"/>
                  <a:pt x="11750" y="3433"/>
                  <a:pt x="11750" y="3372"/>
                </a:cubicBezTo>
                <a:cubicBezTo>
                  <a:pt x="11750" y="3311"/>
                  <a:pt x="11726" y="3261"/>
                  <a:pt x="11695" y="3261"/>
                </a:cubicBezTo>
                <a:close/>
                <a:moveTo>
                  <a:pt x="11516" y="3261"/>
                </a:moveTo>
                <a:cubicBezTo>
                  <a:pt x="11486" y="3261"/>
                  <a:pt x="11461" y="3311"/>
                  <a:pt x="11461" y="3372"/>
                </a:cubicBezTo>
                <a:cubicBezTo>
                  <a:pt x="11461" y="3433"/>
                  <a:pt x="11486" y="3483"/>
                  <a:pt x="11516" y="3483"/>
                </a:cubicBezTo>
                <a:cubicBezTo>
                  <a:pt x="11546" y="3483"/>
                  <a:pt x="11571" y="3433"/>
                  <a:pt x="11571" y="3372"/>
                </a:cubicBezTo>
                <a:cubicBezTo>
                  <a:pt x="11571" y="3311"/>
                  <a:pt x="11546" y="3261"/>
                  <a:pt x="11516" y="3261"/>
                </a:cubicBezTo>
                <a:close/>
                <a:moveTo>
                  <a:pt x="11337" y="3261"/>
                </a:moveTo>
                <a:cubicBezTo>
                  <a:pt x="11307" y="3261"/>
                  <a:pt x="11282" y="3311"/>
                  <a:pt x="11282" y="3372"/>
                </a:cubicBezTo>
                <a:cubicBezTo>
                  <a:pt x="11282" y="3433"/>
                  <a:pt x="11307" y="3483"/>
                  <a:pt x="11337" y="3483"/>
                </a:cubicBezTo>
                <a:cubicBezTo>
                  <a:pt x="11367" y="3483"/>
                  <a:pt x="11392" y="3433"/>
                  <a:pt x="11392" y="3372"/>
                </a:cubicBezTo>
                <a:cubicBezTo>
                  <a:pt x="11392" y="3311"/>
                  <a:pt x="11367" y="3261"/>
                  <a:pt x="11337" y="3261"/>
                </a:cubicBezTo>
                <a:close/>
                <a:moveTo>
                  <a:pt x="11158" y="3261"/>
                </a:moveTo>
                <a:cubicBezTo>
                  <a:pt x="11128" y="3261"/>
                  <a:pt x="11103" y="3311"/>
                  <a:pt x="11103" y="3372"/>
                </a:cubicBezTo>
                <a:cubicBezTo>
                  <a:pt x="11103" y="3433"/>
                  <a:pt x="11128" y="3483"/>
                  <a:pt x="11158" y="3483"/>
                </a:cubicBezTo>
                <a:cubicBezTo>
                  <a:pt x="11188" y="3483"/>
                  <a:pt x="11213" y="3433"/>
                  <a:pt x="11213" y="3372"/>
                </a:cubicBezTo>
                <a:cubicBezTo>
                  <a:pt x="11213" y="3311"/>
                  <a:pt x="11188" y="3261"/>
                  <a:pt x="11158" y="3261"/>
                </a:cubicBezTo>
                <a:close/>
                <a:moveTo>
                  <a:pt x="10800" y="3261"/>
                </a:moveTo>
                <a:cubicBezTo>
                  <a:pt x="10770" y="3261"/>
                  <a:pt x="10745" y="3311"/>
                  <a:pt x="10745" y="3372"/>
                </a:cubicBezTo>
                <a:cubicBezTo>
                  <a:pt x="10745" y="3433"/>
                  <a:pt x="10770" y="3483"/>
                  <a:pt x="10800" y="3483"/>
                </a:cubicBezTo>
                <a:cubicBezTo>
                  <a:pt x="10830" y="3483"/>
                  <a:pt x="10855" y="3433"/>
                  <a:pt x="10855" y="3372"/>
                </a:cubicBezTo>
                <a:cubicBezTo>
                  <a:pt x="10855" y="3311"/>
                  <a:pt x="10830" y="3261"/>
                  <a:pt x="10800" y="3261"/>
                </a:cubicBezTo>
                <a:close/>
                <a:moveTo>
                  <a:pt x="10621" y="3261"/>
                </a:moveTo>
                <a:cubicBezTo>
                  <a:pt x="10590" y="3261"/>
                  <a:pt x="10566" y="3311"/>
                  <a:pt x="10566" y="3372"/>
                </a:cubicBezTo>
                <a:cubicBezTo>
                  <a:pt x="10566" y="3433"/>
                  <a:pt x="10590" y="3483"/>
                  <a:pt x="10621" y="3483"/>
                </a:cubicBezTo>
                <a:cubicBezTo>
                  <a:pt x="10651" y="3483"/>
                  <a:pt x="10676" y="3433"/>
                  <a:pt x="10676" y="3372"/>
                </a:cubicBezTo>
                <a:cubicBezTo>
                  <a:pt x="10676" y="3311"/>
                  <a:pt x="10651" y="3261"/>
                  <a:pt x="10621" y="3261"/>
                </a:cubicBezTo>
                <a:close/>
                <a:moveTo>
                  <a:pt x="10442" y="3261"/>
                </a:moveTo>
                <a:cubicBezTo>
                  <a:pt x="10411" y="3261"/>
                  <a:pt x="10387" y="3311"/>
                  <a:pt x="10387" y="3372"/>
                </a:cubicBezTo>
                <a:cubicBezTo>
                  <a:pt x="10387" y="3433"/>
                  <a:pt x="10411" y="3483"/>
                  <a:pt x="10442" y="3483"/>
                </a:cubicBezTo>
                <a:cubicBezTo>
                  <a:pt x="10472" y="3483"/>
                  <a:pt x="10497" y="3433"/>
                  <a:pt x="10497" y="3372"/>
                </a:cubicBezTo>
                <a:cubicBezTo>
                  <a:pt x="10497" y="3311"/>
                  <a:pt x="10472" y="3261"/>
                  <a:pt x="10442" y="3261"/>
                </a:cubicBezTo>
                <a:close/>
                <a:moveTo>
                  <a:pt x="10263" y="3261"/>
                </a:moveTo>
                <a:cubicBezTo>
                  <a:pt x="10232" y="3261"/>
                  <a:pt x="10208" y="3311"/>
                  <a:pt x="10208" y="3372"/>
                </a:cubicBezTo>
                <a:cubicBezTo>
                  <a:pt x="10208" y="3433"/>
                  <a:pt x="10232" y="3483"/>
                  <a:pt x="10263" y="3483"/>
                </a:cubicBezTo>
                <a:cubicBezTo>
                  <a:pt x="10293" y="3483"/>
                  <a:pt x="10317" y="3433"/>
                  <a:pt x="10317" y="3372"/>
                </a:cubicBezTo>
                <a:cubicBezTo>
                  <a:pt x="10317" y="3311"/>
                  <a:pt x="10293" y="3261"/>
                  <a:pt x="10263" y="3261"/>
                </a:cubicBezTo>
                <a:close/>
                <a:moveTo>
                  <a:pt x="9725" y="3261"/>
                </a:moveTo>
                <a:cubicBezTo>
                  <a:pt x="9695" y="3261"/>
                  <a:pt x="9670" y="3311"/>
                  <a:pt x="9670" y="3372"/>
                </a:cubicBezTo>
                <a:cubicBezTo>
                  <a:pt x="9670" y="3433"/>
                  <a:pt x="9695" y="3483"/>
                  <a:pt x="9725" y="3483"/>
                </a:cubicBezTo>
                <a:cubicBezTo>
                  <a:pt x="9756" y="3483"/>
                  <a:pt x="9780" y="3433"/>
                  <a:pt x="9780" y="3372"/>
                </a:cubicBezTo>
                <a:cubicBezTo>
                  <a:pt x="9780" y="3311"/>
                  <a:pt x="9756" y="3261"/>
                  <a:pt x="9725" y="3261"/>
                </a:cubicBezTo>
                <a:close/>
                <a:moveTo>
                  <a:pt x="9546" y="3261"/>
                </a:moveTo>
                <a:cubicBezTo>
                  <a:pt x="9516" y="3261"/>
                  <a:pt x="9491" y="3311"/>
                  <a:pt x="9491" y="3372"/>
                </a:cubicBezTo>
                <a:cubicBezTo>
                  <a:pt x="9491" y="3433"/>
                  <a:pt x="9516" y="3483"/>
                  <a:pt x="9546" y="3483"/>
                </a:cubicBezTo>
                <a:cubicBezTo>
                  <a:pt x="9577" y="3483"/>
                  <a:pt x="9601" y="3433"/>
                  <a:pt x="9601" y="3372"/>
                </a:cubicBezTo>
                <a:cubicBezTo>
                  <a:pt x="9601" y="3311"/>
                  <a:pt x="9577" y="3261"/>
                  <a:pt x="9546" y="3261"/>
                </a:cubicBezTo>
                <a:close/>
                <a:moveTo>
                  <a:pt x="6144" y="3261"/>
                </a:moveTo>
                <a:cubicBezTo>
                  <a:pt x="6113" y="3261"/>
                  <a:pt x="6089" y="3311"/>
                  <a:pt x="6089" y="3372"/>
                </a:cubicBezTo>
                <a:cubicBezTo>
                  <a:pt x="6089" y="3433"/>
                  <a:pt x="6113" y="3483"/>
                  <a:pt x="6144" y="3483"/>
                </a:cubicBezTo>
                <a:cubicBezTo>
                  <a:pt x="6174" y="3483"/>
                  <a:pt x="6199" y="3433"/>
                  <a:pt x="6199" y="3372"/>
                </a:cubicBezTo>
                <a:cubicBezTo>
                  <a:pt x="6199" y="3311"/>
                  <a:pt x="6174" y="3261"/>
                  <a:pt x="6144" y="3261"/>
                </a:cubicBezTo>
                <a:close/>
                <a:moveTo>
                  <a:pt x="5965" y="3261"/>
                </a:moveTo>
                <a:cubicBezTo>
                  <a:pt x="5934" y="3261"/>
                  <a:pt x="5910" y="3311"/>
                  <a:pt x="5910" y="3372"/>
                </a:cubicBezTo>
                <a:cubicBezTo>
                  <a:pt x="5910" y="3433"/>
                  <a:pt x="5934" y="3483"/>
                  <a:pt x="5965" y="3483"/>
                </a:cubicBezTo>
                <a:cubicBezTo>
                  <a:pt x="5995" y="3483"/>
                  <a:pt x="6019" y="3433"/>
                  <a:pt x="6019" y="3372"/>
                </a:cubicBezTo>
                <a:cubicBezTo>
                  <a:pt x="6019" y="3311"/>
                  <a:pt x="5995" y="3261"/>
                  <a:pt x="5965" y="3261"/>
                </a:cubicBezTo>
                <a:close/>
                <a:moveTo>
                  <a:pt x="5786" y="3261"/>
                </a:moveTo>
                <a:cubicBezTo>
                  <a:pt x="5755" y="3261"/>
                  <a:pt x="5731" y="3311"/>
                  <a:pt x="5731" y="3372"/>
                </a:cubicBezTo>
                <a:cubicBezTo>
                  <a:pt x="5731" y="3433"/>
                  <a:pt x="5755" y="3483"/>
                  <a:pt x="5786" y="3483"/>
                </a:cubicBezTo>
                <a:cubicBezTo>
                  <a:pt x="5816" y="3483"/>
                  <a:pt x="5840" y="3433"/>
                  <a:pt x="5840" y="3372"/>
                </a:cubicBezTo>
                <a:cubicBezTo>
                  <a:pt x="5840" y="3311"/>
                  <a:pt x="5816" y="3261"/>
                  <a:pt x="5786" y="3261"/>
                </a:cubicBezTo>
                <a:close/>
                <a:moveTo>
                  <a:pt x="5606" y="3261"/>
                </a:moveTo>
                <a:cubicBezTo>
                  <a:pt x="5576" y="3261"/>
                  <a:pt x="5552" y="3311"/>
                  <a:pt x="5552" y="3372"/>
                </a:cubicBezTo>
                <a:cubicBezTo>
                  <a:pt x="5552" y="3433"/>
                  <a:pt x="5576" y="3483"/>
                  <a:pt x="5606" y="3483"/>
                </a:cubicBezTo>
                <a:cubicBezTo>
                  <a:pt x="5637" y="3483"/>
                  <a:pt x="5661" y="3433"/>
                  <a:pt x="5661" y="3372"/>
                </a:cubicBezTo>
                <a:cubicBezTo>
                  <a:pt x="5661" y="3311"/>
                  <a:pt x="5637" y="3261"/>
                  <a:pt x="5606" y="3261"/>
                </a:cubicBezTo>
                <a:close/>
                <a:moveTo>
                  <a:pt x="5427" y="3261"/>
                </a:moveTo>
                <a:cubicBezTo>
                  <a:pt x="5397" y="3261"/>
                  <a:pt x="5372" y="3311"/>
                  <a:pt x="5372" y="3372"/>
                </a:cubicBezTo>
                <a:cubicBezTo>
                  <a:pt x="5372" y="3433"/>
                  <a:pt x="5397" y="3483"/>
                  <a:pt x="5427" y="3483"/>
                </a:cubicBezTo>
                <a:cubicBezTo>
                  <a:pt x="5458" y="3483"/>
                  <a:pt x="5482" y="3433"/>
                  <a:pt x="5482" y="3372"/>
                </a:cubicBezTo>
                <a:cubicBezTo>
                  <a:pt x="5482" y="3311"/>
                  <a:pt x="5458" y="3261"/>
                  <a:pt x="5427" y="3261"/>
                </a:cubicBezTo>
                <a:close/>
                <a:moveTo>
                  <a:pt x="4532" y="3261"/>
                </a:moveTo>
                <a:cubicBezTo>
                  <a:pt x="4502" y="3261"/>
                  <a:pt x="4477" y="3311"/>
                  <a:pt x="4477" y="3372"/>
                </a:cubicBezTo>
                <a:cubicBezTo>
                  <a:pt x="4477" y="3433"/>
                  <a:pt x="4502" y="3483"/>
                  <a:pt x="4532" y="3483"/>
                </a:cubicBezTo>
                <a:cubicBezTo>
                  <a:pt x="4562" y="3483"/>
                  <a:pt x="4587" y="3433"/>
                  <a:pt x="4587" y="3372"/>
                </a:cubicBezTo>
                <a:cubicBezTo>
                  <a:pt x="4587" y="3311"/>
                  <a:pt x="4562" y="3261"/>
                  <a:pt x="4532" y="3261"/>
                </a:cubicBezTo>
                <a:close/>
                <a:moveTo>
                  <a:pt x="4353" y="3261"/>
                </a:moveTo>
                <a:cubicBezTo>
                  <a:pt x="4323" y="3261"/>
                  <a:pt x="4298" y="3311"/>
                  <a:pt x="4298" y="3372"/>
                </a:cubicBezTo>
                <a:cubicBezTo>
                  <a:pt x="4298" y="3433"/>
                  <a:pt x="4323" y="3483"/>
                  <a:pt x="4353" y="3483"/>
                </a:cubicBezTo>
                <a:cubicBezTo>
                  <a:pt x="4383" y="3483"/>
                  <a:pt x="4408" y="3433"/>
                  <a:pt x="4408" y="3372"/>
                </a:cubicBezTo>
                <a:cubicBezTo>
                  <a:pt x="4408" y="3311"/>
                  <a:pt x="4383" y="3261"/>
                  <a:pt x="4353" y="3261"/>
                </a:cubicBezTo>
                <a:close/>
                <a:moveTo>
                  <a:pt x="4174" y="3261"/>
                </a:moveTo>
                <a:cubicBezTo>
                  <a:pt x="4143" y="3261"/>
                  <a:pt x="4119" y="3311"/>
                  <a:pt x="4119" y="3372"/>
                </a:cubicBezTo>
                <a:cubicBezTo>
                  <a:pt x="4119" y="3433"/>
                  <a:pt x="4143" y="3483"/>
                  <a:pt x="4174" y="3483"/>
                </a:cubicBezTo>
                <a:cubicBezTo>
                  <a:pt x="4204" y="3483"/>
                  <a:pt x="4229" y="3433"/>
                  <a:pt x="4229" y="3372"/>
                </a:cubicBezTo>
                <a:cubicBezTo>
                  <a:pt x="4229" y="3311"/>
                  <a:pt x="4204" y="3261"/>
                  <a:pt x="4174" y="3261"/>
                </a:cubicBezTo>
                <a:close/>
                <a:moveTo>
                  <a:pt x="3995" y="3261"/>
                </a:moveTo>
                <a:cubicBezTo>
                  <a:pt x="3964" y="3261"/>
                  <a:pt x="3940" y="3311"/>
                  <a:pt x="3940" y="3372"/>
                </a:cubicBezTo>
                <a:cubicBezTo>
                  <a:pt x="3940" y="3433"/>
                  <a:pt x="3964" y="3483"/>
                  <a:pt x="3995" y="3483"/>
                </a:cubicBezTo>
                <a:cubicBezTo>
                  <a:pt x="4025" y="3483"/>
                  <a:pt x="4050" y="3433"/>
                  <a:pt x="4050" y="3372"/>
                </a:cubicBezTo>
                <a:cubicBezTo>
                  <a:pt x="4050" y="3311"/>
                  <a:pt x="4025" y="3261"/>
                  <a:pt x="3995" y="3261"/>
                </a:cubicBezTo>
                <a:close/>
                <a:moveTo>
                  <a:pt x="3816" y="3261"/>
                </a:moveTo>
                <a:cubicBezTo>
                  <a:pt x="3785" y="3261"/>
                  <a:pt x="3761" y="3311"/>
                  <a:pt x="3761" y="3372"/>
                </a:cubicBezTo>
                <a:cubicBezTo>
                  <a:pt x="3761" y="3433"/>
                  <a:pt x="3785" y="3483"/>
                  <a:pt x="3816" y="3483"/>
                </a:cubicBezTo>
                <a:cubicBezTo>
                  <a:pt x="3846" y="3483"/>
                  <a:pt x="3870" y="3433"/>
                  <a:pt x="3870" y="3372"/>
                </a:cubicBezTo>
                <a:cubicBezTo>
                  <a:pt x="3870" y="3311"/>
                  <a:pt x="3846" y="3261"/>
                  <a:pt x="3816" y="3261"/>
                </a:cubicBezTo>
                <a:close/>
                <a:moveTo>
                  <a:pt x="3637" y="3261"/>
                </a:moveTo>
                <a:cubicBezTo>
                  <a:pt x="3606" y="3261"/>
                  <a:pt x="3582" y="3311"/>
                  <a:pt x="3582" y="3372"/>
                </a:cubicBezTo>
                <a:cubicBezTo>
                  <a:pt x="3582" y="3433"/>
                  <a:pt x="3606" y="3483"/>
                  <a:pt x="3637" y="3483"/>
                </a:cubicBezTo>
                <a:cubicBezTo>
                  <a:pt x="3667" y="3483"/>
                  <a:pt x="3691" y="3433"/>
                  <a:pt x="3691" y="3372"/>
                </a:cubicBezTo>
                <a:cubicBezTo>
                  <a:pt x="3691" y="3311"/>
                  <a:pt x="3667" y="3261"/>
                  <a:pt x="3637" y="3261"/>
                </a:cubicBezTo>
                <a:close/>
                <a:moveTo>
                  <a:pt x="3457" y="3261"/>
                </a:moveTo>
                <a:cubicBezTo>
                  <a:pt x="3427" y="3261"/>
                  <a:pt x="3403" y="3311"/>
                  <a:pt x="3403" y="3372"/>
                </a:cubicBezTo>
                <a:cubicBezTo>
                  <a:pt x="3403" y="3433"/>
                  <a:pt x="3427" y="3483"/>
                  <a:pt x="3457" y="3483"/>
                </a:cubicBezTo>
                <a:cubicBezTo>
                  <a:pt x="3488" y="3483"/>
                  <a:pt x="3512" y="3433"/>
                  <a:pt x="3512" y="3372"/>
                </a:cubicBezTo>
                <a:cubicBezTo>
                  <a:pt x="3512" y="3311"/>
                  <a:pt x="3488" y="3261"/>
                  <a:pt x="3457" y="3261"/>
                </a:cubicBezTo>
                <a:close/>
                <a:moveTo>
                  <a:pt x="3278" y="3261"/>
                </a:moveTo>
                <a:cubicBezTo>
                  <a:pt x="3248" y="3261"/>
                  <a:pt x="3223" y="3311"/>
                  <a:pt x="3223" y="3372"/>
                </a:cubicBezTo>
                <a:cubicBezTo>
                  <a:pt x="3223" y="3433"/>
                  <a:pt x="3248" y="3483"/>
                  <a:pt x="3278" y="3483"/>
                </a:cubicBezTo>
                <a:cubicBezTo>
                  <a:pt x="3309" y="3483"/>
                  <a:pt x="3333" y="3433"/>
                  <a:pt x="3333" y="3372"/>
                </a:cubicBezTo>
                <a:cubicBezTo>
                  <a:pt x="3333" y="3311"/>
                  <a:pt x="3309" y="3261"/>
                  <a:pt x="3278" y="3261"/>
                </a:cubicBezTo>
                <a:close/>
                <a:moveTo>
                  <a:pt x="3099" y="3261"/>
                </a:moveTo>
                <a:cubicBezTo>
                  <a:pt x="3069" y="3261"/>
                  <a:pt x="3044" y="3311"/>
                  <a:pt x="3044" y="3372"/>
                </a:cubicBezTo>
                <a:cubicBezTo>
                  <a:pt x="3044" y="3433"/>
                  <a:pt x="3069" y="3483"/>
                  <a:pt x="3099" y="3483"/>
                </a:cubicBezTo>
                <a:cubicBezTo>
                  <a:pt x="3130" y="3483"/>
                  <a:pt x="3154" y="3433"/>
                  <a:pt x="3154" y="3372"/>
                </a:cubicBezTo>
                <a:cubicBezTo>
                  <a:pt x="3154" y="3311"/>
                  <a:pt x="3130" y="3261"/>
                  <a:pt x="3099" y="3261"/>
                </a:cubicBezTo>
                <a:close/>
                <a:moveTo>
                  <a:pt x="2920" y="3261"/>
                </a:moveTo>
                <a:cubicBezTo>
                  <a:pt x="2890" y="3261"/>
                  <a:pt x="2865" y="3311"/>
                  <a:pt x="2865" y="3372"/>
                </a:cubicBezTo>
                <a:cubicBezTo>
                  <a:pt x="2865" y="3433"/>
                  <a:pt x="2890" y="3483"/>
                  <a:pt x="2920" y="3483"/>
                </a:cubicBezTo>
                <a:cubicBezTo>
                  <a:pt x="2950" y="3483"/>
                  <a:pt x="2975" y="3433"/>
                  <a:pt x="2975" y="3372"/>
                </a:cubicBezTo>
                <a:cubicBezTo>
                  <a:pt x="2975" y="3311"/>
                  <a:pt x="2950" y="3261"/>
                  <a:pt x="2920" y="3261"/>
                </a:cubicBezTo>
                <a:close/>
                <a:moveTo>
                  <a:pt x="2741" y="3261"/>
                </a:moveTo>
                <a:cubicBezTo>
                  <a:pt x="2711" y="3261"/>
                  <a:pt x="2686" y="3311"/>
                  <a:pt x="2686" y="3372"/>
                </a:cubicBezTo>
                <a:cubicBezTo>
                  <a:pt x="2686" y="3433"/>
                  <a:pt x="2711" y="3483"/>
                  <a:pt x="2741" y="3483"/>
                </a:cubicBezTo>
                <a:cubicBezTo>
                  <a:pt x="2771" y="3483"/>
                  <a:pt x="2796" y="3433"/>
                  <a:pt x="2796" y="3372"/>
                </a:cubicBezTo>
                <a:cubicBezTo>
                  <a:pt x="2796" y="3311"/>
                  <a:pt x="2771" y="3261"/>
                  <a:pt x="2741" y="3261"/>
                </a:cubicBezTo>
                <a:close/>
                <a:moveTo>
                  <a:pt x="2562" y="3261"/>
                </a:moveTo>
                <a:cubicBezTo>
                  <a:pt x="2532" y="3261"/>
                  <a:pt x="2507" y="3311"/>
                  <a:pt x="2507" y="3372"/>
                </a:cubicBezTo>
                <a:cubicBezTo>
                  <a:pt x="2507" y="3433"/>
                  <a:pt x="2532" y="3483"/>
                  <a:pt x="2562" y="3483"/>
                </a:cubicBezTo>
                <a:cubicBezTo>
                  <a:pt x="2592" y="3483"/>
                  <a:pt x="2617" y="3433"/>
                  <a:pt x="2617" y="3372"/>
                </a:cubicBezTo>
                <a:cubicBezTo>
                  <a:pt x="2617" y="3311"/>
                  <a:pt x="2592" y="3261"/>
                  <a:pt x="2562" y="3261"/>
                </a:cubicBezTo>
                <a:close/>
                <a:moveTo>
                  <a:pt x="2383" y="3261"/>
                </a:moveTo>
                <a:cubicBezTo>
                  <a:pt x="2353" y="3261"/>
                  <a:pt x="2328" y="3311"/>
                  <a:pt x="2328" y="3372"/>
                </a:cubicBezTo>
                <a:cubicBezTo>
                  <a:pt x="2328" y="3433"/>
                  <a:pt x="2353" y="3483"/>
                  <a:pt x="2383" y="3483"/>
                </a:cubicBezTo>
                <a:cubicBezTo>
                  <a:pt x="2413" y="3483"/>
                  <a:pt x="2438" y="3433"/>
                  <a:pt x="2438" y="3372"/>
                </a:cubicBezTo>
                <a:cubicBezTo>
                  <a:pt x="2438" y="3311"/>
                  <a:pt x="2413" y="3261"/>
                  <a:pt x="2383" y="3261"/>
                </a:cubicBezTo>
                <a:close/>
                <a:moveTo>
                  <a:pt x="2204" y="3261"/>
                </a:moveTo>
                <a:cubicBezTo>
                  <a:pt x="2174" y="3261"/>
                  <a:pt x="2149" y="3311"/>
                  <a:pt x="2149" y="3372"/>
                </a:cubicBezTo>
                <a:cubicBezTo>
                  <a:pt x="2149" y="3433"/>
                  <a:pt x="2174" y="3483"/>
                  <a:pt x="2204" y="3483"/>
                </a:cubicBezTo>
                <a:cubicBezTo>
                  <a:pt x="2234" y="3483"/>
                  <a:pt x="2259" y="3433"/>
                  <a:pt x="2259" y="3372"/>
                </a:cubicBezTo>
                <a:cubicBezTo>
                  <a:pt x="2259" y="3311"/>
                  <a:pt x="2234" y="3261"/>
                  <a:pt x="2204" y="3261"/>
                </a:cubicBezTo>
                <a:close/>
                <a:moveTo>
                  <a:pt x="2025" y="3261"/>
                </a:moveTo>
                <a:cubicBezTo>
                  <a:pt x="1994" y="3261"/>
                  <a:pt x="1970" y="3311"/>
                  <a:pt x="1970" y="3372"/>
                </a:cubicBezTo>
                <a:cubicBezTo>
                  <a:pt x="1970" y="3433"/>
                  <a:pt x="1994" y="3483"/>
                  <a:pt x="2025" y="3483"/>
                </a:cubicBezTo>
                <a:cubicBezTo>
                  <a:pt x="2055" y="3483"/>
                  <a:pt x="2080" y="3433"/>
                  <a:pt x="2080" y="3372"/>
                </a:cubicBezTo>
                <a:cubicBezTo>
                  <a:pt x="2080" y="3311"/>
                  <a:pt x="2055" y="3261"/>
                  <a:pt x="2025" y="3261"/>
                </a:cubicBezTo>
                <a:close/>
                <a:moveTo>
                  <a:pt x="950" y="3261"/>
                </a:moveTo>
                <a:cubicBezTo>
                  <a:pt x="920" y="3261"/>
                  <a:pt x="895" y="3311"/>
                  <a:pt x="895" y="3372"/>
                </a:cubicBezTo>
                <a:cubicBezTo>
                  <a:pt x="895" y="3433"/>
                  <a:pt x="920" y="3483"/>
                  <a:pt x="950" y="3483"/>
                </a:cubicBezTo>
                <a:cubicBezTo>
                  <a:pt x="981" y="3483"/>
                  <a:pt x="1005" y="3433"/>
                  <a:pt x="1005" y="3372"/>
                </a:cubicBezTo>
                <a:cubicBezTo>
                  <a:pt x="1005" y="3311"/>
                  <a:pt x="981" y="3261"/>
                  <a:pt x="950" y="3261"/>
                </a:cubicBezTo>
                <a:close/>
                <a:moveTo>
                  <a:pt x="771" y="3261"/>
                </a:moveTo>
                <a:cubicBezTo>
                  <a:pt x="741" y="3261"/>
                  <a:pt x="716" y="3311"/>
                  <a:pt x="716" y="3372"/>
                </a:cubicBezTo>
                <a:cubicBezTo>
                  <a:pt x="716" y="3433"/>
                  <a:pt x="741" y="3483"/>
                  <a:pt x="771" y="3483"/>
                </a:cubicBezTo>
                <a:cubicBezTo>
                  <a:pt x="801" y="3483"/>
                  <a:pt x="826" y="3433"/>
                  <a:pt x="826" y="3372"/>
                </a:cubicBezTo>
                <a:cubicBezTo>
                  <a:pt x="826" y="3311"/>
                  <a:pt x="801" y="3261"/>
                  <a:pt x="771" y="3261"/>
                </a:cubicBezTo>
                <a:close/>
                <a:moveTo>
                  <a:pt x="592" y="3261"/>
                </a:moveTo>
                <a:cubicBezTo>
                  <a:pt x="562" y="3261"/>
                  <a:pt x="537" y="3311"/>
                  <a:pt x="537" y="3372"/>
                </a:cubicBezTo>
                <a:cubicBezTo>
                  <a:pt x="537" y="3433"/>
                  <a:pt x="562" y="3483"/>
                  <a:pt x="592" y="3483"/>
                </a:cubicBezTo>
                <a:cubicBezTo>
                  <a:pt x="622" y="3483"/>
                  <a:pt x="647" y="3433"/>
                  <a:pt x="647" y="3372"/>
                </a:cubicBezTo>
                <a:cubicBezTo>
                  <a:pt x="647" y="3311"/>
                  <a:pt x="622" y="3261"/>
                  <a:pt x="592" y="3261"/>
                </a:cubicBezTo>
                <a:close/>
                <a:moveTo>
                  <a:pt x="19396" y="2899"/>
                </a:moveTo>
                <a:cubicBezTo>
                  <a:pt x="19366" y="2899"/>
                  <a:pt x="19341" y="2948"/>
                  <a:pt x="19341" y="3010"/>
                </a:cubicBezTo>
                <a:cubicBezTo>
                  <a:pt x="19341" y="3071"/>
                  <a:pt x="19366" y="3121"/>
                  <a:pt x="19396" y="3121"/>
                </a:cubicBezTo>
                <a:cubicBezTo>
                  <a:pt x="19426" y="3121"/>
                  <a:pt x="19451" y="3071"/>
                  <a:pt x="19451" y="3010"/>
                </a:cubicBezTo>
                <a:cubicBezTo>
                  <a:pt x="19451" y="2948"/>
                  <a:pt x="19426" y="2899"/>
                  <a:pt x="19396" y="2899"/>
                </a:cubicBezTo>
                <a:close/>
                <a:moveTo>
                  <a:pt x="19217" y="2899"/>
                </a:moveTo>
                <a:cubicBezTo>
                  <a:pt x="19187" y="2899"/>
                  <a:pt x="19162" y="2948"/>
                  <a:pt x="19162" y="3010"/>
                </a:cubicBezTo>
                <a:cubicBezTo>
                  <a:pt x="19162" y="3071"/>
                  <a:pt x="19187" y="3121"/>
                  <a:pt x="19217" y="3121"/>
                </a:cubicBezTo>
                <a:cubicBezTo>
                  <a:pt x="19247" y="3121"/>
                  <a:pt x="19272" y="3071"/>
                  <a:pt x="19272" y="3010"/>
                </a:cubicBezTo>
                <a:cubicBezTo>
                  <a:pt x="19272" y="2948"/>
                  <a:pt x="19247" y="2899"/>
                  <a:pt x="19217" y="2899"/>
                </a:cubicBezTo>
                <a:close/>
                <a:moveTo>
                  <a:pt x="19038" y="2899"/>
                </a:moveTo>
                <a:cubicBezTo>
                  <a:pt x="19008" y="2899"/>
                  <a:pt x="18983" y="2948"/>
                  <a:pt x="18983" y="3010"/>
                </a:cubicBezTo>
                <a:cubicBezTo>
                  <a:pt x="18983" y="3071"/>
                  <a:pt x="19008" y="3121"/>
                  <a:pt x="19038" y="3121"/>
                </a:cubicBezTo>
                <a:cubicBezTo>
                  <a:pt x="19068" y="3121"/>
                  <a:pt x="19093" y="3071"/>
                  <a:pt x="19093" y="3010"/>
                </a:cubicBezTo>
                <a:cubicBezTo>
                  <a:pt x="19093" y="2948"/>
                  <a:pt x="19068" y="2899"/>
                  <a:pt x="19038" y="2899"/>
                </a:cubicBezTo>
                <a:close/>
                <a:moveTo>
                  <a:pt x="18859" y="2899"/>
                </a:moveTo>
                <a:cubicBezTo>
                  <a:pt x="18828" y="2899"/>
                  <a:pt x="18804" y="2948"/>
                  <a:pt x="18804" y="3010"/>
                </a:cubicBezTo>
                <a:cubicBezTo>
                  <a:pt x="18804" y="3071"/>
                  <a:pt x="18828" y="3121"/>
                  <a:pt x="18859" y="3121"/>
                </a:cubicBezTo>
                <a:cubicBezTo>
                  <a:pt x="18889" y="3121"/>
                  <a:pt x="18914" y="3071"/>
                  <a:pt x="18914" y="3010"/>
                </a:cubicBezTo>
                <a:cubicBezTo>
                  <a:pt x="18914" y="2948"/>
                  <a:pt x="18889" y="2899"/>
                  <a:pt x="18859" y="2899"/>
                </a:cubicBezTo>
                <a:close/>
                <a:moveTo>
                  <a:pt x="18680" y="2899"/>
                </a:moveTo>
                <a:cubicBezTo>
                  <a:pt x="18649" y="2899"/>
                  <a:pt x="18625" y="2948"/>
                  <a:pt x="18625" y="3010"/>
                </a:cubicBezTo>
                <a:cubicBezTo>
                  <a:pt x="18625" y="3071"/>
                  <a:pt x="18649" y="3121"/>
                  <a:pt x="18680" y="3121"/>
                </a:cubicBezTo>
                <a:cubicBezTo>
                  <a:pt x="18710" y="3121"/>
                  <a:pt x="18735" y="3071"/>
                  <a:pt x="18735" y="3010"/>
                </a:cubicBezTo>
                <a:cubicBezTo>
                  <a:pt x="18735" y="2948"/>
                  <a:pt x="18710" y="2899"/>
                  <a:pt x="18680" y="2899"/>
                </a:cubicBezTo>
                <a:close/>
                <a:moveTo>
                  <a:pt x="18501" y="2899"/>
                </a:moveTo>
                <a:cubicBezTo>
                  <a:pt x="18470" y="2899"/>
                  <a:pt x="18446" y="2948"/>
                  <a:pt x="18446" y="3010"/>
                </a:cubicBezTo>
                <a:cubicBezTo>
                  <a:pt x="18446" y="3071"/>
                  <a:pt x="18470" y="3121"/>
                  <a:pt x="18501" y="3121"/>
                </a:cubicBezTo>
                <a:cubicBezTo>
                  <a:pt x="18531" y="3121"/>
                  <a:pt x="18555" y="3071"/>
                  <a:pt x="18555" y="3010"/>
                </a:cubicBezTo>
                <a:cubicBezTo>
                  <a:pt x="18555" y="2948"/>
                  <a:pt x="18531" y="2899"/>
                  <a:pt x="18501" y="2899"/>
                </a:cubicBezTo>
                <a:close/>
                <a:moveTo>
                  <a:pt x="18321" y="2899"/>
                </a:moveTo>
                <a:cubicBezTo>
                  <a:pt x="18291" y="2899"/>
                  <a:pt x="18267" y="2948"/>
                  <a:pt x="18267" y="3010"/>
                </a:cubicBezTo>
                <a:cubicBezTo>
                  <a:pt x="18267" y="3071"/>
                  <a:pt x="18291" y="3121"/>
                  <a:pt x="18321" y="3121"/>
                </a:cubicBezTo>
                <a:cubicBezTo>
                  <a:pt x="18352" y="3121"/>
                  <a:pt x="18376" y="3071"/>
                  <a:pt x="18376" y="3010"/>
                </a:cubicBezTo>
                <a:cubicBezTo>
                  <a:pt x="18376" y="2948"/>
                  <a:pt x="18352" y="2899"/>
                  <a:pt x="18321" y="2899"/>
                </a:cubicBezTo>
                <a:close/>
                <a:moveTo>
                  <a:pt x="18142" y="2899"/>
                </a:moveTo>
                <a:cubicBezTo>
                  <a:pt x="18112" y="2899"/>
                  <a:pt x="18088" y="2948"/>
                  <a:pt x="18088" y="3010"/>
                </a:cubicBezTo>
                <a:cubicBezTo>
                  <a:pt x="18088" y="3071"/>
                  <a:pt x="18112" y="3121"/>
                  <a:pt x="18142" y="3121"/>
                </a:cubicBezTo>
                <a:cubicBezTo>
                  <a:pt x="18173" y="3121"/>
                  <a:pt x="18197" y="3071"/>
                  <a:pt x="18197" y="3010"/>
                </a:cubicBezTo>
                <a:cubicBezTo>
                  <a:pt x="18197" y="2948"/>
                  <a:pt x="18173" y="2899"/>
                  <a:pt x="18142" y="2899"/>
                </a:cubicBezTo>
                <a:close/>
                <a:moveTo>
                  <a:pt x="17963" y="2899"/>
                </a:moveTo>
                <a:cubicBezTo>
                  <a:pt x="17933" y="2899"/>
                  <a:pt x="17908" y="2948"/>
                  <a:pt x="17908" y="3010"/>
                </a:cubicBezTo>
                <a:cubicBezTo>
                  <a:pt x="17908" y="3071"/>
                  <a:pt x="17933" y="3121"/>
                  <a:pt x="17963" y="3121"/>
                </a:cubicBezTo>
                <a:cubicBezTo>
                  <a:pt x="17994" y="3121"/>
                  <a:pt x="18018" y="3071"/>
                  <a:pt x="18018" y="3010"/>
                </a:cubicBezTo>
                <a:cubicBezTo>
                  <a:pt x="18018" y="2948"/>
                  <a:pt x="17994" y="2899"/>
                  <a:pt x="17963" y="2899"/>
                </a:cubicBezTo>
                <a:close/>
                <a:moveTo>
                  <a:pt x="17784" y="2899"/>
                </a:moveTo>
                <a:cubicBezTo>
                  <a:pt x="17754" y="2899"/>
                  <a:pt x="17729" y="2948"/>
                  <a:pt x="17729" y="3010"/>
                </a:cubicBezTo>
                <a:cubicBezTo>
                  <a:pt x="17729" y="3071"/>
                  <a:pt x="17754" y="3121"/>
                  <a:pt x="17784" y="3121"/>
                </a:cubicBezTo>
                <a:cubicBezTo>
                  <a:pt x="17815" y="3121"/>
                  <a:pt x="17839" y="3071"/>
                  <a:pt x="17839" y="3010"/>
                </a:cubicBezTo>
                <a:cubicBezTo>
                  <a:pt x="17839" y="2948"/>
                  <a:pt x="17815" y="2899"/>
                  <a:pt x="17784" y="2899"/>
                </a:cubicBezTo>
                <a:close/>
                <a:moveTo>
                  <a:pt x="17605" y="2899"/>
                </a:moveTo>
                <a:cubicBezTo>
                  <a:pt x="17575" y="2899"/>
                  <a:pt x="17550" y="2948"/>
                  <a:pt x="17550" y="3010"/>
                </a:cubicBezTo>
                <a:cubicBezTo>
                  <a:pt x="17550" y="3071"/>
                  <a:pt x="17575" y="3121"/>
                  <a:pt x="17605" y="3121"/>
                </a:cubicBezTo>
                <a:cubicBezTo>
                  <a:pt x="17635" y="3121"/>
                  <a:pt x="17660" y="3071"/>
                  <a:pt x="17660" y="3010"/>
                </a:cubicBezTo>
                <a:cubicBezTo>
                  <a:pt x="17660" y="2948"/>
                  <a:pt x="17635" y="2899"/>
                  <a:pt x="17605" y="2899"/>
                </a:cubicBezTo>
                <a:close/>
                <a:moveTo>
                  <a:pt x="17426" y="2899"/>
                </a:moveTo>
                <a:cubicBezTo>
                  <a:pt x="17396" y="2899"/>
                  <a:pt x="17371" y="2948"/>
                  <a:pt x="17371" y="3010"/>
                </a:cubicBezTo>
                <a:cubicBezTo>
                  <a:pt x="17371" y="3071"/>
                  <a:pt x="17396" y="3121"/>
                  <a:pt x="17426" y="3121"/>
                </a:cubicBezTo>
                <a:cubicBezTo>
                  <a:pt x="17456" y="3121"/>
                  <a:pt x="17481" y="3071"/>
                  <a:pt x="17481" y="3010"/>
                </a:cubicBezTo>
                <a:cubicBezTo>
                  <a:pt x="17481" y="2948"/>
                  <a:pt x="17456" y="2899"/>
                  <a:pt x="17426" y="2899"/>
                </a:cubicBezTo>
                <a:close/>
                <a:moveTo>
                  <a:pt x="17247" y="2899"/>
                </a:moveTo>
                <a:cubicBezTo>
                  <a:pt x="17217" y="2899"/>
                  <a:pt x="17192" y="2948"/>
                  <a:pt x="17192" y="3010"/>
                </a:cubicBezTo>
                <a:cubicBezTo>
                  <a:pt x="17192" y="3071"/>
                  <a:pt x="17217" y="3121"/>
                  <a:pt x="17247" y="3121"/>
                </a:cubicBezTo>
                <a:cubicBezTo>
                  <a:pt x="17277" y="3121"/>
                  <a:pt x="17302" y="3071"/>
                  <a:pt x="17302" y="3010"/>
                </a:cubicBezTo>
                <a:cubicBezTo>
                  <a:pt x="17302" y="2948"/>
                  <a:pt x="17277" y="2899"/>
                  <a:pt x="17247" y="2899"/>
                </a:cubicBezTo>
                <a:close/>
                <a:moveTo>
                  <a:pt x="17068" y="2899"/>
                </a:moveTo>
                <a:cubicBezTo>
                  <a:pt x="17038" y="2899"/>
                  <a:pt x="17013" y="2948"/>
                  <a:pt x="17013" y="3010"/>
                </a:cubicBezTo>
                <a:cubicBezTo>
                  <a:pt x="17013" y="3071"/>
                  <a:pt x="17038" y="3121"/>
                  <a:pt x="17068" y="3121"/>
                </a:cubicBezTo>
                <a:cubicBezTo>
                  <a:pt x="17098" y="3121"/>
                  <a:pt x="17123" y="3071"/>
                  <a:pt x="17123" y="3010"/>
                </a:cubicBezTo>
                <a:cubicBezTo>
                  <a:pt x="17123" y="2948"/>
                  <a:pt x="17098" y="2899"/>
                  <a:pt x="17068" y="2899"/>
                </a:cubicBezTo>
                <a:close/>
                <a:moveTo>
                  <a:pt x="16889" y="2899"/>
                </a:moveTo>
                <a:cubicBezTo>
                  <a:pt x="16859" y="2899"/>
                  <a:pt x="16834" y="2948"/>
                  <a:pt x="16834" y="3010"/>
                </a:cubicBezTo>
                <a:cubicBezTo>
                  <a:pt x="16834" y="3071"/>
                  <a:pt x="16859" y="3121"/>
                  <a:pt x="16889" y="3121"/>
                </a:cubicBezTo>
                <a:cubicBezTo>
                  <a:pt x="16919" y="3121"/>
                  <a:pt x="16944" y="3071"/>
                  <a:pt x="16944" y="3010"/>
                </a:cubicBezTo>
                <a:cubicBezTo>
                  <a:pt x="16944" y="2948"/>
                  <a:pt x="16919" y="2899"/>
                  <a:pt x="16889" y="2899"/>
                </a:cubicBezTo>
                <a:close/>
                <a:moveTo>
                  <a:pt x="16710" y="2899"/>
                </a:moveTo>
                <a:cubicBezTo>
                  <a:pt x="16679" y="2899"/>
                  <a:pt x="16655" y="2948"/>
                  <a:pt x="16655" y="3010"/>
                </a:cubicBezTo>
                <a:cubicBezTo>
                  <a:pt x="16655" y="3071"/>
                  <a:pt x="16679" y="3121"/>
                  <a:pt x="16710" y="3121"/>
                </a:cubicBezTo>
                <a:cubicBezTo>
                  <a:pt x="16740" y="3121"/>
                  <a:pt x="16765" y="3071"/>
                  <a:pt x="16765" y="3010"/>
                </a:cubicBezTo>
                <a:cubicBezTo>
                  <a:pt x="16765" y="2948"/>
                  <a:pt x="16740" y="2899"/>
                  <a:pt x="16710" y="2899"/>
                </a:cubicBezTo>
                <a:close/>
                <a:moveTo>
                  <a:pt x="16531" y="2899"/>
                </a:moveTo>
                <a:cubicBezTo>
                  <a:pt x="16500" y="2899"/>
                  <a:pt x="16476" y="2948"/>
                  <a:pt x="16476" y="3010"/>
                </a:cubicBezTo>
                <a:cubicBezTo>
                  <a:pt x="16476" y="3071"/>
                  <a:pt x="16500" y="3121"/>
                  <a:pt x="16531" y="3121"/>
                </a:cubicBezTo>
                <a:cubicBezTo>
                  <a:pt x="16561" y="3121"/>
                  <a:pt x="16585" y="3071"/>
                  <a:pt x="16585" y="3010"/>
                </a:cubicBezTo>
                <a:cubicBezTo>
                  <a:pt x="16585" y="2948"/>
                  <a:pt x="16561" y="2899"/>
                  <a:pt x="16531" y="2899"/>
                </a:cubicBezTo>
                <a:close/>
                <a:moveTo>
                  <a:pt x="16352" y="2899"/>
                </a:moveTo>
                <a:cubicBezTo>
                  <a:pt x="16321" y="2899"/>
                  <a:pt x="16297" y="2948"/>
                  <a:pt x="16297" y="3010"/>
                </a:cubicBezTo>
                <a:cubicBezTo>
                  <a:pt x="16297" y="3071"/>
                  <a:pt x="16321" y="3121"/>
                  <a:pt x="16352" y="3121"/>
                </a:cubicBezTo>
                <a:cubicBezTo>
                  <a:pt x="16382" y="3121"/>
                  <a:pt x="16406" y="3071"/>
                  <a:pt x="16406" y="3010"/>
                </a:cubicBezTo>
                <a:cubicBezTo>
                  <a:pt x="16406" y="2948"/>
                  <a:pt x="16382" y="2899"/>
                  <a:pt x="16352" y="2899"/>
                </a:cubicBezTo>
                <a:close/>
                <a:moveTo>
                  <a:pt x="16172" y="2899"/>
                </a:moveTo>
                <a:cubicBezTo>
                  <a:pt x="16142" y="2899"/>
                  <a:pt x="16118" y="2948"/>
                  <a:pt x="16118" y="3010"/>
                </a:cubicBezTo>
                <a:cubicBezTo>
                  <a:pt x="16118" y="3071"/>
                  <a:pt x="16142" y="3121"/>
                  <a:pt x="16172" y="3121"/>
                </a:cubicBezTo>
                <a:cubicBezTo>
                  <a:pt x="16203" y="3121"/>
                  <a:pt x="16227" y="3071"/>
                  <a:pt x="16227" y="3010"/>
                </a:cubicBezTo>
                <a:cubicBezTo>
                  <a:pt x="16227" y="2948"/>
                  <a:pt x="16203" y="2899"/>
                  <a:pt x="16172" y="2899"/>
                </a:cubicBezTo>
                <a:close/>
                <a:moveTo>
                  <a:pt x="15993" y="2899"/>
                </a:moveTo>
                <a:cubicBezTo>
                  <a:pt x="15963" y="2899"/>
                  <a:pt x="15938" y="2948"/>
                  <a:pt x="15938" y="3010"/>
                </a:cubicBezTo>
                <a:cubicBezTo>
                  <a:pt x="15938" y="3071"/>
                  <a:pt x="15963" y="3121"/>
                  <a:pt x="15993" y="3121"/>
                </a:cubicBezTo>
                <a:cubicBezTo>
                  <a:pt x="16024" y="3121"/>
                  <a:pt x="16048" y="3071"/>
                  <a:pt x="16048" y="3010"/>
                </a:cubicBezTo>
                <a:cubicBezTo>
                  <a:pt x="16048" y="2948"/>
                  <a:pt x="16024" y="2899"/>
                  <a:pt x="15993" y="2899"/>
                </a:cubicBezTo>
                <a:close/>
                <a:moveTo>
                  <a:pt x="15814" y="2899"/>
                </a:moveTo>
                <a:cubicBezTo>
                  <a:pt x="15784" y="2899"/>
                  <a:pt x="15759" y="2948"/>
                  <a:pt x="15759" y="3010"/>
                </a:cubicBezTo>
                <a:cubicBezTo>
                  <a:pt x="15759" y="3071"/>
                  <a:pt x="15784" y="3121"/>
                  <a:pt x="15814" y="3121"/>
                </a:cubicBezTo>
                <a:cubicBezTo>
                  <a:pt x="15845" y="3121"/>
                  <a:pt x="15869" y="3071"/>
                  <a:pt x="15869" y="3010"/>
                </a:cubicBezTo>
                <a:cubicBezTo>
                  <a:pt x="15869" y="2948"/>
                  <a:pt x="15845" y="2899"/>
                  <a:pt x="15814" y="2899"/>
                </a:cubicBezTo>
                <a:close/>
                <a:moveTo>
                  <a:pt x="15635" y="2899"/>
                </a:moveTo>
                <a:cubicBezTo>
                  <a:pt x="15605" y="2899"/>
                  <a:pt x="15580" y="2948"/>
                  <a:pt x="15580" y="3010"/>
                </a:cubicBezTo>
                <a:cubicBezTo>
                  <a:pt x="15580" y="3071"/>
                  <a:pt x="15605" y="3121"/>
                  <a:pt x="15635" y="3121"/>
                </a:cubicBezTo>
                <a:cubicBezTo>
                  <a:pt x="15666" y="3121"/>
                  <a:pt x="15690" y="3071"/>
                  <a:pt x="15690" y="3010"/>
                </a:cubicBezTo>
                <a:cubicBezTo>
                  <a:pt x="15690" y="2948"/>
                  <a:pt x="15666" y="2899"/>
                  <a:pt x="15635" y="2899"/>
                </a:cubicBezTo>
                <a:close/>
                <a:moveTo>
                  <a:pt x="15456" y="2899"/>
                </a:moveTo>
                <a:cubicBezTo>
                  <a:pt x="15426" y="2899"/>
                  <a:pt x="15401" y="2948"/>
                  <a:pt x="15401" y="3010"/>
                </a:cubicBezTo>
                <a:cubicBezTo>
                  <a:pt x="15401" y="3071"/>
                  <a:pt x="15426" y="3121"/>
                  <a:pt x="15456" y="3121"/>
                </a:cubicBezTo>
                <a:cubicBezTo>
                  <a:pt x="15486" y="3121"/>
                  <a:pt x="15511" y="3071"/>
                  <a:pt x="15511" y="3010"/>
                </a:cubicBezTo>
                <a:cubicBezTo>
                  <a:pt x="15511" y="2948"/>
                  <a:pt x="15486" y="2899"/>
                  <a:pt x="15456" y="2899"/>
                </a:cubicBezTo>
                <a:close/>
                <a:moveTo>
                  <a:pt x="15277" y="2899"/>
                </a:moveTo>
                <a:cubicBezTo>
                  <a:pt x="15247" y="2899"/>
                  <a:pt x="15222" y="2948"/>
                  <a:pt x="15222" y="3010"/>
                </a:cubicBezTo>
                <a:cubicBezTo>
                  <a:pt x="15222" y="3071"/>
                  <a:pt x="15247" y="3121"/>
                  <a:pt x="15277" y="3121"/>
                </a:cubicBezTo>
                <a:cubicBezTo>
                  <a:pt x="15307" y="3121"/>
                  <a:pt x="15332" y="3071"/>
                  <a:pt x="15332" y="3010"/>
                </a:cubicBezTo>
                <a:cubicBezTo>
                  <a:pt x="15332" y="2948"/>
                  <a:pt x="15307" y="2899"/>
                  <a:pt x="15277" y="2899"/>
                </a:cubicBezTo>
                <a:close/>
                <a:moveTo>
                  <a:pt x="15098" y="2899"/>
                </a:moveTo>
                <a:cubicBezTo>
                  <a:pt x="15068" y="2899"/>
                  <a:pt x="15043" y="2948"/>
                  <a:pt x="15043" y="3010"/>
                </a:cubicBezTo>
                <a:cubicBezTo>
                  <a:pt x="15043" y="3071"/>
                  <a:pt x="15068" y="3121"/>
                  <a:pt x="15098" y="3121"/>
                </a:cubicBezTo>
                <a:cubicBezTo>
                  <a:pt x="15128" y="3121"/>
                  <a:pt x="15153" y="3071"/>
                  <a:pt x="15153" y="3010"/>
                </a:cubicBezTo>
                <a:cubicBezTo>
                  <a:pt x="15153" y="2948"/>
                  <a:pt x="15128" y="2899"/>
                  <a:pt x="15098" y="2899"/>
                </a:cubicBezTo>
                <a:close/>
                <a:moveTo>
                  <a:pt x="14919" y="2899"/>
                </a:moveTo>
                <a:cubicBezTo>
                  <a:pt x="14889" y="2899"/>
                  <a:pt x="14864" y="2948"/>
                  <a:pt x="14864" y="3010"/>
                </a:cubicBezTo>
                <a:cubicBezTo>
                  <a:pt x="14864" y="3071"/>
                  <a:pt x="14889" y="3121"/>
                  <a:pt x="14919" y="3121"/>
                </a:cubicBezTo>
                <a:cubicBezTo>
                  <a:pt x="14949" y="3121"/>
                  <a:pt x="14974" y="3071"/>
                  <a:pt x="14974" y="3010"/>
                </a:cubicBezTo>
                <a:cubicBezTo>
                  <a:pt x="14974" y="2948"/>
                  <a:pt x="14949" y="2899"/>
                  <a:pt x="14919" y="2899"/>
                </a:cubicBezTo>
                <a:close/>
                <a:moveTo>
                  <a:pt x="14740" y="2899"/>
                </a:moveTo>
                <a:cubicBezTo>
                  <a:pt x="14709" y="2899"/>
                  <a:pt x="14685" y="2948"/>
                  <a:pt x="14685" y="3010"/>
                </a:cubicBezTo>
                <a:cubicBezTo>
                  <a:pt x="14685" y="3071"/>
                  <a:pt x="14709" y="3121"/>
                  <a:pt x="14740" y="3121"/>
                </a:cubicBezTo>
                <a:cubicBezTo>
                  <a:pt x="14770" y="3121"/>
                  <a:pt x="14795" y="3071"/>
                  <a:pt x="14795" y="3010"/>
                </a:cubicBezTo>
                <a:cubicBezTo>
                  <a:pt x="14795" y="2948"/>
                  <a:pt x="14770" y="2899"/>
                  <a:pt x="14740" y="2899"/>
                </a:cubicBezTo>
                <a:close/>
                <a:moveTo>
                  <a:pt x="14561" y="2899"/>
                </a:moveTo>
                <a:cubicBezTo>
                  <a:pt x="14530" y="2899"/>
                  <a:pt x="14506" y="2948"/>
                  <a:pt x="14506" y="3010"/>
                </a:cubicBezTo>
                <a:cubicBezTo>
                  <a:pt x="14506" y="3071"/>
                  <a:pt x="14530" y="3121"/>
                  <a:pt x="14561" y="3121"/>
                </a:cubicBezTo>
                <a:cubicBezTo>
                  <a:pt x="14591" y="3121"/>
                  <a:pt x="14616" y="3071"/>
                  <a:pt x="14616" y="3010"/>
                </a:cubicBezTo>
                <a:cubicBezTo>
                  <a:pt x="14616" y="2948"/>
                  <a:pt x="14591" y="2899"/>
                  <a:pt x="14561" y="2899"/>
                </a:cubicBezTo>
                <a:close/>
                <a:moveTo>
                  <a:pt x="14382" y="2899"/>
                </a:moveTo>
                <a:cubicBezTo>
                  <a:pt x="14351" y="2899"/>
                  <a:pt x="14327" y="2948"/>
                  <a:pt x="14327" y="3010"/>
                </a:cubicBezTo>
                <a:cubicBezTo>
                  <a:pt x="14327" y="3071"/>
                  <a:pt x="14351" y="3121"/>
                  <a:pt x="14382" y="3121"/>
                </a:cubicBezTo>
                <a:cubicBezTo>
                  <a:pt x="14412" y="3121"/>
                  <a:pt x="14436" y="3071"/>
                  <a:pt x="14436" y="3010"/>
                </a:cubicBezTo>
                <a:cubicBezTo>
                  <a:pt x="14436" y="2948"/>
                  <a:pt x="14412" y="2899"/>
                  <a:pt x="14382" y="2899"/>
                </a:cubicBezTo>
                <a:close/>
                <a:moveTo>
                  <a:pt x="14202" y="2899"/>
                </a:moveTo>
                <a:cubicBezTo>
                  <a:pt x="14172" y="2899"/>
                  <a:pt x="14148" y="2948"/>
                  <a:pt x="14148" y="3010"/>
                </a:cubicBezTo>
                <a:cubicBezTo>
                  <a:pt x="14148" y="3071"/>
                  <a:pt x="14172" y="3121"/>
                  <a:pt x="14202" y="3121"/>
                </a:cubicBezTo>
                <a:cubicBezTo>
                  <a:pt x="14233" y="3121"/>
                  <a:pt x="14257" y="3071"/>
                  <a:pt x="14257" y="3010"/>
                </a:cubicBezTo>
                <a:cubicBezTo>
                  <a:pt x="14257" y="2948"/>
                  <a:pt x="14233" y="2899"/>
                  <a:pt x="14202" y="2899"/>
                </a:cubicBezTo>
                <a:close/>
                <a:moveTo>
                  <a:pt x="14023" y="2899"/>
                </a:moveTo>
                <a:cubicBezTo>
                  <a:pt x="13993" y="2899"/>
                  <a:pt x="13969" y="2948"/>
                  <a:pt x="13969" y="3010"/>
                </a:cubicBezTo>
                <a:cubicBezTo>
                  <a:pt x="13969" y="3071"/>
                  <a:pt x="13993" y="3121"/>
                  <a:pt x="14023" y="3121"/>
                </a:cubicBezTo>
                <a:cubicBezTo>
                  <a:pt x="14054" y="3121"/>
                  <a:pt x="14078" y="3071"/>
                  <a:pt x="14078" y="3010"/>
                </a:cubicBezTo>
                <a:cubicBezTo>
                  <a:pt x="14078" y="2948"/>
                  <a:pt x="14054" y="2899"/>
                  <a:pt x="14023" y="2899"/>
                </a:cubicBezTo>
                <a:close/>
                <a:moveTo>
                  <a:pt x="13844" y="2899"/>
                </a:moveTo>
                <a:cubicBezTo>
                  <a:pt x="13814" y="2899"/>
                  <a:pt x="13789" y="2948"/>
                  <a:pt x="13789" y="3010"/>
                </a:cubicBezTo>
                <a:cubicBezTo>
                  <a:pt x="13789" y="3071"/>
                  <a:pt x="13814" y="3121"/>
                  <a:pt x="13844" y="3121"/>
                </a:cubicBezTo>
                <a:cubicBezTo>
                  <a:pt x="13875" y="3121"/>
                  <a:pt x="13899" y="3071"/>
                  <a:pt x="13899" y="3010"/>
                </a:cubicBezTo>
                <a:cubicBezTo>
                  <a:pt x="13899" y="2948"/>
                  <a:pt x="13875" y="2899"/>
                  <a:pt x="13844" y="2899"/>
                </a:cubicBezTo>
                <a:close/>
                <a:moveTo>
                  <a:pt x="13665" y="2899"/>
                </a:moveTo>
                <a:cubicBezTo>
                  <a:pt x="13635" y="2899"/>
                  <a:pt x="13610" y="2948"/>
                  <a:pt x="13610" y="3010"/>
                </a:cubicBezTo>
                <a:cubicBezTo>
                  <a:pt x="13610" y="3071"/>
                  <a:pt x="13635" y="3121"/>
                  <a:pt x="13665" y="3121"/>
                </a:cubicBezTo>
                <a:cubicBezTo>
                  <a:pt x="13696" y="3121"/>
                  <a:pt x="13720" y="3071"/>
                  <a:pt x="13720" y="3010"/>
                </a:cubicBezTo>
                <a:cubicBezTo>
                  <a:pt x="13720" y="2948"/>
                  <a:pt x="13696" y="2899"/>
                  <a:pt x="13665" y="2899"/>
                </a:cubicBezTo>
                <a:close/>
                <a:moveTo>
                  <a:pt x="13486" y="2899"/>
                </a:moveTo>
                <a:cubicBezTo>
                  <a:pt x="13456" y="2899"/>
                  <a:pt x="13431" y="2948"/>
                  <a:pt x="13431" y="3010"/>
                </a:cubicBezTo>
                <a:cubicBezTo>
                  <a:pt x="13431" y="3071"/>
                  <a:pt x="13456" y="3121"/>
                  <a:pt x="13486" y="3121"/>
                </a:cubicBezTo>
                <a:cubicBezTo>
                  <a:pt x="13516" y="3121"/>
                  <a:pt x="13541" y="3071"/>
                  <a:pt x="13541" y="3010"/>
                </a:cubicBezTo>
                <a:cubicBezTo>
                  <a:pt x="13541" y="2948"/>
                  <a:pt x="13516" y="2899"/>
                  <a:pt x="13486" y="2899"/>
                </a:cubicBezTo>
                <a:close/>
                <a:moveTo>
                  <a:pt x="13307" y="2899"/>
                </a:moveTo>
                <a:cubicBezTo>
                  <a:pt x="13277" y="2899"/>
                  <a:pt x="13252" y="2948"/>
                  <a:pt x="13252" y="3010"/>
                </a:cubicBezTo>
                <a:cubicBezTo>
                  <a:pt x="13252" y="3071"/>
                  <a:pt x="13277" y="3121"/>
                  <a:pt x="13307" y="3121"/>
                </a:cubicBezTo>
                <a:cubicBezTo>
                  <a:pt x="13337" y="3121"/>
                  <a:pt x="13362" y="3071"/>
                  <a:pt x="13362" y="3010"/>
                </a:cubicBezTo>
                <a:cubicBezTo>
                  <a:pt x="13362" y="2948"/>
                  <a:pt x="13337" y="2899"/>
                  <a:pt x="13307" y="2899"/>
                </a:cubicBezTo>
                <a:close/>
                <a:moveTo>
                  <a:pt x="13128" y="2899"/>
                </a:moveTo>
                <a:cubicBezTo>
                  <a:pt x="13098" y="2899"/>
                  <a:pt x="13073" y="2948"/>
                  <a:pt x="13073" y="3010"/>
                </a:cubicBezTo>
                <a:cubicBezTo>
                  <a:pt x="13073" y="3071"/>
                  <a:pt x="13098" y="3121"/>
                  <a:pt x="13128" y="3121"/>
                </a:cubicBezTo>
                <a:cubicBezTo>
                  <a:pt x="13158" y="3121"/>
                  <a:pt x="13183" y="3071"/>
                  <a:pt x="13183" y="3010"/>
                </a:cubicBezTo>
                <a:cubicBezTo>
                  <a:pt x="13183" y="2948"/>
                  <a:pt x="13158" y="2899"/>
                  <a:pt x="13128" y="2899"/>
                </a:cubicBezTo>
                <a:close/>
                <a:moveTo>
                  <a:pt x="12949" y="2899"/>
                </a:moveTo>
                <a:cubicBezTo>
                  <a:pt x="12919" y="2899"/>
                  <a:pt x="12894" y="2948"/>
                  <a:pt x="12894" y="3010"/>
                </a:cubicBezTo>
                <a:cubicBezTo>
                  <a:pt x="12894" y="3071"/>
                  <a:pt x="12919" y="3121"/>
                  <a:pt x="12949" y="3121"/>
                </a:cubicBezTo>
                <a:cubicBezTo>
                  <a:pt x="12979" y="3121"/>
                  <a:pt x="13004" y="3071"/>
                  <a:pt x="13004" y="3010"/>
                </a:cubicBezTo>
                <a:cubicBezTo>
                  <a:pt x="13004" y="2948"/>
                  <a:pt x="12979" y="2899"/>
                  <a:pt x="12949" y="2899"/>
                </a:cubicBezTo>
                <a:close/>
                <a:moveTo>
                  <a:pt x="12770" y="2899"/>
                </a:moveTo>
                <a:cubicBezTo>
                  <a:pt x="12740" y="2899"/>
                  <a:pt x="12715" y="2948"/>
                  <a:pt x="12715" y="3010"/>
                </a:cubicBezTo>
                <a:cubicBezTo>
                  <a:pt x="12715" y="3071"/>
                  <a:pt x="12740" y="3121"/>
                  <a:pt x="12770" y="3121"/>
                </a:cubicBezTo>
                <a:cubicBezTo>
                  <a:pt x="12800" y="3121"/>
                  <a:pt x="12825" y="3071"/>
                  <a:pt x="12825" y="3010"/>
                </a:cubicBezTo>
                <a:cubicBezTo>
                  <a:pt x="12825" y="2948"/>
                  <a:pt x="12800" y="2899"/>
                  <a:pt x="12770" y="2899"/>
                </a:cubicBezTo>
                <a:close/>
                <a:moveTo>
                  <a:pt x="12591" y="2899"/>
                </a:moveTo>
                <a:cubicBezTo>
                  <a:pt x="12560" y="2899"/>
                  <a:pt x="12536" y="2948"/>
                  <a:pt x="12536" y="3010"/>
                </a:cubicBezTo>
                <a:cubicBezTo>
                  <a:pt x="12536" y="3071"/>
                  <a:pt x="12560" y="3121"/>
                  <a:pt x="12591" y="3121"/>
                </a:cubicBezTo>
                <a:cubicBezTo>
                  <a:pt x="12621" y="3121"/>
                  <a:pt x="12646" y="3071"/>
                  <a:pt x="12646" y="3010"/>
                </a:cubicBezTo>
                <a:cubicBezTo>
                  <a:pt x="12646" y="2948"/>
                  <a:pt x="12621" y="2899"/>
                  <a:pt x="12591" y="2899"/>
                </a:cubicBezTo>
                <a:close/>
                <a:moveTo>
                  <a:pt x="12412" y="2899"/>
                </a:moveTo>
                <a:cubicBezTo>
                  <a:pt x="12381" y="2899"/>
                  <a:pt x="12357" y="2948"/>
                  <a:pt x="12357" y="3010"/>
                </a:cubicBezTo>
                <a:cubicBezTo>
                  <a:pt x="12357" y="3071"/>
                  <a:pt x="12381" y="3121"/>
                  <a:pt x="12412" y="3121"/>
                </a:cubicBezTo>
                <a:cubicBezTo>
                  <a:pt x="12442" y="3121"/>
                  <a:pt x="12466" y="3071"/>
                  <a:pt x="12466" y="3010"/>
                </a:cubicBezTo>
                <a:cubicBezTo>
                  <a:pt x="12466" y="2948"/>
                  <a:pt x="12442" y="2899"/>
                  <a:pt x="12412" y="2899"/>
                </a:cubicBezTo>
                <a:close/>
                <a:moveTo>
                  <a:pt x="12233" y="2899"/>
                </a:moveTo>
                <a:cubicBezTo>
                  <a:pt x="12202" y="2899"/>
                  <a:pt x="12178" y="2948"/>
                  <a:pt x="12178" y="3010"/>
                </a:cubicBezTo>
                <a:cubicBezTo>
                  <a:pt x="12178" y="3071"/>
                  <a:pt x="12202" y="3121"/>
                  <a:pt x="12233" y="3121"/>
                </a:cubicBezTo>
                <a:cubicBezTo>
                  <a:pt x="12263" y="3121"/>
                  <a:pt x="12287" y="3071"/>
                  <a:pt x="12287" y="3010"/>
                </a:cubicBezTo>
                <a:cubicBezTo>
                  <a:pt x="12287" y="2948"/>
                  <a:pt x="12263" y="2899"/>
                  <a:pt x="12233" y="2899"/>
                </a:cubicBezTo>
                <a:close/>
                <a:moveTo>
                  <a:pt x="12053" y="2899"/>
                </a:moveTo>
                <a:cubicBezTo>
                  <a:pt x="12023" y="2899"/>
                  <a:pt x="11999" y="2948"/>
                  <a:pt x="11999" y="3010"/>
                </a:cubicBezTo>
                <a:cubicBezTo>
                  <a:pt x="11999" y="3071"/>
                  <a:pt x="12023" y="3121"/>
                  <a:pt x="12053" y="3121"/>
                </a:cubicBezTo>
                <a:cubicBezTo>
                  <a:pt x="12084" y="3121"/>
                  <a:pt x="12108" y="3071"/>
                  <a:pt x="12108" y="3010"/>
                </a:cubicBezTo>
                <a:cubicBezTo>
                  <a:pt x="12108" y="2948"/>
                  <a:pt x="12084" y="2899"/>
                  <a:pt x="12053" y="2899"/>
                </a:cubicBezTo>
                <a:close/>
                <a:moveTo>
                  <a:pt x="11874" y="2899"/>
                </a:moveTo>
                <a:cubicBezTo>
                  <a:pt x="11844" y="2899"/>
                  <a:pt x="11819" y="2948"/>
                  <a:pt x="11819" y="3010"/>
                </a:cubicBezTo>
                <a:cubicBezTo>
                  <a:pt x="11819" y="3071"/>
                  <a:pt x="11844" y="3121"/>
                  <a:pt x="11874" y="3121"/>
                </a:cubicBezTo>
                <a:cubicBezTo>
                  <a:pt x="11905" y="3121"/>
                  <a:pt x="11929" y="3071"/>
                  <a:pt x="11929" y="3010"/>
                </a:cubicBezTo>
                <a:cubicBezTo>
                  <a:pt x="11929" y="2948"/>
                  <a:pt x="11905" y="2899"/>
                  <a:pt x="11874" y="2899"/>
                </a:cubicBezTo>
                <a:close/>
                <a:moveTo>
                  <a:pt x="11695" y="2899"/>
                </a:moveTo>
                <a:cubicBezTo>
                  <a:pt x="11665" y="2899"/>
                  <a:pt x="11640" y="2948"/>
                  <a:pt x="11640" y="3010"/>
                </a:cubicBezTo>
                <a:cubicBezTo>
                  <a:pt x="11640" y="3071"/>
                  <a:pt x="11665" y="3121"/>
                  <a:pt x="11695" y="3121"/>
                </a:cubicBezTo>
                <a:cubicBezTo>
                  <a:pt x="11726" y="3121"/>
                  <a:pt x="11750" y="3071"/>
                  <a:pt x="11750" y="3010"/>
                </a:cubicBezTo>
                <a:cubicBezTo>
                  <a:pt x="11750" y="2948"/>
                  <a:pt x="11726" y="2899"/>
                  <a:pt x="11695" y="2899"/>
                </a:cubicBezTo>
                <a:close/>
                <a:moveTo>
                  <a:pt x="11516" y="2899"/>
                </a:moveTo>
                <a:cubicBezTo>
                  <a:pt x="11486" y="2899"/>
                  <a:pt x="11461" y="2948"/>
                  <a:pt x="11461" y="3010"/>
                </a:cubicBezTo>
                <a:cubicBezTo>
                  <a:pt x="11461" y="3071"/>
                  <a:pt x="11486" y="3121"/>
                  <a:pt x="11516" y="3121"/>
                </a:cubicBezTo>
                <a:cubicBezTo>
                  <a:pt x="11546" y="3121"/>
                  <a:pt x="11571" y="3071"/>
                  <a:pt x="11571" y="3010"/>
                </a:cubicBezTo>
                <a:cubicBezTo>
                  <a:pt x="11571" y="2948"/>
                  <a:pt x="11546" y="2899"/>
                  <a:pt x="11516" y="2899"/>
                </a:cubicBezTo>
                <a:close/>
                <a:moveTo>
                  <a:pt x="11337" y="2899"/>
                </a:moveTo>
                <a:cubicBezTo>
                  <a:pt x="11307" y="2899"/>
                  <a:pt x="11282" y="2948"/>
                  <a:pt x="11282" y="3010"/>
                </a:cubicBezTo>
                <a:cubicBezTo>
                  <a:pt x="11282" y="3071"/>
                  <a:pt x="11307" y="3121"/>
                  <a:pt x="11337" y="3121"/>
                </a:cubicBezTo>
                <a:cubicBezTo>
                  <a:pt x="11367" y="3121"/>
                  <a:pt x="11392" y="3071"/>
                  <a:pt x="11392" y="3010"/>
                </a:cubicBezTo>
                <a:cubicBezTo>
                  <a:pt x="11392" y="2948"/>
                  <a:pt x="11367" y="2899"/>
                  <a:pt x="11337" y="2899"/>
                </a:cubicBezTo>
                <a:close/>
                <a:moveTo>
                  <a:pt x="11158" y="2899"/>
                </a:moveTo>
                <a:cubicBezTo>
                  <a:pt x="11128" y="2899"/>
                  <a:pt x="11103" y="2948"/>
                  <a:pt x="11103" y="3010"/>
                </a:cubicBezTo>
                <a:cubicBezTo>
                  <a:pt x="11103" y="3071"/>
                  <a:pt x="11128" y="3121"/>
                  <a:pt x="11158" y="3121"/>
                </a:cubicBezTo>
                <a:cubicBezTo>
                  <a:pt x="11188" y="3121"/>
                  <a:pt x="11213" y="3071"/>
                  <a:pt x="11213" y="3010"/>
                </a:cubicBezTo>
                <a:cubicBezTo>
                  <a:pt x="11213" y="2948"/>
                  <a:pt x="11188" y="2899"/>
                  <a:pt x="11158" y="2899"/>
                </a:cubicBezTo>
                <a:close/>
                <a:moveTo>
                  <a:pt x="10800" y="2899"/>
                </a:moveTo>
                <a:cubicBezTo>
                  <a:pt x="10770" y="2899"/>
                  <a:pt x="10745" y="2948"/>
                  <a:pt x="10745" y="3010"/>
                </a:cubicBezTo>
                <a:cubicBezTo>
                  <a:pt x="10745" y="3071"/>
                  <a:pt x="10770" y="3121"/>
                  <a:pt x="10800" y="3121"/>
                </a:cubicBezTo>
                <a:cubicBezTo>
                  <a:pt x="10830" y="3121"/>
                  <a:pt x="10855" y="3071"/>
                  <a:pt x="10855" y="3010"/>
                </a:cubicBezTo>
                <a:cubicBezTo>
                  <a:pt x="10855" y="2948"/>
                  <a:pt x="10830" y="2899"/>
                  <a:pt x="10800" y="2899"/>
                </a:cubicBezTo>
                <a:close/>
                <a:moveTo>
                  <a:pt x="10621" y="2899"/>
                </a:moveTo>
                <a:cubicBezTo>
                  <a:pt x="10590" y="2899"/>
                  <a:pt x="10566" y="2948"/>
                  <a:pt x="10566" y="3010"/>
                </a:cubicBezTo>
                <a:cubicBezTo>
                  <a:pt x="10566" y="3071"/>
                  <a:pt x="10590" y="3121"/>
                  <a:pt x="10621" y="3121"/>
                </a:cubicBezTo>
                <a:cubicBezTo>
                  <a:pt x="10651" y="3121"/>
                  <a:pt x="10676" y="3071"/>
                  <a:pt x="10676" y="3010"/>
                </a:cubicBezTo>
                <a:cubicBezTo>
                  <a:pt x="10676" y="2948"/>
                  <a:pt x="10651" y="2899"/>
                  <a:pt x="10621" y="2899"/>
                </a:cubicBezTo>
                <a:close/>
                <a:moveTo>
                  <a:pt x="10442" y="2899"/>
                </a:moveTo>
                <a:cubicBezTo>
                  <a:pt x="10411" y="2899"/>
                  <a:pt x="10387" y="2948"/>
                  <a:pt x="10387" y="3010"/>
                </a:cubicBezTo>
                <a:cubicBezTo>
                  <a:pt x="10387" y="3071"/>
                  <a:pt x="10411" y="3121"/>
                  <a:pt x="10442" y="3121"/>
                </a:cubicBezTo>
                <a:cubicBezTo>
                  <a:pt x="10472" y="3121"/>
                  <a:pt x="10497" y="3071"/>
                  <a:pt x="10497" y="3010"/>
                </a:cubicBezTo>
                <a:cubicBezTo>
                  <a:pt x="10497" y="2948"/>
                  <a:pt x="10472" y="2899"/>
                  <a:pt x="10442" y="2899"/>
                </a:cubicBezTo>
                <a:close/>
                <a:moveTo>
                  <a:pt x="10263" y="2899"/>
                </a:moveTo>
                <a:cubicBezTo>
                  <a:pt x="10232" y="2899"/>
                  <a:pt x="10208" y="2948"/>
                  <a:pt x="10208" y="3010"/>
                </a:cubicBezTo>
                <a:cubicBezTo>
                  <a:pt x="10208" y="3071"/>
                  <a:pt x="10232" y="3121"/>
                  <a:pt x="10263" y="3121"/>
                </a:cubicBezTo>
                <a:cubicBezTo>
                  <a:pt x="10293" y="3121"/>
                  <a:pt x="10317" y="3071"/>
                  <a:pt x="10317" y="3010"/>
                </a:cubicBezTo>
                <a:cubicBezTo>
                  <a:pt x="10317" y="2948"/>
                  <a:pt x="10293" y="2899"/>
                  <a:pt x="10263" y="2899"/>
                </a:cubicBezTo>
                <a:close/>
                <a:moveTo>
                  <a:pt x="10083" y="2899"/>
                </a:moveTo>
                <a:cubicBezTo>
                  <a:pt x="10053" y="2899"/>
                  <a:pt x="10029" y="2948"/>
                  <a:pt x="10029" y="3010"/>
                </a:cubicBezTo>
                <a:cubicBezTo>
                  <a:pt x="10029" y="3071"/>
                  <a:pt x="10053" y="3121"/>
                  <a:pt x="10083" y="3121"/>
                </a:cubicBezTo>
                <a:cubicBezTo>
                  <a:pt x="10114" y="3121"/>
                  <a:pt x="10138" y="3071"/>
                  <a:pt x="10138" y="3010"/>
                </a:cubicBezTo>
                <a:cubicBezTo>
                  <a:pt x="10138" y="2948"/>
                  <a:pt x="10114" y="2899"/>
                  <a:pt x="10083" y="2899"/>
                </a:cubicBezTo>
                <a:close/>
                <a:moveTo>
                  <a:pt x="7397" y="2899"/>
                </a:moveTo>
                <a:cubicBezTo>
                  <a:pt x="7367" y="2899"/>
                  <a:pt x="7342" y="2948"/>
                  <a:pt x="7342" y="3010"/>
                </a:cubicBezTo>
                <a:cubicBezTo>
                  <a:pt x="7342" y="3071"/>
                  <a:pt x="7367" y="3121"/>
                  <a:pt x="7397" y="3121"/>
                </a:cubicBezTo>
                <a:cubicBezTo>
                  <a:pt x="7428" y="3121"/>
                  <a:pt x="7452" y="3071"/>
                  <a:pt x="7452" y="3010"/>
                </a:cubicBezTo>
                <a:cubicBezTo>
                  <a:pt x="7452" y="2948"/>
                  <a:pt x="7428" y="2899"/>
                  <a:pt x="7397" y="2899"/>
                </a:cubicBezTo>
                <a:close/>
                <a:moveTo>
                  <a:pt x="7218" y="2899"/>
                </a:moveTo>
                <a:cubicBezTo>
                  <a:pt x="7188" y="2899"/>
                  <a:pt x="7163" y="2948"/>
                  <a:pt x="7163" y="3010"/>
                </a:cubicBezTo>
                <a:cubicBezTo>
                  <a:pt x="7163" y="3071"/>
                  <a:pt x="7188" y="3121"/>
                  <a:pt x="7218" y="3121"/>
                </a:cubicBezTo>
                <a:cubicBezTo>
                  <a:pt x="7248" y="3121"/>
                  <a:pt x="7273" y="3071"/>
                  <a:pt x="7273" y="3010"/>
                </a:cubicBezTo>
                <a:cubicBezTo>
                  <a:pt x="7273" y="2948"/>
                  <a:pt x="7248" y="2899"/>
                  <a:pt x="7218" y="2899"/>
                </a:cubicBezTo>
                <a:close/>
                <a:moveTo>
                  <a:pt x="6144" y="2899"/>
                </a:moveTo>
                <a:cubicBezTo>
                  <a:pt x="6113" y="2899"/>
                  <a:pt x="6089" y="2948"/>
                  <a:pt x="6089" y="3010"/>
                </a:cubicBezTo>
                <a:cubicBezTo>
                  <a:pt x="6089" y="3071"/>
                  <a:pt x="6113" y="3121"/>
                  <a:pt x="6144" y="3121"/>
                </a:cubicBezTo>
                <a:cubicBezTo>
                  <a:pt x="6174" y="3121"/>
                  <a:pt x="6199" y="3071"/>
                  <a:pt x="6199" y="3010"/>
                </a:cubicBezTo>
                <a:cubicBezTo>
                  <a:pt x="6199" y="2948"/>
                  <a:pt x="6174" y="2899"/>
                  <a:pt x="6144" y="2899"/>
                </a:cubicBezTo>
                <a:close/>
                <a:moveTo>
                  <a:pt x="5965" y="2899"/>
                </a:moveTo>
                <a:cubicBezTo>
                  <a:pt x="5934" y="2899"/>
                  <a:pt x="5910" y="2948"/>
                  <a:pt x="5910" y="3010"/>
                </a:cubicBezTo>
                <a:cubicBezTo>
                  <a:pt x="5910" y="3071"/>
                  <a:pt x="5934" y="3121"/>
                  <a:pt x="5965" y="3121"/>
                </a:cubicBezTo>
                <a:cubicBezTo>
                  <a:pt x="5995" y="3121"/>
                  <a:pt x="6019" y="3071"/>
                  <a:pt x="6019" y="3010"/>
                </a:cubicBezTo>
                <a:cubicBezTo>
                  <a:pt x="6019" y="2948"/>
                  <a:pt x="5995" y="2899"/>
                  <a:pt x="5965" y="2899"/>
                </a:cubicBezTo>
                <a:close/>
                <a:moveTo>
                  <a:pt x="5786" y="2899"/>
                </a:moveTo>
                <a:cubicBezTo>
                  <a:pt x="5755" y="2899"/>
                  <a:pt x="5731" y="2948"/>
                  <a:pt x="5731" y="3010"/>
                </a:cubicBezTo>
                <a:cubicBezTo>
                  <a:pt x="5731" y="3071"/>
                  <a:pt x="5755" y="3121"/>
                  <a:pt x="5786" y="3121"/>
                </a:cubicBezTo>
                <a:cubicBezTo>
                  <a:pt x="5816" y="3121"/>
                  <a:pt x="5840" y="3071"/>
                  <a:pt x="5840" y="3010"/>
                </a:cubicBezTo>
                <a:cubicBezTo>
                  <a:pt x="5840" y="2948"/>
                  <a:pt x="5816" y="2899"/>
                  <a:pt x="5786" y="2899"/>
                </a:cubicBezTo>
                <a:close/>
                <a:moveTo>
                  <a:pt x="5606" y="2899"/>
                </a:moveTo>
                <a:cubicBezTo>
                  <a:pt x="5576" y="2899"/>
                  <a:pt x="5552" y="2948"/>
                  <a:pt x="5552" y="3010"/>
                </a:cubicBezTo>
                <a:cubicBezTo>
                  <a:pt x="5552" y="3071"/>
                  <a:pt x="5576" y="3121"/>
                  <a:pt x="5606" y="3121"/>
                </a:cubicBezTo>
                <a:cubicBezTo>
                  <a:pt x="5637" y="3121"/>
                  <a:pt x="5661" y="3071"/>
                  <a:pt x="5661" y="3010"/>
                </a:cubicBezTo>
                <a:cubicBezTo>
                  <a:pt x="5661" y="2948"/>
                  <a:pt x="5637" y="2899"/>
                  <a:pt x="5606" y="2899"/>
                </a:cubicBezTo>
                <a:close/>
                <a:moveTo>
                  <a:pt x="5427" y="2899"/>
                </a:moveTo>
                <a:cubicBezTo>
                  <a:pt x="5397" y="2899"/>
                  <a:pt x="5372" y="2948"/>
                  <a:pt x="5372" y="3010"/>
                </a:cubicBezTo>
                <a:cubicBezTo>
                  <a:pt x="5372" y="3071"/>
                  <a:pt x="5397" y="3121"/>
                  <a:pt x="5427" y="3121"/>
                </a:cubicBezTo>
                <a:cubicBezTo>
                  <a:pt x="5458" y="3121"/>
                  <a:pt x="5482" y="3071"/>
                  <a:pt x="5482" y="3010"/>
                </a:cubicBezTo>
                <a:cubicBezTo>
                  <a:pt x="5482" y="2948"/>
                  <a:pt x="5458" y="2899"/>
                  <a:pt x="5427" y="2899"/>
                </a:cubicBezTo>
                <a:close/>
                <a:moveTo>
                  <a:pt x="4532" y="2899"/>
                </a:moveTo>
                <a:cubicBezTo>
                  <a:pt x="4502" y="2899"/>
                  <a:pt x="4477" y="2948"/>
                  <a:pt x="4477" y="3010"/>
                </a:cubicBezTo>
                <a:cubicBezTo>
                  <a:pt x="4477" y="3071"/>
                  <a:pt x="4502" y="3121"/>
                  <a:pt x="4532" y="3121"/>
                </a:cubicBezTo>
                <a:cubicBezTo>
                  <a:pt x="4562" y="3121"/>
                  <a:pt x="4587" y="3071"/>
                  <a:pt x="4587" y="3010"/>
                </a:cubicBezTo>
                <a:cubicBezTo>
                  <a:pt x="4587" y="2948"/>
                  <a:pt x="4562" y="2899"/>
                  <a:pt x="4532" y="2899"/>
                </a:cubicBezTo>
                <a:close/>
                <a:moveTo>
                  <a:pt x="4353" y="2899"/>
                </a:moveTo>
                <a:cubicBezTo>
                  <a:pt x="4323" y="2899"/>
                  <a:pt x="4298" y="2948"/>
                  <a:pt x="4298" y="3010"/>
                </a:cubicBezTo>
                <a:cubicBezTo>
                  <a:pt x="4298" y="3071"/>
                  <a:pt x="4323" y="3121"/>
                  <a:pt x="4353" y="3121"/>
                </a:cubicBezTo>
                <a:cubicBezTo>
                  <a:pt x="4383" y="3121"/>
                  <a:pt x="4408" y="3071"/>
                  <a:pt x="4408" y="3010"/>
                </a:cubicBezTo>
                <a:cubicBezTo>
                  <a:pt x="4408" y="2948"/>
                  <a:pt x="4383" y="2899"/>
                  <a:pt x="4353" y="2899"/>
                </a:cubicBezTo>
                <a:close/>
                <a:moveTo>
                  <a:pt x="4174" y="2899"/>
                </a:moveTo>
                <a:cubicBezTo>
                  <a:pt x="4143" y="2899"/>
                  <a:pt x="4119" y="2948"/>
                  <a:pt x="4119" y="3010"/>
                </a:cubicBezTo>
                <a:cubicBezTo>
                  <a:pt x="4119" y="3071"/>
                  <a:pt x="4143" y="3121"/>
                  <a:pt x="4174" y="3121"/>
                </a:cubicBezTo>
                <a:cubicBezTo>
                  <a:pt x="4204" y="3121"/>
                  <a:pt x="4229" y="3071"/>
                  <a:pt x="4229" y="3010"/>
                </a:cubicBezTo>
                <a:cubicBezTo>
                  <a:pt x="4229" y="2948"/>
                  <a:pt x="4204" y="2899"/>
                  <a:pt x="4174" y="2899"/>
                </a:cubicBezTo>
                <a:close/>
                <a:moveTo>
                  <a:pt x="3995" y="2899"/>
                </a:moveTo>
                <a:cubicBezTo>
                  <a:pt x="3964" y="2899"/>
                  <a:pt x="3940" y="2948"/>
                  <a:pt x="3940" y="3010"/>
                </a:cubicBezTo>
                <a:cubicBezTo>
                  <a:pt x="3940" y="3071"/>
                  <a:pt x="3964" y="3121"/>
                  <a:pt x="3995" y="3121"/>
                </a:cubicBezTo>
                <a:cubicBezTo>
                  <a:pt x="4025" y="3121"/>
                  <a:pt x="4050" y="3071"/>
                  <a:pt x="4050" y="3010"/>
                </a:cubicBezTo>
                <a:cubicBezTo>
                  <a:pt x="4050" y="2948"/>
                  <a:pt x="4025" y="2899"/>
                  <a:pt x="3995" y="2899"/>
                </a:cubicBezTo>
                <a:close/>
                <a:moveTo>
                  <a:pt x="3816" y="2899"/>
                </a:moveTo>
                <a:cubicBezTo>
                  <a:pt x="3785" y="2899"/>
                  <a:pt x="3761" y="2948"/>
                  <a:pt x="3761" y="3010"/>
                </a:cubicBezTo>
                <a:cubicBezTo>
                  <a:pt x="3761" y="3071"/>
                  <a:pt x="3785" y="3121"/>
                  <a:pt x="3816" y="3121"/>
                </a:cubicBezTo>
                <a:cubicBezTo>
                  <a:pt x="3846" y="3121"/>
                  <a:pt x="3870" y="3071"/>
                  <a:pt x="3870" y="3010"/>
                </a:cubicBezTo>
                <a:cubicBezTo>
                  <a:pt x="3870" y="2948"/>
                  <a:pt x="3846" y="2899"/>
                  <a:pt x="3816" y="2899"/>
                </a:cubicBezTo>
                <a:close/>
                <a:moveTo>
                  <a:pt x="3637" y="2899"/>
                </a:moveTo>
                <a:cubicBezTo>
                  <a:pt x="3606" y="2899"/>
                  <a:pt x="3582" y="2948"/>
                  <a:pt x="3582" y="3010"/>
                </a:cubicBezTo>
                <a:cubicBezTo>
                  <a:pt x="3582" y="3071"/>
                  <a:pt x="3606" y="3121"/>
                  <a:pt x="3637" y="3121"/>
                </a:cubicBezTo>
                <a:cubicBezTo>
                  <a:pt x="3667" y="3121"/>
                  <a:pt x="3691" y="3071"/>
                  <a:pt x="3691" y="3010"/>
                </a:cubicBezTo>
                <a:cubicBezTo>
                  <a:pt x="3691" y="2948"/>
                  <a:pt x="3667" y="2899"/>
                  <a:pt x="3637" y="2899"/>
                </a:cubicBezTo>
                <a:close/>
                <a:moveTo>
                  <a:pt x="3457" y="2899"/>
                </a:moveTo>
                <a:cubicBezTo>
                  <a:pt x="3427" y="2899"/>
                  <a:pt x="3403" y="2948"/>
                  <a:pt x="3403" y="3010"/>
                </a:cubicBezTo>
                <a:cubicBezTo>
                  <a:pt x="3403" y="3071"/>
                  <a:pt x="3427" y="3121"/>
                  <a:pt x="3457" y="3121"/>
                </a:cubicBezTo>
                <a:cubicBezTo>
                  <a:pt x="3488" y="3121"/>
                  <a:pt x="3512" y="3071"/>
                  <a:pt x="3512" y="3010"/>
                </a:cubicBezTo>
                <a:cubicBezTo>
                  <a:pt x="3512" y="2948"/>
                  <a:pt x="3488" y="2899"/>
                  <a:pt x="3457" y="2899"/>
                </a:cubicBezTo>
                <a:close/>
                <a:moveTo>
                  <a:pt x="3278" y="2899"/>
                </a:moveTo>
                <a:cubicBezTo>
                  <a:pt x="3248" y="2899"/>
                  <a:pt x="3223" y="2948"/>
                  <a:pt x="3223" y="3010"/>
                </a:cubicBezTo>
                <a:cubicBezTo>
                  <a:pt x="3223" y="3071"/>
                  <a:pt x="3248" y="3121"/>
                  <a:pt x="3278" y="3121"/>
                </a:cubicBezTo>
                <a:cubicBezTo>
                  <a:pt x="3309" y="3121"/>
                  <a:pt x="3333" y="3071"/>
                  <a:pt x="3333" y="3010"/>
                </a:cubicBezTo>
                <a:cubicBezTo>
                  <a:pt x="3333" y="2948"/>
                  <a:pt x="3309" y="2899"/>
                  <a:pt x="3278" y="2899"/>
                </a:cubicBezTo>
                <a:close/>
                <a:moveTo>
                  <a:pt x="3099" y="2899"/>
                </a:moveTo>
                <a:cubicBezTo>
                  <a:pt x="3069" y="2899"/>
                  <a:pt x="3044" y="2948"/>
                  <a:pt x="3044" y="3010"/>
                </a:cubicBezTo>
                <a:cubicBezTo>
                  <a:pt x="3044" y="3071"/>
                  <a:pt x="3069" y="3121"/>
                  <a:pt x="3099" y="3121"/>
                </a:cubicBezTo>
                <a:cubicBezTo>
                  <a:pt x="3130" y="3121"/>
                  <a:pt x="3154" y="3071"/>
                  <a:pt x="3154" y="3010"/>
                </a:cubicBezTo>
                <a:cubicBezTo>
                  <a:pt x="3154" y="2948"/>
                  <a:pt x="3130" y="2899"/>
                  <a:pt x="3099" y="2899"/>
                </a:cubicBezTo>
                <a:close/>
                <a:moveTo>
                  <a:pt x="2920" y="2899"/>
                </a:moveTo>
                <a:cubicBezTo>
                  <a:pt x="2890" y="2899"/>
                  <a:pt x="2865" y="2948"/>
                  <a:pt x="2865" y="3010"/>
                </a:cubicBezTo>
                <a:cubicBezTo>
                  <a:pt x="2865" y="3071"/>
                  <a:pt x="2890" y="3121"/>
                  <a:pt x="2920" y="3121"/>
                </a:cubicBezTo>
                <a:cubicBezTo>
                  <a:pt x="2950" y="3121"/>
                  <a:pt x="2975" y="3071"/>
                  <a:pt x="2975" y="3010"/>
                </a:cubicBezTo>
                <a:cubicBezTo>
                  <a:pt x="2975" y="2948"/>
                  <a:pt x="2950" y="2899"/>
                  <a:pt x="2920" y="2899"/>
                </a:cubicBezTo>
                <a:close/>
                <a:moveTo>
                  <a:pt x="2741" y="2899"/>
                </a:moveTo>
                <a:cubicBezTo>
                  <a:pt x="2711" y="2899"/>
                  <a:pt x="2686" y="2948"/>
                  <a:pt x="2686" y="3010"/>
                </a:cubicBezTo>
                <a:cubicBezTo>
                  <a:pt x="2686" y="3071"/>
                  <a:pt x="2711" y="3121"/>
                  <a:pt x="2741" y="3121"/>
                </a:cubicBezTo>
                <a:cubicBezTo>
                  <a:pt x="2771" y="3121"/>
                  <a:pt x="2796" y="3071"/>
                  <a:pt x="2796" y="3010"/>
                </a:cubicBezTo>
                <a:cubicBezTo>
                  <a:pt x="2796" y="2948"/>
                  <a:pt x="2771" y="2899"/>
                  <a:pt x="2741" y="2899"/>
                </a:cubicBezTo>
                <a:close/>
                <a:moveTo>
                  <a:pt x="2562" y="2899"/>
                </a:moveTo>
                <a:cubicBezTo>
                  <a:pt x="2532" y="2899"/>
                  <a:pt x="2507" y="2948"/>
                  <a:pt x="2507" y="3010"/>
                </a:cubicBezTo>
                <a:cubicBezTo>
                  <a:pt x="2507" y="3071"/>
                  <a:pt x="2532" y="3121"/>
                  <a:pt x="2562" y="3121"/>
                </a:cubicBezTo>
                <a:cubicBezTo>
                  <a:pt x="2592" y="3121"/>
                  <a:pt x="2617" y="3071"/>
                  <a:pt x="2617" y="3010"/>
                </a:cubicBezTo>
                <a:cubicBezTo>
                  <a:pt x="2617" y="2948"/>
                  <a:pt x="2592" y="2899"/>
                  <a:pt x="2562" y="2899"/>
                </a:cubicBezTo>
                <a:close/>
                <a:moveTo>
                  <a:pt x="2383" y="2899"/>
                </a:moveTo>
                <a:cubicBezTo>
                  <a:pt x="2353" y="2899"/>
                  <a:pt x="2328" y="2948"/>
                  <a:pt x="2328" y="3010"/>
                </a:cubicBezTo>
                <a:cubicBezTo>
                  <a:pt x="2328" y="3071"/>
                  <a:pt x="2353" y="3121"/>
                  <a:pt x="2383" y="3121"/>
                </a:cubicBezTo>
                <a:cubicBezTo>
                  <a:pt x="2413" y="3121"/>
                  <a:pt x="2438" y="3071"/>
                  <a:pt x="2438" y="3010"/>
                </a:cubicBezTo>
                <a:cubicBezTo>
                  <a:pt x="2438" y="2948"/>
                  <a:pt x="2413" y="2899"/>
                  <a:pt x="2383" y="2899"/>
                </a:cubicBezTo>
                <a:close/>
                <a:moveTo>
                  <a:pt x="2204" y="2899"/>
                </a:moveTo>
                <a:cubicBezTo>
                  <a:pt x="2174" y="2899"/>
                  <a:pt x="2149" y="2948"/>
                  <a:pt x="2149" y="3010"/>
                </a:cubicBezTo>
                <a:cubicBezTo>
                  <a:pt x="2149" y="3071"/>
                  <a:pt x="2174" y="3121"/>
                  <a:pt x="2204" y="3121"/>
                </a:cubicBezTo>
                <a:cubicBezTo>
                  <a:pt x="2234" y="3121"/>
                  <a:pt x="2259" y="3071"/>
                  <a:pt x="2259" y="3010"/>
                </a:cubicBezTo>
                <a:cubicBezTo>
                  <a:pt x="2259" y="2948"/>
                  <a:pt x="2234" y="2899"/>
                  <a:pt x="2204" y="2899"/>
                </a:cubicBezTo>
                <a:close/>
                <a:moveTo>
                  <a:pt x="2025" y="2899"/>
                </a:moveTo>
                <a:cubicBezTo>
                  <a:pt x="1994" y="2899"/>
                  <a:pt x="1970" y="2948"/>
                  <a:pt x="1970" y="3010"/>
                </a:cubicBezTo>
                <a:cubicBezTo>
                  <a:pt x="1970" y="3071"/>
                  <a:pt x="1994" y="3121"/>
                  <a:pt x="2025" y="3121"/>
                </a:cubicBezTo>
                <a:cubicBezTo>
                  <a:pt x="2055" y="3121"/>
                  <a:pt x="2080" y="3071"/>
                  <a:pt x="2080" y="3010"/>
                </a:cubicBezTo>
                <a:cubicBezTo>
                  <a:pt x="2080" y="2948"/>
                  <a:pt x="2055" y="2899"/>
                  <a:pt x="2025" y="2899"/>
                </a:cubicBezTo>
                <a:close/>
                <a:moveTo>
                  <a:pt x="1846" y="2899"/>
                </a:moveTo>
                <a:cubicBezTo>
                  <a:pt x="1815" y="2899"/>
                  <a:pt x="1791" y="2948"/>
                  <a:pt x="1791" y="3010"/>
                </a:cubicBezTo>
                <a:cubicBezTo>
                  <a:pt x="1791" y="3071"/>
                  <a:pt x="1815" y="3121"/>
                  <a:pt x="1846" y="3121"/>
                </a:cubicBezTo>
                <a:cubicBezTo>
                  <a:pt x="1876" y="3121"/>
                  <a:pt x="1901" y="3071"/>
                  <a:pt x="1901" y="3010"/>
                </a:cubicBezTo>
                <a:cubicBezTo>
                  <a:pt x="1901" y="2948"/>
                  <a:pt x="1876" y="2899"/>
                  <a:pt x="1846" y="2899"/>
                </a:cubicBezTo>
                <a:close/>
                <a:moveTo>
                  <a:pt x="1667" y="2899"/>
                </a:moveTo>
                <a:cubicBezTo>
                  <a:pt x="1636" y="2899"/>
                  <a:pt x="1612" y="2948"/>
                  <a:pt x="1612" y="3010"/>
                </a:cubicBezTo>
                <a:cubicBezTo>
                  <a:pt x="1612" y="3071"/>
                  <a:pt x="1636" y="3121"/>
                  <a:pt x="1667" y="3121"/>
                </a:cubicBezTo>
                <a:cubicBezTo>
                  <a:pt x="1697" y="3121"/>
                  <a:pt x="1721" y="3071"/>
                  <a:pt x="1721" y="3010"/>
                </a:cubicBezTo>
                <a:cubicBezTo>
                  <a:pt x="1721" y="2948"/>
                  <a:pt x="1697" y="2899"/>
                  <a:pt x="1667" y="2899"/>
                </a:cubicBezTo>
                <a:close/>
                <a:moveTo>
                  <a:pt x="1488" y="2899"/>
                </a:moveTo>
                <a:cubicBezTo>
                  <a:pt x="1457" y="2899"/>
                  <a:pt x="1433" y="2948"/>
                  <a:pt x="1433" y="3010"/>
                </a:cubicBezTo>
                <a:cubicBezTo>
                  <a:pt x="1433" y="3071"/>
                  <a:pt x="1457" y="3121"/>
                  <a:pt x="1488" y="3121"/>
                </a:cubicBezTo>
                <a:cubicBezTo>
                  <a:pt x="1518" y="3121"/>
                  <a:pt x="1542" y="3071"/>
                  <a:pt x="1542" y="3010"/>
                </a:cubicBezTo>
                <a:cubicBezTo>
                  <a:pt x="1542" y="2948"/>
                  <a:pt x="1518" y="2899"/>
                  <a:pt x="1488" y="2899"/>
                </a:cubicBezTo>
                <a:close/>
                <a:moveTo>
                  <a:pt x="1308" y="2899"/>
                </a:moveTo>
                <a:cubicBezTo>
                  <a:pt x="1278" y="2899"/>
                  <a:pt x="1254" y="2948"/>
                  <a:pt x="1254" y="3010"/>
                </a:cubicBezTo>
                <a:cubicBezTo>
                  <a:pt x="1254" y="3071"/>
                  <a:pt x="1278" y="3121"/>
                  <a:pt x="1308" y="3121"/>
                </a:cubicBezTo>
                <a:cubicBezTo>
                  <a:pt x="1339" y="3121"/>
                  <a:pt x="1363" y="3071"/>
                  <a:pt x="1363" y="3010"/>
                </a:cubicBezTo>
                <a:cubicBezTo>
                  <a:pt x="1363" y="2948"/>
                  <a:pt x="1339" y="2899"/>
                  <a:pt x="1308" y="2899"/>
                </a:cubicBezTo>
                <a:close/>
                <a:moveTo>
                  <a:pt x="1129" y="2899"/>
                </a:moveTo>
                <a:cubicBezTo>
                  <a:pt x="1099" y="2899"/>
                  <a:pt x="1075" y="2948"/>
                  <a:pt x="1075" y="3010"/>
                </a:cubicBezTo>
                <a:cubicBezTo>
                  <a:pt x="1075" y="3071"/>
                  <a:pt x="1099" y="3121"/>
                  <a:pt x="1129" y="3121"/>
                </a:cubicBezTo>
                <a:cubicBezTo>
                  <a:pt x="1160" y="3121"/>
                  <a:pt x="1184" y="3071"/>
                  <a:pt x="1184" y="3010"/>
                </a:cubicBezTo>
                <a:cubicBezTo>
                  <a:pt x="1184" y="2948"/>
                  <a:pt x="1160" y="2899"/>
                  <a:pt x="1129" y="2899"/>
                </a:cubicBezTo>
                <a:close/>
                <a:moveTo>
                  <a:pt x="950" y="2899"/>
                </a:moveTo>
                <a:cubicBezTo>
                  <a:pt x="920" y="2899"/>
                  <a:pt x="895" y="2948"/>
                  <a:pt x="895" y="3010"/>
                </a:cubicBezTo>
                <a:cubicBezTo>
                  <a:pt x="895" y="3071"/>
                  <a:pt x="920" y="3121"/>
                  <a:pt x="950" y="3121"/>
                </a:cubicBezTo>
                <a:cubicBezTo>
                  <a:pt x="981" y="3121"/>
                  <a:pt x="1005" y="3071"/>
                  <a:pt x="1005" y="3010"/>
                </a:cubicBezTo>
                <a:cubicBezTo>
                  <a:pt x="1005" y="2948"/>
                  <a:pt x="981" y="2899"/>
                  <a:pt x="950" y="2899"/>
                </a:cubicBezTo>
                <a:close/>
                <a:moveTo>
                  <a:pt x="771" y="2899"/>
                </a:moveTo>
                <a:cubicBezTo>
                  <a:pt x="741" y="2899"/>
                  <a:pt x="716" y="2948"/>
                  <a:pt x="716" y="3010"/>
                </a:cubicBezTo>
                <a:cubicBezTo>
                  <a:pt x="716" y="3071"/>
                  <a:pt x="741" y="3121"/>
                  <a:pt x="771" y="3121"/>
                </a:cubicBezTo>
                <a:cubicBezTo>
                  <a:pt x="801" y="3121"/>
                  <a:pt x="826" y="3071"/>
                  <a:pt x="826" y="3010"/>
                </a:cubicBezTo>
                <a:cubicBezTo>
                  <a:pt x="826" y="2948"/>
                  <a:pt x="801" y="2899"/>
                  <a:pt x="771" y="2899"/>
                </a:cubicBezTo>
                <a:close/>
                <a:moveTo>
                  <a:pt x="592" y="2899"/>
                </a:moveTo>
                <a:cubicBezTo>
                  <a:pt x="562" y="2899"/>
                  <a:pt x="537" y="2948"/>
                  <a:pt x="537" y="3010"/>
                </a:cubicBezTo>
                <a:cubicBezTo>
                  <a:pt x="537" y="3071"/>
                  <a:pt x="562" y="3121"/>
                  <a:pt x="592" y="3121"/>
                </a:cubicBezTo>
                <a:cubicBezTo>
                  <a:pt x="622" y="3121"/>
                  <a:pt x="647" y="3071"/>
                  <a:pt x="647" y="3010"/>
                </a:cubicBezTo>
                <a:cubicBezTo>
                  <a:pt x="647" y="2948"/>
                  <a:pt x="622" y="2899"/>
                  <a:pt x="592" y="2899"/>
                </a:cubicBezTo>
                <a:close/>
                <a:moveTo>
                  <a:pt x="19754" y="2536"/>
                </a:moveTo>
                <a:cubicBezTo>
                  <a:pt x="19724" y="2536"/>
                  <a:pt x="19699" y="2586"/>
                  <a:pt x="19699" y="2647"/>
                </a:cubicBezTo>
                <a:cubicBezTo>
                  <a:pt x="19699" y="2709"/>
                  <a:pt x="19724" y="2758"/>
                  <a:pt x="19754" y="2758"/>
                </a:cubicBezTo>
                <a:cubicBezTo>
                  <a:pt x="19785" y="2758"/>
                  <a:pt x="19809" y="2709"/>
                  <a:pt x="19809" y="2647"/>
                </a:cubicBezTo>
                <a:cubicBezTo>
                  <a:pt x="19809" y="2586"/>
                  <a:pt x="19785" y="2536"/>
                  <a:pt x="19754" y="2536"/>
                </a:cubicBezTo>
                <a:close/>
                <a:moveTo>
                  <a:pt x="19575" y="2536"/>
                </a:moveTo>
                <a:cubicBezTo>
                  <a:pt x="19545" y="2536"/>
                  <a:pt x="19520" y="2586"/>
                  <a:pt x="19520" y="2647"/>
                </a:cubicBezTo>
                <a:cubicBezTo>
                  <a:pt x="19520" y="2709"/>
                  <a:pt x="19545" y="2758"/>
                  <a:pt x="19575" y="2758"/>
                </a:cubicBezTo>
                <a:cubicBezTo>
                  <a:pt x="19605" y="2758"/>
                  <a:pt x="19630" y="2709"/>
                  <a:pt x="19630" y="2647"/>
                </a:cubicBezTo>
                <a:cubicBezTo>
                  <a:pt x="19630" y="2586"/>
                  <a:pt x="19605" y="2536"/>
                  <a:pt x="19575" y="2536"/>
                </a:cubicBezTo>
                <a:close/>
                <a:moveTo>
                  <a:pt x="19396" y="2536"/>
                </a:moveTo>
                <a:cubicBezTo>
                  <a:pt x="19366" y="2536"/>
                  <a:pt x="19341" y="2586"/>
                  <a:pt x="19341" y="2647"/>
                </a:cubicBezTo>
                <a:cubicBezTo>
                  <a:pt x="19341" y="2709"/>
                  <a:pt x="19366" y="2758"/>
                  <a:pt x="19396" y="2758"/>
                </a:cubicBezTo>
                <a:cubicBezTo>
                  <a:pt x="19426" y="2758"/>
                  <a:pt x="19451" y="2709"/>
                  <a:pt x="19451" y="2647"/>
                </a:cubicBezTo>
                <a:cubicBezTo>
                  <a:pt x="19451" y="2586"/>
                  <a:pt x="19426" y="2536"/>
                  <a:pt x="19396" y="2536"/>
                </a:cubicBezTo>
                <a:close/>
                <a:moveTo>
                  <a:pt x="19217" y="2536"/>
                </a:moveTo>
                <a:cubicBezTo>
                  <a:pt x="19187" y="2536"/>
                  <a:pt x="19162" y="2586"/>
                  <a:pt x="19162" y="2647"/>
                </a:cubicBezTo>
                <a:cubicBezTo>
                  <a:pt x="19162" y="2709"/>
                  <a:pt x="19187" y="2758"/>
                  <a:pt x="19217" y="2758"/>
                </a:cubicBezTo>
                <a:cubicBezTo>
                  <a:pt x="19247" y="2758"/>
                  <a:pt x="19272" y="2709"/>
                  <a:pt x="19272" y="2647"/>
                </a:cubicBezTo>
                <a:cubicBezTo>
                  <a:pt x="19272" y="2586"/>
                  <a:pt x="19247" y="2536"/>
                  <a:pt x="19217" y="2536"/>
                </a:cubicBezTo>
                <a:close/>
                <a:moveTo>
                  <a:pt x="19038" y="2536"/>
                </a:moveTo>
                <a:cubicBezTo>
                  <a:pt x="19008" y="2536"/>
                  <a:pt x="18983" y="2586"/>
                  <a:pt x="18983" y="2647"/>
                </a:cubicBezTo>
                <a:cubicBezTo>
                  <a:pt x="18983" y="2709"/>
                  <a:pt x="19008" y="2758"/>
                  <a:pt x="19038" y="2758"/>
                </a:cubicBezTo>
                <a:cubicBezTo>
                  <a:pt x="19068" y="2758"/>
                  <a:pt x="19093" y="2709"/>
                  <a:pt x="19093" y="2647"/>
                </a:cubicBezTo>
                <a:cubicBezTo>
                  <a:pt x="19093" y="2586"/>
                  <a:pt x="19068" y="2536"/>
                  <a:pt x="19038" y="2536"/>
                </a:cubicBezTo>
                <a:close/>
                <a:moveTo>
                  <a:pt x="18859" y="2536"/>
                </a:moveTo>
                <a:cubicBezTo>
                  <a:pt x="18828" y="2536"/>
                  <a:pt x="18804" y="2586"/>
                  <a:pt x="18804" y="2647"/>
                </a:cubicBezTo>
                <a:cubicBezTo>
                  <a:pt x="18804" y="2709"/>
                  <a:pt x="18828" y="2758"/>
                  <a:pt x="18859" y="2758"/>
                </a:cubicBezTo>
                <a:cubicBezTo>
                  <a:pt x="18889" y="2758"/>
                  <a:pt x="18914" y="2709"/>
                  <a:pt x="18914" y="2647"/>
                </a:cubicBezTo>
                <a:cubicBezTo>
                  <a:pt x="18914" y="2586"/>
                  <a:pt x="18889" y="2536"/>
                  <a:pt x="18859" y="2536"/>
                </a:cubicBezTo>
                <a:close/>
                <a:moveTo>
                  <a:pt x="18680" y="2536"/>
                </a:moveTo>
                <a:cubicBezTo>
                  <a:pt x="18649" y="2536"/>
                  <a:pt x="18625" y="2586"/>
                  <a:pt x="18625" y="2647"/>
                </a:cubicBezTo>
                <a:cubicBezTo>
                  <a:pt x="18625" y="2709"/>
                  <a:pt x="18649" y="2758"/>
                  <a:pt x="18680" y="2758"/>
                </a:cubicBezTo>
                <a:cubicBezTo>
                  <a:pt x="18710" y="2758"/>
                  <a:pt x="18735" y="2709"/>
                  <a:pt x="18735" y="2647"/>
                </a:cubicBezTo>
                <a:cubicBezTo>
                  <a:pt x="18735" y="2586"/>
                  <a:pt x="18710" y="2536"/>
                  <a:pt x="18680" y="2536"/>
                </a:cubicBezTo>
                <a:close/>
                <a:moveTo>
                  <a:pt x="18501" y="2536"/>
                </a:moveTo>
                <a:cubicBezTo>
                  <a:pt x="18470" y="2536"/>
                  <a:pt x="18446" y="2586"/>
                  <a:pt x="18446" y="2647"/>
                </a:cubicBezTo>
                <a:cubicBezTo>
                  <a:pt x="18446" y="2709"/>
                  <a:pt x="18470" y="2758"/>
                  <a:pt x="18501" y="2758"/>
                </a:cubicBezTo>
                <a:cubicBezTo>
                  <a:pt x="18531" y="2758"/>
                  <a:pt x="18555" y="2709"/>
                  <a:pt x="18555" y="2647"/>
                </a:cubicBezTo>
                <a:cubicBezTo>
                  <a:pt x="18555" y="2586"/>
                  <a:pt x="18531" y="2536"/>
                  <a:pt x="18501" y="2536"/>
                </a:cubicBezTo>
                <a:close/>
                <a:moveTo>
                  <a:pt x="18321" y="2536"/>
                </a:moveTo>
                <a:cubicBezTo>
                  <a:pt x="18291" y="2536"/>
                  <a:pt x="18267" y="2586"/>
                  <a:pt x="18267" y="2647"/>
                </a:cubicBezTo>
                <a:cubicBezTo>
                  <a:pt x="18267" y="2709"/>
                  <a:pt x="18291" y="2758"/>
                  <a:pt x="18321" y="2758"/>
                </a:cubicBezTo>
                <a:cubicBezTo>
                  <a:pt x="18352" y="2758"/>
                  <a:pt x="18376" y="2709"/>
                  <a:pt x="18376" y="2647"/>
                </a:cubicBezTo>
                <a:cubicBezTo>
                  <a:pt x="18376" y="2586"/>
                  <a:pt x="18352" y="2536"/>
                  <a:pt x="18321" y="2536"/>
                </a:cubicBezTo>
                <a:close/>
                <a:moveTo>
                  <a:pt x="18142" y="2536"/>
                </a:moveTo>
                <a:cubicBezTo>
                  <a:pt x="18112" y="2536"/>
                  <a:pt x="18088" y="2586"/>
                  <a:pt x="18088" y="2647"/>
                </a:cubicBezTo>
                <a:cubicBezTo>
                  <a:pt x="18088" y="2709"/>
                  <a:pt x="18112" y="2758"/>
                  <a:pt x="18142" y="2758"/>
                </a:cubicBezTo>
                <a:cubicBezTo>
                  <a:pt x="18173" y="2758"/>
                  <a:pt x="18197" y="2709"/>
                  <a:pt x="18197" y="2647"/>
                </a:cubicBezTo>
                <a:cubicBezTo>
                  <a:pt x="18197" y="2586"/>
                  <a:pt x="18173" y="2536"/>
                  <a:pt x="18142" y="2536"/>
                </a:cubicBezTo>
                <a:close/>
                <a:moveTo>
                  <a:pt x="17963" y="2536"/>
                </a:moveTo>
                <a:cubicBezTo>
                  <a:pt x="17933" y="2536"/>
                  <a:pt x="17908" y="2586"/>
                  <a:pt x="17908" y="2647"/>
                </a:cubicBezTo>
                <a:cubicBezTo>
                  <a:pt x="17908" y="2709"/>
                  <a:pt x="17933" y="2758"/>
                  <a:pt x="17963" y="2758"/>
                </a:cubicBezTo>
                <a:cubicBezTo>
                  <a:pt x="17994" y="2758"/>
                  <a:pt x="18018" y="2709"/>
                  <a:pt x="18018" y="2647"/>
                </a:cubicBezTo>
                <a:cubicBezTo>
                  <a:pt x="18018" y="2586"/>
                  <a:pt x="17994" y="2536"/>
                  <a:pt x="17963" y="2536"/>
                </a:cubicBezTo>
                <a:close/>
                <a:moveTo>
                  <a:pt x="17784" y="2536"/>
                </a:moveTo>
                <a:cubicBezTo>
                  <a:pt x="17754" y="2536"/>
                  <a:pt x="17729" y="2586"/>
                  <a:pt x="17729" y="2647"/>
                </a:cubicBezTo>
                <a:cubicBezTo>
                  <a:pt x="17729" y="2709"/>
                  <a:pt x="17754" y="2758"/>
                  <a:pt x="17784" y="2758"/>
                </a:cubicBezTo>
                <a:cubicBezTo>
                  <a:pt x="17815" y="2758"/>
                  <a:pt x="17839" y="2709"/>
                  <a:pt x="17839" y="2647"/>
                </a:cubicBezTo>
                <a:cubicBezTo>
                  <a:pt x="17839" y="2586"/>
                  <a:pt x="17815" y="2536"/>
                  <a:pt x="17784" y="2536"/>
                </a:cubicBezTo>
                <a:close/>
                <a:moveTo>
                  <a:pt x="17605" y="2536"/>
                </a:moveTo>
                <a:cubicBezTo>
                  <a:pt x="17575" y="2536"/>
                  <a:pt x="17550" y="2586"/>
                  <a:pt x="17550" y="2647"/>
                </a:cubicBezTo>
                <a:cubicBezTo>
                  <a:pt x="17550" y="2709"/>
                  <a:pt x="17575" y="2758"/>
                  <a:pt x="17605" y="2758"/>
                </a:cubicBezTo>
                <a:cubicBezTo>
                  <a:pt x="17635" y="2758"/>
                  <a:pt x="17660" y="2709"/>
                  <a:pt x="17660" y="2647"/>
                </a:cubicBezTo>
                <a:cubicBezTo>
                  <a:pt x="17660" y="2586"/>
                  <a:pt x="17635" y="2536"/>
                  <a:pt x="17605" y="2536"/>
                </a:cubicBezTo>
                <a:close/>
                <a:moveTo>
                  <a:pt x="17426" y="2536"/>
                </a:moveTo>
                <a:cubicBezTo>
                  <a:pt x="17396" y="2536"/>
                  <a:pt x="17371" y="2586"/>
                  <a:pt x="17371" y="2647"/>
                </a:cubicBezTo>
                <a:cubicBezTo>
                  <a:pt x="17371" y="2709"/>
                  <a:pt x="17396" y="2758"/>
                  <a:pt x="17426" y="2758"/>
                </a:cubicBezTo>
                <a:cubicBezTo>
                  <a:pt x="17456" y="2758"/>
                  <a:pt x="17481" y="2709"/>
                  <a:pt x="17481" y="2647"/>
                </a:cubicBezTo>
                <a:cubicBezTo>
                  <a:pt x="17481" y="2586"/>
                  <a:pt x="17456" y="2536"/>
                  <a:pt x="17426" y="2536"/>
                </a:cubicBezTo>
                <a:close/>
                <a:moveTo>
                  <a:pt x="17247" y="2536"/>
                </a:moveTo>
                <a:cubicBezTo>
                  <a:pt x="17217" y="2536"/>
                  <a:pt x="17192" y="2586"/>
                  <a:pt x="17192" y="2647"/>
                </a:cubicBezTo>
                <a:cubicBezTo>
                  <a:pt x="17192" y="2709"/>
                  <a:pt x="17217" y="2758"/>
                  <a:pt x="17247" y="2758"/>
                </a:cubicBezTo>
                <a:cubicBezTo>
                  <a:pt x="17277" y="2758"/>
                  <a:pt x="17302" y="2709"/>
                  <a:pt x="17302" y="2647"/>
                </a:cubicBezTo>
                <a:cubicBezTo>
                  <a:pt x="17302" y="2586"/>
                  <a:pt x="17277" y="2536"/>
                  <a:pt x="17247" y="2536"/>
                </a:cubicBezTo>
                <a:close/>
                <a:moveTo>
                  <a:pt x="17068" y="2536"/>
                </a:moveTo>
                <a:cubicBezTo>
                  <a:pt x="17038" y="2536"/>
                  <a:pt x="17013" y="2586"/>
                  <a:pt x="17013" y="2647"/>
                </a:cubicBezTo>
                <a:cubicBezTo>
                  <a:pt x="17013" y="2709"/>
                  <a:pt x="17038" y="2758"/>
                  <a:pt x="17068" y="2758"/>
                </a:cubicBezTo>
                <a:cubicBezTo>
                  <a:pt x="17098" y="2758"/>
                  <a:pt x="17123" y="2709"/>
                  <a:pt x="17123" y="2647"/>
                </a:cubicBezTo>
                <a:cubicBezTo>
                  <a:pt x="17123" y="2586"/>
                  <a:pt x="17098" y="2536"/>
                  <a:pt x="17068" y="2536"/>
                </a:cubicBezTo>
                <a:close/>
                <a:moveTo>
                  <a:pt x="16889" y="2536"/>
                </a:moveTo>
                <a:cubicBezTo>
                  <a:pt x="16859" y="2536"/>
                  <a:pt x="16834" y="2586"/>
                  <a:pt x="16834" y="2647"/>
                </a:cubicBezTo>
                <a:cubicBezTo>
                  <a:pt x="16834" y="2709"/>
                  <a:pt x="16859" y="2758"/>
                  <a:pt x="16889" y="2758"/>
                </a:cubicBezTo>
                <a:cubicBezTo>
                  <a:pt x="16919" y="2758"/>
                  <a:pt x="16944" y="2709"/>
                  <a:pt x="16944" y="2647"/>
                </a:cubicBezTo>
                <a:cubicBezTo>
                  <a:pt x="16944" y="2586"/>
                  <a:pt x="16919" y="2536"/>
                  <a:pt x="16889" y="2536"/>
                </a:cubicBezTo>
                <a:close/>
                <a:moveTo>
                  <a:pt x="16710" y="2536"/>
                </a:moveTo>
                <a:cubicBezTo>
                  <a:pt x="16679" y="2536"/>
                  <a:pt x="16655" y="2586"/>
                  <a:pt x="16655" y="2647"/>
                </a:cubicBezTo>
                <a:cubicBezTo>
                  <a:pt x="16655" y="2709"/>
                  <a:pt x="16679" y="2758"/>
                  <a:pt x="16710" y="2758"/>
                </a:cubicBezTo>
                <a:cubicBezTo>
                  <a:pt x="16740" y="2758"/>
                  <a:pt x="16765" y="2709"/>
                  <a:pt x="16765" y="2647"/>
                </a:cubicBezTo>
                <a:cubicBezTo>
                  <a:pt x="16765" y="2586"/>
                  <a:pt x="16740" y="2536"/>
                  <a:pt x="16710" y="2536"/>
                </a:cubicBezTo>
                <a:close/>
                <a:moveTo>
                  <a:pt x="16531" y="2536"/>
                </a:moveTo>
                <a:cubicBezTo>
                  <a:pt x="16500" y="2536"/>
                  <a:pt x="16476" y="2586"/>
                  <a:pt x="16476" y="2647"/>
                </a:cubicBezTo>
                <a:cubicBezTo>
                  <a:pt x="16476" y="2709"/>
                  <a:pt x="16500" y="2758"/>
                  <a:pt x="16531" y="2758"/>
                </a:cubicBezTo>
                <a:cubicBezTo>
                  <a:pt x="16561" y="2758"/>
                  <a:pt x="16585" y="2709"/>
                  <a:pt x="16585" y="2647"/>
                </a:cubicBezTo>
                <a:cubicBezTo>
                  <a:pt x="16585" y="2586"/>
                  <a:pt x="16561" y="2536"/>
                  <a:pt x="16531" y="2536"/>
                </a:cubicBezTo>
                <a:close/>
                <a:moveTo>
                  <a:pt x="16352" y="2536"/>
                </a:moveTo>
                <a:cubicBezTo>
                  <a:pt x="16321" y="2536"/>
                  <a:pt x="16297" y="2586"/>
                  <a:pt x="16297" y="2647"/>
                </a:cubicBezTo>
                <a:cubicBezTo>
                  <a:pt x="16297" y="2709"/>
                  <a:pt x="16321" y="2758"/>
                  <a:pt x="16352" y="2758"/>
                </a:cubicBezTo>
                <a:cubicBezTo>
                  <a:pt x="16382" y="2758"/>
                  <a:pt x="16406" y="2709"/>
                  <a:pt x="16406" y="2647"/>
                </a:cubicBezTo>
                <a:cubicBezTo>
                  <a:pt x="16406" y="2586"/>
                  <a:pt x="16382" y="2536"/>
                  <a:pt x="16352" y="2536"/>
                </a:cubicBezTo>
                <a:close/>
                <a:moveTo>
                  <a:pt x="16172" y="2536"/>
                </a:moveTo>
                <a:cubicBezTo>
                  <a:pt x="16142" y="2536"/>
                  <a:pt x="16118" y="2586"/>
                  <a:pt x="16118" y="2647"/>
                </a:cubicBezTo>
                <a:cubicBezTo>
                  <a:pt x="16118" y="2709"/>
                  <a:pt x="16142" y="2758"/>
                  <a:pt x="16172" y="2758"/>
                </a:cubicBezTo>
                <a:cubicBezTo>
                  <a:pt x="16203" y="2758"/>
                  <a:pt x="16227" y="2709"/>
                  <a:pt x="16227" y="2647"/>
                </a:cubicBezTo>
                <a:cubicBezTo>
                  <a:pt x="16227" y="2586"/>
                  <a:pt x="16203" y="2536"/>
                  <a:pt x="16172" y="2536"/>
                </a:cubicBezTo>
                <a:close/>
                <a:moveTo>
                  <a:pt x="15993" y="2536"/>
                </a:moveTo>
                <a:cubicBezTo>
                  <a:pt x="15963" y="2536"/>
                  <a:pt x="15938" y="2586"/>
                  <a:pt x="15938" y="2647"/>
                </a:cubicBezTo>
                <a:cubicBezTo>
                  <a:pt x="15938" y="2709"/>
                  <a:pt x="15963" y="2758"/>
                  <a:pt x="15993" y="2758"/>
                </a:cubicBezTo>
                <a:cubicBezTo>
                  <a:pt x="16024" y="2758"/>
                  <a:pt x="16048" y="2709"/>
                  <a:pt x="16048" y="2647"/>
                </a:cubicBezTo>
                <a:cubicBezTo>
                  <a:pt x="16048" y="2586"/>
                  <a:pt x="16024" y="2536"/>
                  <a:pt x="15993" y="2536"/>
                </a:cubicBezTo>
                <a:close/>
                <a:moveTo>
                  <a:pt x="15814" y="2536"/>
                </a:moveTo>
                <a:cubicBezTo>
                  <a:pt x="15784" y="2536"/>
                  <a:pt x="15759" y="2586"/>
                  <a:pt x="15759" y="2647"/>
                </a:cubicBezTo>
                <a:cubicBezTo>
                  <a:pt x="15759" y="2709"/>
                  <a:pt x="15784" y="2758"/>
                  <a:pt x="15814" y="2758"/>
                </a:cubicBezTo>
                <a:cubicBezTo>
                  <a:pt x="15845" y="2758"/>
                  <a:pt x="15869" y="2709"/>
                  <a:pt x="15869" y="2647"/>
                </a:cubicBezTo>
                <a:cubicBezTo>
                  <a:pt x="15869" y="2586"/>
                  <a:pt x="15845" y="2536"/>
                  <a:pt x="15814" y="2536"/>
                </a:cubicBezTo>
                <a:close/>
                <a:moveTo>
                  <a:pt x="15635" y="2536"/>
                </a:moveTo>
                <a:cubicBezTo>
                  <a:pt x="15605" y="2536"/>
                  <a:pt x="15580" y="2586"/>
                  <a:pt x="15580" y="2647"/>
                </a:cubicBezTo>
                <a:cubicBezTo>
                  <a:pt x="15580" y="2709"/>
                  <a:pt x="15605" y="2758"/>
                  <a:pt x="15635" y="2758"/>
                </a:cubicBezTo>
                <a:cubicBezTo>
                  <a:pt x="15666" y="2758"/>
                  <a:pt x="15690" y="2709"/>
                  <a:pt x="15690" y="2647"/>
                </a:cubicBezTo>
                <a:cubicBezTo>
                  <a:pt x="15690" y="2586"/>
                  <a:pt x="15666" y="2536"/>
                  <a:pt x="15635" y="2536"/>
                </a:cubicBezTo>
                <a:close/>
                <a:moveTo>
                  <a:pt x="15456" y="2536"/>
                </a:moveTo>
                <a:cubicBezTo>
                  <a:pt x="15426" y="2536"/>
                  <a:pt x="15401" y="2586"/>
                  <a:pt x="15401" y="2647"/>
                </a:cubicBezTo>
                <a:cubicBezTo>
                  <a:pt x="15401" y="2709"/>
                  <a:pt x="15426" y="2758"/>
                  <a:pt x="15456" y="2758"/>
                </a:cubicBezTo>
                <a:cubicBezTo>
                  <a:pt x="15486" y="2758"/>
                  <a:pt x="15511" y="2709"/>
                  <a:pt x="15511" y="2647"/>
                </a:cubicBezTo>
                <a:cubicBezTo>
                  <a:pt x="15511" y="2586"/>
                  <a:pt x="15486" y="2536"/>
                  <a:pt x="15456" y="2536"/>
                </a:cubicBezTo>
                <a:close/>
                <a:moveTo>
                  <a:pt x="15277" y="2536"/>
                </a:moveTo>
                <a:cubicBezTo>
                  <a:pt x="15247" y="2536"/>
                  <a:pt x="15222" y="2586"/>
                  <a:pt x="15222" y="2647"/>
                </a:cubicBezTo>
                <a:cubicBezTo>
                  <a:pt x="15222" y="2709"/>
                  <a:pt x="15247" y="2758"/>
                  <a:pt x="15277" y="2758"/>
                </a:cubicBezTo>
                <a:cubicBezTo>
                  <a:pt x="15307" y="2758"/>
                  <a:pt x="15332" y="2709"/>
                  <a:pt x="15332" y="2647"/>
                </a:cubicBezTo>
                <a:cubicBezTo>
                  <a:pt x="15332" y="2586"/>
                  <a:pt x="15307" y="2536"/>
                  <a:pt x="15277" y="2536"/>
                </a:cubicBezTo>
                <a:close/>
                <a:moveTo>
                  <a:pt x="15098" y="2536"/>
                </a:moveTo>
                <a:cubicBezTo>
                  <a:pt x="15068" y="2536"/>
                  <a:pt x="15043" y="2586"/>
                  <a:pt x="15043" y="2647"/>
                </a:cubicBezTo>
                <a:cubicBezTo>
                  <a:pt x="15043" y="2709"/>
                  <a:pt x="15068" y="2758"/>
                  <a:pt x="15098" y="2758"/>
                </a:cubicBezTo>
                <a:cubicBezTo>
                  <a:pt x="15128" y="2758"/>
                  <a:pt x="15153" y="2709"/>
                  <a:pt x="15153" y="2647"/>
                </a:cubicBezTo>
                <a:cubicBezTo>
                  <a:pt x="15153" y="2586"/>
                  <a:pt x="15128" y="2536"/>
                  <a:pt x="15098" y="2536"/>
                </a:cubicBezTo>
                <a:close/>
                <a:moveTo>
                  <a:pt x="14919" y="2536"/>
                </a:moveTo>
                <a:cubicBezTo>
                  <a:pt x="14889" y="2536"/>
                  <a:pt x="14864" y="2586"/>
                  <a:pt x="14864" y="2647"/>
                </a:cubicBezTo>
                <a:cubicBezTo>
                  <a:pt x="14864" y="2709"/>
                  <a:pt x="14889" y="2758"/>
                  <a:pt x="14919" y="2758"/>
                </a:cubicBezTo>
                <a:cubicBezTo>
                  <a:pt x="14949" y="2758"/>
                  <a:pt x="14974" y="2709"/>
                  <a:pt x="14974" y="2647"/>
                </a:cubicBezTo>
                <a:cubicBezTo>
                  <a:pt x="14974" y="2586"/>
                  <a:pt x="14949" y="2536"/>
                  <a:pt x="14919" y="2536"/>
                </a:cubicBezTo>
                <a:close/>
                <a:moveTo>
                  <a:pt x="14740" y="2536"/>
                </a:moveTo>
                <a:cubicBezTo>
                  <a:pt x="14709" y="2536"/>
                  <a:pt x="14685" y="2586"/>
                  <a:pt x="14685" y="2647"/>
                </a:cubicBezTo>
                <a:cubicBezTo>
                  <a:pt x="14685" y="2709"/>
                  <a:pt x="14709" y="2758"/>
                  <a:pt x="14740" y="2758"/>
                </a:cubicBezTo>
                <a:cubicBezTo>
                  <a:pt x="14770" y="2758"/>
                  <a:pt x="14795" y="2709"/>
                  <a:pt x="14795" y="2647"/>
                </a:cubicBezTo>
                <a:cubicBezTo>
                  <a:pt x="14795" y="2586"/>
                  <a:pt x="14770" y="2536"/>
                  <a:pt x="14740" y="2536"/>
                </a:cubicBezTo>
                <a:close/>
                <a:moveTo>
                  <a:pt x="14561" y="2536"/>
                </a:moveTo>
                <a:cubicBezTo>
                  <a:pt x="14530" y="2536"/>
                  <a:pt x="14506" y="2586"/>
                  <a:pt x="14506" y="2647"/>
                </a:cubicBezTo>
                <a:cubicBezTo>
                  <a:pt x="14506" y="2709"/>
                  <a:pt x="14530" y="2758"/>
                  <a:pt x="14561" y="2758"/>
                </a:cubicBezTo>
                <a:cubicBezTo>
                  <a:pt x="14591" y="2758"/>
                  <a:pt x="14616" y="2709"/>
                  <a:pt x="14616" y="2647"/>
                </a:cubicBezTo>
                <a:cubicBezTo>
                  <a:pt x="14616" y="2586"/>
                  <a:pt x="14591" y="2536"/>
                  <a:pt x="14561" y="2536"/>
                </a:cubicBezTo>
                <a:close/>
                <a:moveTo>
                  <a:pt x="14382" y="2536"/>
                </a:moveTo>
                <a:cubicBezTo>
                  <a:pt x="14351" y="2536"/>
                  <a:pt x="14327" y="2586"/>
                  <a:pt x="14327" y="2647"/>
                </a:cubicBezTo>
                <a:cubicBezTo>
                  <a:pt x="14327" y="2709"/>
                  <a:pt x="14351" y="2758"/>
                  <a:pt x="14382" y="2758"/>
                </a:cubicBezTo>
                <a:cubicBezTo>
                  <a:pt x="14412" y="2758"/>
                  <a:pt x="14436" y="2709"/>
                  <a:pt x="14436" y="2647"/>
                </a:cubicBezTo>
                <a:cubicBezTo>
                  <a:pt x="14436" y="2586"/>
                  <a:pt x="14412" y="2536"/>
                  <a:pt x="14382" y="2536"/>
                </a:cubicBezTo>
                <a:close/>
                <a:moveTo>
                  <a:pt x="14202" y="2536"/>
                </a:moveTo>
                <a:cubicBezTo>
                  <a:pt x="14172" y="2536"/>
                  <a:pt x="14148" y="2586"/>
                  <a:pt x="14148" y="2647"/>
                </a:cubicBezTo>
                <a:cubicBezTo>
                  <a:pt x="14148" y="2709"/>
                  <a:pt x="14172" y="2758"/>
                  <a:pt x="14202" y="2758"/>
                </a:cubicBezTo>
                <a:cubicBezTo>
                  <a:pt x="14233" y="2758"/>
                  <a:pt x="14257" y="2709"/>
                  <a:pt x="14257" y="2647"/>
                </a:cubicBezTo>
                <a:cubicBezTo>
                  <a:pt x="14257" y="2586"/>
                  <a:pt x="14233" y="2536"/>
                  <a:pt x="14202" y="2536"/>
                </a:cubicBezTo>
                <a:close/>
                <a:moveTo>
                  <a:pt x="14023" y="2536"/>
                </a:moveTo>
                <a:cubicBezTo>
                  <a:pt x="13993" y="2536"/>
                  <a:pt x="13969" y="2586"/>
                  <a:pt x="13969" y="2647"/>
                </a:cubicBezTo>
                <a:cubicBezTo>
                  <a:pt x="13969" y="2709"/>
                  <a:pt x="13993" y="2758"/>
                  <a:pt x="14023" y="2758"/>
                </a:cubicBezTo>
                <a:cubicBezTo>
                  <a:pt x="14054" y="2758"/>
                  <a:pt x="14078" y="2709"/>
                  <a:pt x="14078" y="2647"/>
                </a:cubicBezTo>
                <a:cubicBezTo>
                  <a:pt x="14078" y="2586"/>
                  <a:pt x="14054" y="2536"/>
                  <a:pt x="14023" y="2536"/>
                </a:cubicBezTo>
                <a:close/>
                <a:moveTo>
                  <a:pt x="13844" y="2536"/>
                </a:moveTo>
                <a:cubicBezTo>
                  <a:pt x="13814" y="2536"/>
                  <a:pt x="13789" y="2586"/>
                  <a:pt x="13789" y="2647"/>
                </a:cubicBezTo>
                <a:cubicBezTo>
                  <a:pt x="13789" y="2709"/>
                  <a:pt x="13814" y="2758"/>
                  <a:pt x="13844" y="2758"/>
                </a:cubicBezTo>
                <a:cubicBezTo>
                  <a:pt x="13875" y="2758"/>
                  <a:pt x="13899" y="2709"/>
                  <a:pt x="13899" y="2647"/>
                </a:cubicBezTo>
                <a:cubicBezTo>
                  <a:pt x="13899" y="2586"/>
                  <a:pt x="13875" y="2536"/>
                  <a:pt x="13844" y="2536"/>
                </a:cubicBezTo>
                <a:close/>
                <a:moveTo>
                  <a:pt x="13665" y="2536"/>
                </a:moveTo>
                <a:cubicBezTo>
                  <a:pt x="13635" y="2536"/>
                  <a:pt x="13610" y="2586"/>
                  <a:pt x="13610" y="2647"/>
                </a:cubicBezTo>
                <a:cubicBezTo>
                  <a:pt x="13610" y="2709"/>
                  <a:pt x="13635" y="2758"/>
                  <a:pt x="13665" y="2758"/>
                </a:cubicBezTo>
                <a:cubicBezTo>
                  <a:pt x="13696" y="2758"/>
                  <a:pt x="13720" y="2709"/>
                  <a:pt x="13720" y="2647"/>
                </a:cubicBezTo>
                <a:cubicBezTo>
                  <a:pt x="13720" y="2586"/>
                  <a:pt x="13696" y="2536"/>
                  <a:pt x="13665" y="2536"/>
                </a:cubicBezTo>
                <a:close/>
                <a:moveTo>
                  <a:pt x="13486" y="2536"/>
                </a:moveTo>
                <a:cubicBezTo>
                  <a:pt x="13456" y="2536"/>
                  <a:pt x="13431" y="2586"/>
                  <a:pt x="13431" y="2647"/>
                </a:cubicBezTo>
                <a:cubicBezTo>
                  <a:pt x="13431" y="2709"/>
                  <a:pt x="13456" y="2758"/>
                  <a:pt x="13486" y="2758"/>
                </a:cubicBezTo>
                <a:cubicBezTo>
                  <a:pt x="13516" y="2758"/>
                  <a:pt x="13541" y="2709"/>
                  <a:pt x="13541" y="2647"/>
                </a:cubicBezTo>
                <a:cubicBezTo>
                  <a:pt x="13541" y="2586"/>
                  <a:pt x="13516" y="2536"/>
                  <a:pt x="13486" y="2536"/>
                </a:cubicBezTo>
                <a:close/>
                <a:moveTo>
                  <a:pt x="13307" y="2536"/>
                </a:moveTo>
                <a:cubicBezTo>
                  <a:pt x="13277" y="2536"/>
                  <a:pt x="13252" y="2586"/>
                  <a:pt x="13252" y="2647"/>
                </a:cubicBezTo>
                <a:cubicBezTo>
                  <a:pt x="13252" y="2709"/>
                  <a:pt x="13277" y="2758"/>
                  <a:pt x="13307" y="2758"/>
                </a:cubicBezTo>
                <a:cubicBezTo>
                  <a:pt x="13337" y="2758"/>
                  <a:pt x="13362" y="2709"/>
                  <a:pt x="13362" y="2647"/>
                </a:cubicBezTo>
                <a:cubicBezTo>
                  <a:pt x="13362" y="2586"/>
                  <a:pt x="13337" y="2536"/>
                  <a:pt x="13307" y="2536"/>
                </a:cubicBezTo>
                <a:close/>
                <a:moveTo>
                  <a:pt x="13128" y="2536"/>
                </a:moveTo>
                <a:cubicBezTo>
                  <a:pt x="13098" y="2536"/>
                  <a:pt x="13073" y="2586"/>
                  <a:pt x="13073" y="2647"/>
                </a:cubicBezTo>
                <a:cubicBezTo>
                  <a:pt x="13073" y="2709"/>
                  <a:pt x="13098" y="2758"/>
                  <a:pt x="13128" y="2758"/>
                </a:cubicBezTo>
                <a:cubicBezTo>
                  <a:pt x="13158" y="2758"/>
                  <a:pt x="13183" y="2709"/>
                  <a:pt x="13183" y="2647"/>
                </a:cubicBezTo>
                <a:cubicBezTo>
                  <a:pt x="13183" y="2586"/>
                  <a:pt x="13158" y="2536"/>
                  <a:pt x="13128" y="2536"/>
                </a:cubicBezTo>
                <a:close/>
                <a:moveTo>
                  <a:pt x="12949" y="2536"/>
                </a:moveTo>
                <a:cubicBezTo>
                  <a:pt x="12919" y="2536"/>
                  <a:pt x="12894" y="2586"/>
                  <a:pt x="12894" y="2647"/>
                </a:cubicBezTo>
                <a:cubicBezTo>
                  <a:pt x="12894" y="2709"/>
                  <a:pt x="12919" y="2758"/>
                  <a:pt x="12949" y="2758"/>
                </a:cubicBezTo>
                <a:cubicBezTo>
                  <a:pt x="12979" y="2758"/>
                  <a:pt x="13004" y="2709"/>
                  <a:pt x="13004" y="2647"/>
                </a:cubicBezTo>
                <a:cubicBezTo>
                  <a:pt x="13004" y="2586"/>
                  <a:pt x="12979" y="2536"/>
                  <a:pt x="12949" y="2536"/>
                </a:cubicBezTo>
                <a:close/>
                <a:moveTo>
                  <a:pt x="12770" y="2536"/>
                </a:moveTo>
                <a:cubicBezTo>
                  <a:pt x="12740" y="2536"/>
                  <a:pt x="12715" y="2586"/>
                  <a:pt x="12715" y="2647"/>
                </a:cubicBezTo>
                <a:cubicBezTo>
                  <a:pt x="12715" y="2709"/>
                  <a:pt x="12740" y="2758"/>
                  <a:pt x="12770" y="2758"/>
                </a:cubicBezTo>
                <a:cubicBezTo>
                  <a:pt x="12800" y="2758"/>
                  <a:pt x="12825" y="2709"/>
                  <a:pt x="12825" y="2647"/>
                </a:cubicBezTo>
                <a:cubicBezTo>
                  <a:pt x="12825" y="2586"/>
                  <a:pt x="12800" y="2536"/>
                  <a:pt x="12770" y="2536"/>
                </a:cubicBezTo>
                <a:close/>
                <a:moveTo>
                  <a:pt x="12591" y="2536"/>
                </a:moveTo>
                <a:cubicBezTo>
                  <a:pt x="12560" y="2536"/>
                  <a:pt x="12536" y="2586"/>
                  <a:pt x="12536" y="2647"/>
                </a:cubicBezTo>
                <a:cubicBezTo>
                  <a:pt x="12536" y="2709"/>
                  <a:pt x="12560" y="2758"/>
                  <a:pt x="12591" y="2758"/>
                </a:cubicBezTo>
                <a:cubicBezTo>
                  <a:pt x="12621" y="2758"/>
                  <a:pt x="12646" y="2709"/>
                  <a:pt x="12646" y="2647"/>
                </a:cubicBezTo>
                <a:cubicBezTo>
                  <a:pt x="12646" y="2586"/>
                  <a:pt x="12621" y="2536"/>
                  <a:pt x="12591" y="2536"/>
                </a:cubicBezTo>
                <a:close/>
                <a:moveTo>
                  <a:pt x="12412" y="2536"/>
                </a:moveTo>
                <a:cubicBezTo>
                  <a:pt x="12381" y="2536"/>
                  <a:pt x="12357" y="2586"/>
                  <a:pt x="12357" y="2647"/>
                </a:cubicBezTo>
                <a:cubicBezTo>
                  <a:pt x="12357" y="2709"/>
                  <a:pt x="12381" y="2758"/>
                  <a:pt x="12412" y="2758"/>
                </a:cubicBezTo>
                <a:cubicBezTo>
                  <a:pt x="12442" y="2758"/>
                  <a:pt x="12466" y="2709"/>
                  <a:pt x="12466" y="2647"/>
                </a:cubicBezTo>
                <a:cubicBezTo>
                  <a:pt x="12466" y="2586"/>
                  <a:pt x="12442" y="2536"/>
                  <a:pt x="12412" y="2536"/>
                </a:cubicBezTo>
                <a:close/>
                <a:moveTo>
                  <a:pt x="12233" y="2536"/>
                </a:moveTo>
                <a:cubicBezTo>
                  <a:pt x="12202" y="2536"/>
                  <a:pt x="12178" y="2586"/>
                  <a:pt x="12178" y="2647"/>
                </a:cubicBezTo>
                <a:cubicBezTo>
                  <a:pt x="12178" y="2709"/>
                  <a:pt x="12202" y="2758"/>
                  <a:pt x="12233" y="2758"/>
                </a:cubicBezTo>
                <a:cubicBezTo>
                  <a:pt x="12263" y="2758"/>
                  <a:pt x="12287" y="2709"/>
                  <a:pt x="12287" y="2647"/>
                </a:cubicBezTo>
                <a:cubicBezTo>
                  <a:pt x="12287" y="2586"/>
                  <a:pt x="12263" y="2536"/>
                  <a:pt x="12233" y="2536"/>
                </a:cubicBezTo>
                <a:close/>
                <a:moveTo>
                  <a:pt x="12053" y="2536"/>
                </a:moveTo>
                <a:cubicBezTo>
                  <a:pt x="12023" y="2536"/>
                  <a:pt x="11999" y="2586"/>
                  <a:pt x="11999" y="2647"/>
                </a:cubicBezTo>
                <a:cubicBezTo>
                  <a:pt x="11999" y="2709"/>
                  <a:pt x="12023" y="2758"/>
                  <a:pt x="12053" y="2758"/>
                </a:cubicBezTo>
                <a:cubicBezTo>
                  <a:pt x="12084" y="2758"/>
                  <a:pt x="12108" y="2709"/>
                  <a:pt x="12108" y="2647"/>
                </a:cubicBezTo>
                <a:cubicBezTo>
                  <a:pt x="12108" y="2586"/>
                  <a:pt x="12084" y="2536"/>
                  <a:pt x="12053" y="2536"/>
                </a:cubicBezTo>
                <a:close/>
                <a:moveTo>
                  <a:pt x="11874" y="2536"/>
                </a:moveTo>
                <a:cubicBezTo>
                  <a:pt x="11844" y="2536"/>
                  <a:pt x="11819" y="2586"/>
                  <a:pt x="11819" y="2647"/>
                </a:cubicBezTo>
                <a:cubicBezTo>
                  <a:pt x="11819" y="2709"/>
                  <a:pt x="11844" y="2758"/>
                  <a:pt x="11874" y="2758"/>
                </a:cubicBezTo>
                <a:cubicBezTo>
                  <a:pt x="11905" y="2758"/>
                  <a:pt x="11929" y="2709"/>
                  <a:pt x="11929" y="2647"/>
                </a:cubicBezTo>
                <a:cubicBezTo>
                  <a:pt x="11929" y="2586"/>
                  <a:pt x="11905" y="2536"/>
                  <a:pt x="11874" y="2536"/>
                </a:cubicBezTo>
                <a:close/>
                <a:moveTo>
                  <a:pt x="11695" y="2536"/>
                </a:moveTo>
                <a:cubicBezTo>
                  <a:pt x="11665" y="2536"/>
                  <a:pt x="11640" y="2586"/>
                  <a:pt x="11640" y="2647"/>
                </a:cubicBezTo>
                <a:cubicBezTo>
                  <a:pt x="11640" y="2709"/>
                  <a:pt x="11665" y="2758"/>
                  <a:pt x="11695" y="2758"/>
                </a:cubicBezTo>
                <a:cubicBezTo>
                  <a:pt x="11726" y="2758"/>
                  <a:pt x="11750" y="2709"/>
                  <a:pt x="11750" y="2647"/>
                </a:cubicBezTo>
                <a:cubicBezTo>
                  <a:pt x="11750" y="2586"/>
                  <a:pt x="11726" y="2536"/>
                  <a:pt x="11695" y="2536"/>
                </a:cubicBezTo>
                <a:close/>
                <a:moveTo>
                  <a:pt x="11516" y="2536"/>
                </a:moveTo>
                <a:cubicBezTo>
                  <a:pt x="11486" y="2536"/>
                  <a:pt x="11461" y="2586"/>
                  <a:pt x="11461" y="2647"/>
                </a:cubicBezTo>
                <a:cubicBezTo>
                  <a:pt x="11461" y="2709"/>
                  <a:pt x="11486" y="2758"/>
                  <a:pt x="11516" y="2758"/>
                </a:cubicBezTo>
                <a:cubicBezTo>
                  <a:pt x="11546" y="2758"/>
                  <a:pt x="11571" y="2709"/>
                  <a:pt x="11571" y="2647"/>
                </a:cubicBezTo>
                <a:cubicBezTo>
                  <a:pt x="11571" y="2586"/>
                  <a:pt x="11546" y="2536"/>
                  <a:pt x="11516" y="2536"/>
                </a:cubicBezTo>
                <a:close/>
                <a:moveTo>
                  <a:pt x="11337" y="2536"/>
                </a:moveTo>
                <a:cubicBezTo>
                  <a:pt x="11307" y="2536"/>
                  <a:pt x="11282" y="2586"/>
                  <a:pt x="11282" y="2647"/>
                </a:cubicBezTo>
                <a:cubicBezTo>
                  <a:pt x="11282" y="2709"/>
                  <a:pt x="11307" y="2758"/>
                  <a:pt x="11337" y="2758"/>
                </a:cubicBezTo>
                <a:cubicBezTo>
                  <a:pt x="11367" y="2758"/>
                  <a:pt x="11392" y="2709"/>
                  <a:pt x="11392" y="2647"/>
                </a:cubicBezTo>
                <a:cubicBezTo>
                  <a:pt x="11392" y="2586"/>
                  <a:pt x="11367" y="2536"/>
                  <a:pt x="11337" y="2536"/>
                </a:cubicBezTo>
                <a:close/>
                <a:moveTo>
                  <a:pt x="11158" y="2536"/>
                </a:moveTo>
                <a:cubicBezTo>
                  <a:pt x="11128" y="2536"/>
                  <a:pt x="11103" y="2586"/>
                  <a:pt x="11103" y="2647"/>
                </a:cubicBezTo>
                <a:cubicBezTo>
                  <a:pt x="11103" y="2709"/>
                  <a:pt x="11128" y="2758"/>
                  <a:pt x="11158" y="2758"/>
                </a:cubicBezTo>
                <a:cubicBezTo>
                  <a:pt x="11188" y="2758"/>
                  <a:pt x="11213" y="2709"/>
                  <a:pt x="11213" y="2647"/>
                </a:cubicBezTo>
                <a:cubicBezTo>
                  <a:pt x="11213" y="2586"/>
                  <a:pt x="11188" y="2536"/>
                  <a:pt x="11158" y="2536"/>
                </a:cubicBezTo>
                <a:close/>
                <a:moveTo>
                  <a:pt x="10979" y="2536"/>
                </a:moveTo>
                <a:cubicBezTo>
                  <a:pt x="10949" y="2536"/>
                  <a:pt x="10924" y="2586"/>
                  <a:pt x="10924" y="2647"/>
                </a:cubicBezTo>
                <a:cubicBezTo>
                  <a:pt x="10924" y="2709"/>
                  <a:pt x="10949" y="2758"/>
                  <a:pt x="10979" y="2758"/>
                </a:cubicBezTo>
                <a:cubicBezTo>
                  <a:pt x="11009" y="2758"/>
                  <a:pt x="11034" y="2709"/>
                  <a:pt x="11034" y="2647"/>
                </a:cubicBezTo>
                <a:cubicBezTo>
                  <a:pt x="11034" y="2586"/>
                  <a:pt x="11009" y="2536"/>
                  <a:pt x="10979" y="2536"/>
                </a:cubicBezTo>
                <a:close/>
                <a:moveTo>
                  <a:pt x="10800" y="2536"/>
                </a:moveTo>
                <a:cubicBezTo>
                  <a:pt x="10770" y="2536"/>
                  <a:pt x="10745" y="2586"/>
                  <a:pt x="10745" y="2647"/>
                </a:cubicBezTo>
                <a:cubicBezTo>
                  <a:pt x="10745" y="2709"/>
                  <a:pt x="10770" y="2758"/>
                  <a:pt x="10800" y="2758"/>
                </a:cubicBezTo>
                <a:cubicBezTo>
                  <a:pt x="10830" y="2758"/>
                  <a:pt x="10855" y="2709"/>
                  <a:pt x="10855" y="2647"/>
                </a:cubicBezTo>
                <a:cubicBezTo>
                  <a:pt x="10855" y="2586"/>
                  <a:pt x="10830" y="2536"/>
                  <a:pt x="10800" y="2536"/>
                </a:cubicBezTo>
                <a:close/>
                <a:moveTo>
                  <a:pt x="10621" y="2536"/>
                </a:moveTo>
                <a:cubicBezTo>
                  <a:pt x="10590" y="2536"/>
                  <a:pt x="10566" y="2586"/>
                  <a:pt x="10566" y="2647"/>
                </a:cubicBezTo>
                <a:cubicBezTo>
                  <a:pt x="10566" y="2709"/>
                  <a:pt x="10590" y="2758"/>
                  <a:pt x="10621" y="2758"/>
                </a:cubicBezTo>
                <a:cubicBezTo>
                  <a:pt x="10651" y="2758"/>
                  <a:pt x="10676" y="2709"/>
                  <a:pt x="10676" y="2647"/>
                </a:cubicBezTo>
                <a:cubicBezTo>
                  <a:pt x="10676" y="2586"/>
                  <a:pt x="10651" y="2536"/>
                  <a:pt x="10621" y="2536"/>
                </a:cubicBezTo>
                <a:close/>
                <a:moveTo>
                  <a:pt x="10442" y="2536"/>
                </a:moveTo>
                <a:cubicBezTo>
                  <a:pt x="10411" y="2536"/>
                  <a:pt x="10387" y="2586"/>
                  <a:pt x="10387" y="2647"/>
                </a:cubicBezTo>
                <a:cubicBezTo>
                  <a:pt x="10387" y="2709"/>
                  <a:pt x="10411" y="2758"/>
                  <a:pt x="10442" y="2758"/>
                </a:cubicBezTo>
                <a:cubicBezTo>
                  <a:pt x="10472" y="2758"/>
                  <a:pt x="10497" y="2709"/>
                  <a:pt x="10497" y="2647"/>
                </a:cubicBezTo>
                <a:cubicBezTo>
                  <a:pt x="10497" y="2586"/>
                  <a:pt x="10472" y="2536"/>
                  <a:pt x="10442" y="2536"/>
                </a:cubicBezTo>
                <a:close/>
                <a:moveTo>
                  <a:pt x="10263" y="2536"/>
                </a:moveTo>
                <a:cubicBezTo>
                  <a:pt x="10232" y="2536"/>
                  <a:pt x="10208" y="2586"/>
                  <a:pt x="10208" y="2647"/>
                </a:cubicBezTo>
                <a:cubicBezTo>
                  <a:pt x="10208" y="2709"/>
                  <a:pt x="10232" y="2758"/>
                  <a:pt x="10263" y="2758"/>
                </a:cubicBezTo>
                <a:cubicBezTo>
                  <a:pt x="10293" y="2758"/>
                  <a:pt x="10317" y="2709"/>
                  <a:pt x="10317" y="2647"/>
                </a:cubicBezTo>
                <a:cubicBezTo>
                  <a:pt x="10317" y="2586"/>
                  <a:pt x="10293" y="2536"/>
                  <a:pt x="10263" y="2536"/>
                </a:cubicBezTo>
                <a:close/>
                <a:moveTo>
                  <a:pt x="8830" y="2536"/>
                </a:moveTo>
                <a:cubicBezTo>
                  <a:pt x="8800" y="2536"/>
                  <a:pt x="8775" y="2586"/>
                  <a:pt x="8775" y="2647"/>
                </a:cubicBezTo>
                <a:cubicBezTo>
                  <a:pt x="8775" y="2709"/>
                  <a:pt x="8800" y="2758"/>
                  <a:pt x="8830" y="2758"/>
                </a:cubicBezTo>
                <a:cubicBezTo>
                  <a:pt x="8860" y="2758"/>
                  <a:pt x="8885" y="2709"/>
                  <a:pt x="8885" y="2647"/>
                </a:cubicBezTo>
                <a:cubicBezTo>
                  <a:pt x="8885" y="2586"/>
                  <a:pt x="8860" y="2536"/>
                  <a:pt x="8830" y="2536"/>
                </a:cubicBezTo>
                <a:close/>
                <a:moveTo>
                  <a:pt x="8651" y="2536"/>
                </a:moveTo>
                <a:cubicBezTo>
                  <a:pt x="8621" y="2536"/>
                  <a:pt x="8596" y="2586"/>
                  <a:pt x="8596" y="2647"/>
                </a:cubicBezTo>
                <a:cubicBezTo>
                  <a:pt x="8596" y="2709"/>
                  <a:pt x="8621" y="2758"/>
                  <a:pt x="8651" y="2758"/>
                </a:cubicBezTo>
                <a:cubicBezTo>
                  <a:pt x="8681" y="2758"/>
                  <a:pt x="8706" y="2709"/>
                  <a:pt x="8706" y="2647"/>
                </a:cubicBezTo>
                <a:cubicBezTo>
                  <a:pt x="8706" y="2586"/>
                  <a:pt x="8681" y="2536"/>
                  <a:pt x="8651" y="2536"/>
                </a:cubicBezTo>
                <a:close/>
                <a:moveTo>
                  <a:pt x="7576" y="2536"/>
                </a:moveTo>
                <a:cubicBezTo>
                  <a:pt x="7546" y="2536"/>
                  <a:pt x="7521" y="2586"/>
                  <a:pt x="7521" y="2647"/>
                </a:cubicBezTo>
                <a:cubicBezTo>
                  <a:pt x="7521" y="2709"/>
                  <a:pt x="7546" y="2758"/>
                  <a:pt x="7576" y="2758"/>
                </a:cubicBezTo>
                <a:cubicBezTo>
                  <a:pt x="7607" y="2758"/>
                  <a:pt x="7631" y="2709"/>
                  <a:pt x="7631" y="2647"/>
                </a:cubicBezTo>
                <a:cubicBezTo>
                  <a:pt x="7631" y="2586"/>
                  <a:pt x="7607" y="2536"/>
                  <a:pt x="7576" y="2536"/>
                </a:cubicBezTo>
                <a:close/>
                <a:moveTo>
                  <a:pt x="7397" y="2536"/>
                </a:moveTo>
                <a:cubicBezTo>
                  <a:pt x="7367" y="2536"/>
                  <a:pt x="7342" y="2586"/>
                  <a:pt x="7342" y="2647"/>
                </a:cubicBezTo>
                <a:cubicBezTo>
                  <a:pt x="7342" y="2709"/>
                  <a:pt x="7367" y="2758"/>
                  <a:pt x="7397" y="2758"/>
                </a:cubicBezTo>
                <a:cubicBezTo>
                  <a:pt x="7428" y="2758"/>
                  <a:pt x="7452" y="2709"/>
                  <a:pt x="7452" y="2647"/>
                </a:cubicBezTo>
                <a:cubicBezTo>
                  <a:pt x="7452" y="2586"/>
                  <a:pt x="7428" y="2536"/>
                  <a:pt x="7397" y="2536"/>
                </a:cubicBezTo>
                <a:close/>
                <a:moveTo>
                  <a:pt x="7218" y="2536"/>
                </a:moveTo>
                <a:cubicBezTo>
                  <a:pt x="7188" y="2536"/>
                  <a:pt x="7163" y="2586"/>
                  <a:pt x="7163" y="2647"/>
                </a:cubicBezTo>
                <a:cubicBezTo>
                  <a:pt x="7163" y="2709"/>
                  <a:pt x="7188" y="2758"/>
                  <a:pt x="7218" y="2758"/>
                </a:cubicBezTo>
                <a:cubicBezTo>
                  <a:pt x="7248" y="2758"/>
                  <a:pt x="7273" y="2709"/>
                  <a:pt x="7273" y="2647"/>
                </a:cubicBezTo>
                <a:cubicBezTo>
                  <a:pt x="7273" y="2586"/>
                  <a:pt x="7248" y="2536"/>
                  <a:pt x="7218" y="2536"/>
                </a:cubicBezTo>
                <a:close/>
                <a:moveTo>
                  <a:pt x="6323" y="2536"/>
                </a:moveTo>
                <a:cubicBezTo>
                  <a:pt x="6292" y="2536"/>
                  <a:pt x="6268" y="2586"/>
                  <a:pt x="6268" y="2647"/>
                </a:cubicBezTo>
                <a:cubicBezTo>
                  <a:pt x="6268" y="2709"/>
                  <a:pt x="6292" y="2758"/>
                  <a:pt x="6323" y="2758"/>
                </a:cubicBezTo>
                <a:cubicBezTo>
                  <a:pt x="6353" y="2758"/>
                  <a:pt x="6378" y="2709"/>
                  <a:pt x="6378" y="2647"/>
                </a:cubicBezTo>
                <a:cubicBezTo>
                  <a:pt x="6378" y="2586"/>
                  <a:pt x="6353" y="2536"/>
                  <a:pt x="6323" y="2536"/>
                </a:cubicBezTo>
                <a:close/>
                <a:moveTo>
                  <a:pt x="6144" y="2536"/>
                </a:moveTo>
                <a:cubicBezTo>
                  <a:pt x="6113" y="2536"/>
                  <a:pt x="6089" y="2586"/>
                  <a:pt x="6089" y="2647"/>
                </a:cubicBezTo>
                <a:cubicBezTo>
                  <a:pt x="6089" y="2709"/>
                  <a:pt x="6113" y="2758"/>
                  <a:pt x="6144" y="2758"/>
                </a:cubicBezTo>
                <a:cubicBezTo>
                  <a:pt x="6174" y="2758"/>
                  <a:pt x="6199" y="2709"/>
                  <a:pt x="6199" y="2647"/>
                </a:cubicBezTo>
                <a:cubicBezTo>
                  <a:pt x="6199" y="2586"/>
                  <a:pt x="6174" y="2536"/>
                  <a:pt x="6144" y="2536"/>
                </a:cubicBezTo>
                <a:close/>
                <a:moveTo>
                  <a:pt x="4890" y="2536"/>
                </a:moveTo>
                <a:cubicBezTo>
                  <a:pt x="4860" y="2536"/>
                  <a:pt x="4835" y="2586"/>
                  <a:pt x="4835" y="2647"/>
                </a:cubicBezTo>
                <a:cubicBezTo>
                  <a:pt x="4835" y="2709"/>
                  <a:pt x="4860" y="2758"/>
                  <a:pt x="4890" y="2758"/>
                </a:cubicBezTo>
                <a:cubicBezTo>
                  <a:pt x="4920" y="2758"/>
                  <a:pt x="4945" y="2709"/>
                  <a:pt x="4945" y="2647"/>
                </a:cubicBezTo>
                <a:cubicBezTo>
                  <a:pt x="4945" y="2586"/>
                  <a:pt x="4920" y="2536"/>
                  <a:pt x="4890" y="2536"/>
                </a:cubicBezTo>
                <a:close/>
                <a:moveTo>
                  <a:pt x="4711" y="2536"/>
                </a:moveTo>
                <a:cubicBezTo>
                  <a:pt x="4681" y="2536"/>
                  <a:pt x="4656" y="2586"/>
                  <a:pt x="4656" y="2647"/>
                </a:cubicBezTo>
                <a:cubicBezTo>
                  <a:pt x="4656" y="2709"/>
                  <a:pt x="4681" y="2758"/>
                  <a:pt x="4711" y="2758"/>
                </a:cubicBezTo>
                <a:cubicBezTo>
                  <a:pt x="4741" y="2758"/>
                  <a:pt x="4766" y="2709"/>
                  <a:pt x="4766" y="2647"/>
                </a:cubicBezTo>
                <a:cubicBezTo>
                  <a:pt x="4766" y="2586"/>
                  <a:pt x="4741" y="2536"/>
                  <a:pt x="4711" y="2536"/>
                </a:cubicBezTo>
                <a:close/>
                <a:moveTo>
                  <a:pt x="4532" y="2536"/>
                </a:moveTo>
                <a:cubicBezTo>
                  <a:pt x="4502" y="2536"/>
                  <a:pt x="4477" y="2586"/>
                  <a:pt x="4477" y="2647"/>
                </a:cubicBezTo>
                <a:cubicBezTo>
                  <a:pt x="4477" y="2709"/>
                  <a:pt x="4502" y="2758"/>
                  <a:pt x="4532" y="2758"/>
                </a:cubicBezTo>
                <a:cubicBezTo>
                  <a:pt x="4562" y="2758"/>
                  <a:pt x="4587" y="2709"/>
                  <a:pt x="4587" y="2647"/>
                </a:cubicBezTo>
                <a:cubicBezTo>
                  <a:pt x="4587" y="2586"/>
                  <a:pt x="4562" y="2536"/>
                  <a:pt x="4532" y="2536"/>
                </a:cubicBezTo>
                <a:close/>
                <a:moveTo>
                  <a:pt x="4353" y="2536"/>
                </a:moveTo>
                <a:cubicBezTo>
                  <a:pt x="4323" y="2536"/>
                  <a:pt x="4298" y="2586"/>
                  <a:pt x="4298" y="2647"/>
                </a:cubicBezTo>
                <a:cubicBezTo>
                  <a:pt x="4298" y="2709"/>
                  <a:pt x="4323" y="2758"/>
                  <a:pt x="4353" y="2758"/>
                </a:cubicBezTo>
                <a:cubicBezTo>
                  <a:pt x="4383" y="2758"/>
                  <a:pt x="4408" y="2709"/>
                  <a:pt x="4408" y="2647"/>
                </a:cubicBezTo>
                <a:cubicBezTo>
                  <a:pt x="4408" y="2586"/>
                  <a:pt x="4383" y="2536"/>
                  <a:pt x="4353" y="2536"/>
                </a:cubicBezTo>
                <a:close/>
                <a:moveTo>
                  <a:pt x="4174" y="2536"/>
                </a:moveTo>
                <a:cubicBezTo>
                  <a:pt x="4143" y="2536"/>
                  <a:pt x="4119" y="2586"/>
                  <a:pt x="4119" y="2647"/>
                </a:cubicBezTo>
                <a:cubicBezTo>
                  <a:pt x="4119" y="2709"/>
                  <a:pt x="4143" y="2758"/>
                  <a:pt x="4174" y="2758"/>
                </a:cubicBezTo>
                <a:cubicBezTo>
                  <a:pt x="4204" y="2758"/>
                  <a:pt x="4229" y="2709"/>
                  <a:pt x="4229" y="2647"/>
                </a:cubicBezTo>
                <a:cubicBezTo>
                  <a:pt x="4229" y="2586"/>
                  <a:pt x="4204" y="2536"/>
                  <a:pt x="4174" y="2536"/>
                </a:cubicBezTo>
                <a:close/>
                <a:moveTo>
                  <a:pt x="3995" y="2536"/>
                </a:moveTo>
                <a:cubicBezTo>
                  <a:pt x="3964" y="2536"/>
                  <a:pt x="3940" y="2586"/>
                  <a:pt x="3940" y="2647"/>
                </a:cubicBezTo>
                <a:cubicBezTo>
                  <a:pt x="3940" y="2709"/>
                  <a:pt x="3964" y="2758"/>
                  <a:pt x="3995" y="2758"/>
                </a:cubicBezTo>
                <a:cubicBezTo>
                  <a:pt x="4025" y="2758"/>
                  <a:pt x="4050" y="2709"/>
                  <a:pt x="4050" y="2647"/>
                </a:cubicBezTo>
                <a:cubicBezTo>
                  <a:pt x="4050" y="2586"/>
                  <a:pt x="4025" y="2536"/>
                  <a:pt x="3995" y="2536"/>
                </a:cubicBezTo>
                <a:close/>
                <a:moveTo>
                  <a:pt x="3816" y="2536"/>
                </a:moveTo>
                <a:cubicBezTo>
                  <a:pt x="3785" y="2536"/>
                  <a:pt x="3761" y="2586"/>
                  <a:pt x="3761" y="2647"/>
                </a:cubicBezTo>
                <a:cubicBezTo>
                  <a:pt x="3761" y="2709"/>
                  <a:pt x="3785" y="2758"/>
                  <a:pt x="3816" y="2758"/>
                </a:cubicBezTo>
                <a:cubicBezTo>
                  <a:pt x="3846" y="2758"/>
                  <a:pt x="3870" y="2709"/>
                  <a:pt x="3870" y="2647"/>
                </a:cubicBezTo>
                <a:cubicBezTo>
                  <a:pt x="3870" y="2586"/>
                  <a:pt x="3846" y="2536"/>
                  <a:pt x="3816" y="2536"/>
                </a:cubicBezTo>
                <a:close/>
                <a:moveTo>
                  <a:pt x="3637" y="2536"/>
                </a:moveTo>
                <a:cubicBezTo>
                  <a:pt x="3606" y="2536"/>
                  <a:pt x="3582" y="2586"/>
                  <a:pt x="3582" y="2647"/>
                </a:cubicBezTo>
                <a:cubicBezTo>
                  <a:pt x="3582" y="2709"/>
                  <a:pt x="3606" y="2758"/>
                  <a:pt x="3637" y="2758"/>
                </a:cubicBezTo>
                <a:cubicBezTo>
                  <a:pt x="3667" y="2758"/>
                  <a:pt x="3691" y="2709"/>
                  <a:pt x="3691" y="2647"/>
                </a:cubicBezTo>
                <a:cubicBezTo>
                  <a:pt x="3691" y="2586"/>
                  <a:pt x="3667" y="2536"/>
                  <a:pt x="3637" y="2536"/>
                </a:cubicBezTo>
                <a:close/>
                <a:moveTo>
                  <a:pt x="3457" y="2536"/>
                </a:moveTo>
                <a:cubicBezTo>
                  <a:pt x="3427" y="2536"/>
                  <a:pt x="3403" y="2586"/>
                  <a:pt x="3403" y="2647"/>
                </a:cubicBezTo>
                <a:cubicBezTo>
                  <a:pt x="3403" y="2709"/>
                  <a:pt x="3427" y="2758"/>
                  <a:pt x="3457" y="2758"/>
                </a:cubicBezTo>
                <a:cubicBezTo>
                  <a:pt x="3488" y="2758"/>
                  <a:pt x="3512" y="2709"/>
                  <a:pt x="3512" y="2647"/>
                </a:cubicBezTo>
                <a:cubicBezTo>
                  <a:pt x="3512" y="2586"/>
                  <a:pt x="3488" y="2536"/>
                  <a:pt x="3457" y="2536"/>
                </a:cubicBezTo>
                <a:close/>
                <a:moveTo>
                  <a:pt x="3278" y="2536"/>
                </a:moveTo>
                <a:cubicBezTo>
                  <a:pt x="3248" y="2536"/>
                  <a:pt x="3223" y="2586"/>
                  <a:pt x="3223" y="2647"/>
                </a:cubicBezTo>
                <a:cubicBezTo>
                  <a:pt x="3223" y="2709"/>
                  <a:pt x="3248" y="2758"/>
                  <a:pt x="3278" y="2758"/>
                </a:cubicBezTo>
                <a:cubicBezTo>
                  <a:pt x="3309" y="2758"/>
                  <a:pt x="3333" y="2709"/>
                  <a:pt x="3333" y="2647"/>
                </a:cubicBezTo>
                <a:cubicBezTo>
                  <a:pt x="3333" y="2586"/>
                  <a:pt x="3309" y="2536"/>
                  <a:pt x="3278" y="2536"/>
                </a:cubicBezTo>
                <a:close/>
                <a:moveTo>
                  <a:pt x="3099" y="2536"/>
                </a:moveTo>
                <a:cubicBezTo>
                  <a:pt x="3069" y="2536"/>
                  <a:pt x="3044" y="2586"/>
                  <a:pt x="3044" y="2647"/>
                </a:cubicBezTo>
                <a:cubicBezTo>
                  <a:pt x="3044" y="2709"/>
                  <a:pt x="3069" y="2758"/>
                  <a:pt x="3099" y="2758"/>
                </a:cubicBezTo>
                <a:cubicBezTo>
                  <a:pt x="3130" y="2758"/>
                  <a:pt x="3154" y="2709"/>
                  <a:pt x="3154" y="2647"/>
                </a:cubicBezTo>
                <a:cubicBezTo>
                  <a:pt x="3154" y="2586"/>
                  <a:pt x="3130" y="2536"/>
                  <a:pt x="3099" y="2536"/>
                </a:cubicBezTo>
                <a:close/>
                <a:moveTo>
                  <a:pt x="2920" y="2536"/>
                </a:moveTo>
                <a:cubicBezTo>
                  <a:pt x="2890" y="2536"/>
                  <a:pt x="2865" y="2586"/>
                  <a:pt x="2865" y="2647"/>
                </a:cubicBezTo>
                <a:cubicBezTo>
                  <a:pt x="2865" y="2709"/>
                  <a:pt x="2890" y="2758"/>
                  <a:pt x="2920" y="2758"/>
                </a:cubicBezTo>
                <a:cubicBezTo>
                  <a:pt x="2950" y="2758"/>
                  <a:pt x="2975" y="2709"/>
                  <a:pt x="2975" y="2647"/>
                </a:cubicBezTo>
                <a:cubicBezTo>
                  <a:pt x="2975" y="2586"/>
                  <a:pt x="2950" y="2536"/>
                  <a:pt x="2920" y="2536"/>
                </a:cubicBezTo>
                <a:close/>
                <a:moveTo>
                  <a:pt x="2741" y="2536"/>
                </a:moveTo>
                <a:cubicBezTo>
                  <a:pt x="2711" y="2536"/>
                  <a:pt x="2686" y="2586"/>
                  <a:pt x="2686" y="2647"/>
                </a:cubicBezTo>
                <a:cubicBezTo>
                  <a:pt x="2686" y="2709"/>
                  <a:pt x="2711" y="2758"/>
                  <a:pt x="2741" y="2758"/>
                </a:cubicBezTo>
                <a:cubicBezTo>
                  <a:pt x="2771" y="2758"/>
                  <a:pt x="2796" y="2709"/>
                  <a:pt x="2796" y="2647"/>
                </a:cubicBezTo>
                <a:cubicBezTo>
                  <a:pt x="2796" y="2586"/>
                  <a:pt x="2771" y="2536"/>
                  <a:pt x="2741" y="2536"/>
                </a:cubicBezTo>
                <a:close/>
                <a:moveTo>
                  <a:pt x="2562" y="2536"/>
                </a:moveTo>
                <a:cubicBezTo>
                  <a:pt x="2532" y="2536"/>
                  <a:pt x="2507" y="2586"/>
                  <a:pt x="2507" y="2647"/>
                </a:cubicBezTo>
                <a:cubicBezTo>
                  <a:pt x="2507" y="2709"/>
                  <a:pt x="2532" y="2758"/>
                  <a:pt x="2562" y="2758"/>
                </a:cubicBezTo>
                <a:cubicBezTo>
                  <a:pt x="2592" y="2758"/>
                  <a:pt x="2617" y="2709"/>
                  <a:pt x="2617" y="2647"/>
                </a:cubicBezTo>
                <a:cubicBezTo>
                  <a:pt x="2617" y="2586"/>
                  <a:pt x="2592" y="2536"/>
                  <a:pt x="2562" y="2536"/>
                </a:cubicBezTo>
                <a:close/>
                <a:moveTo>
                  <a:pt x="2383" y="2536"/>
                </a:moveTo>
                <a:cubicBezTo>
                  <a:pt x="2353" y="2536"/>
                  <a:pt x="2328" y="2586"/>
                  <a:pt x="2328" y="2647"/>
                </a:cubicBezTo>
                <a:cubicBezTo>
                  <a:pt x="2328" y="2709"/>
                  <a:pt x="2353" y="2758"/>
                  <a:pt x="2383" y="2758"/>
                </a:cubicBezTo>
                <a:cubicBezTo>
                  <a:pt x="2413" y="2758"/>
                  <a:pt x="2438" y="2709"/>
                  <a:pt x="2438" y="2647"/>
                </a:cubicBezTo>
                <a:cubicBezTo>
                  <a:pt x="2438" y="2586"/>
                  <a:pt x="2413" y="2536"/>
                  <a:pt x="2383" y="2536"/>
                </a:cubicBezTo>
                <a:close/>
                <a:moveTo>
                  <a:pt x="2204" y="2536"/>
                </a:moveTo>
                <a:cubicBezTo>
                  <a:pt x="2174" y="2536"/>
                  <a:pt x="2149" y="2586"/>
                  <a:pt x="2149" y="2647"/>
                </a:cubicBezTo>
                <a:cubicBezTo>
                  <a:pt x="2149" y="2709"/>
                  <a:pt x="2174" y="2758"/>
                  <a:pt x="2204" y="2758"/>
                </a:cubicBezTo>
                <a:cubicBezTo>
                  <a:pt x="2234" y="2758"/>
                  <a:pt x="2259" y="2709"/>
                  <a:pt x="2259" y="2647"/>
                </a:cubicBezTo>
                <a:cubicBezTo>
                  <a:pt x="2259" y="2586"/>
                  <a:pt x="2234" y="2536"/>
                  <a:pt x="2204" y="2536"/>
                </a:cubicBezTo>
                <a:close/>
                <a:moveTo>
                  <a:pt x="2025" y="2536"/>
                </a:moveTo>
                <a:cubicBezTo>
                  <a:pt x="1994" y="2536"/>
                  <a:pt x="1970" y="2586"/>
                  <a:pt x="1970" y="2647"/>
                </a:cubicBezTo>
                <a:cubicBezTo>
                  <a:pt x="1970" y="2709"/>
                  <a:pt x="1994" y="2758"/>
                  <a:pt x="2025" y="2758"/>
                </a:cubicBezTo>
                <a:cubicBezTo>
                  <a:pt x="2055" y="2758"/>
                  <a:pt x="2080" y="2709"/>
                  <a:pt x="2080" y="2647"/>
                </a:cubicBezTo>
                <a:cubicBezTo>
                  <a:pt x="2080" y="2586"/>
                  <a:pt x="2055" y="2536"/>
                  <a:pt x="2025" y="2536"/>
                </a:cubicBezTo>
                <a:close/>
                <a:moveTo>
                  <a:pt x="1846" y="2536"/>
                </a:moveTo>
                <a:cubicBezTo>
                  <a:pt x="1815" y="2536"/>
                  <a:pt x="1791" y="2586"/>
                  <a:pt x="1791" y="2647"/>
                </a:cubicBezTo>
                <a:cubicBezTo>
                  <a:pt x="1791" y="2709"/>
                  <a:pt x="1815" y="2758"/>
                  <a:pt x="1846" y="2758"/>
                </a:cubicBezTo>
                <a:cubicBezTo>
                  <a:pt x="1876" y="2758"/>
                  <a:pt x="1901" y="2709"/>
                  <a:pt x="1901" y="2647"/>
                </a:cubicBezTo>
                <a:cubicBezTo>
                  <a:pt x="1901" y="2586"/>
                  <a:pt x="1876" y="2536"/>
                  <a:pt x="1846" y="2536"/>
                </a:cubicBezTo>
                <a:close/>
                <a:moveTo>
                  <a:pt x="1667" y="2536"/>
                </a:moveTo>
                <a:cubicBezTo>
                  <a:pt x="1636" y="2536"/>
                  <a:pt x="1612" y="2586"/>
                  <a:pt x="1612" y="2647"/>
                </a:cubicBezTo>
                <a:cubicBezTo>
                  <a:pt x="1612" y="2709"/>
                  <a:pt x="1636" y="2758"/>
                  <a:pt x="1667" y="2758"/>
                </a:cubicBezTo>
                <a:cubicBezTo>
                  <a:pt x="1697" y="2758"/>
                  <a:pt x="1721" y="2709"/>
                  <a:pt x="1721" y="2647"/>
                </a:cubicBezTo>
                <a:cubicBezTo>
                  <a:pt x="1721" y="2586"/>
                  <a:pt x="1697" y="2536"/>
                  <a:pt x="1667" y="2536"/>
                </a:cubicBezTo>
                <a:close/>
                <a:moveTo>
                  <a:pt x="1488" y="2536"/>
                </a:moveTo>
                <a:cubicBezTo>
                  <a:pt x="1457" y="2536"/>
                  <a:pt x="1433" y="2586"/>
                  <a:pt x="1433" y="2647"/>
                </a:cubicBezTo>
                <a:cubicBezTo>
                  <a:pt x="1433" y="2709"/>
                  <a:pt x="1457" y="2758"/>
                  <a:pt x="1488" y="2758"/>
                </a:cubicBezTo>
                <a:cubicBezTo>
                  <a:pt x="1518" y="2758"/>
                  <a:pt x="1542" y="2709"/>
                  <a:pt x="1542" y="2647"/>
                </a:cubicBezTo>
                <a:cubicBezTo>
                  <a:pt x="1542" y="2586"/>
                  <a:pt x="1518" y="2536"/>
                  <a:pt x="1488" y="2536"/>
                </a:cubicBezTo>
                <a:close/>
                <a:moveTo>
                  <a:pt x="1308" y="2536"/>
                </a:moveTo>
                <a:cubicBezTo>
                  <a:pt x="1278" y="2536"/>
                  <a:pt x="1254" y="2586"/>
                  <a:pt x="1254" y="2647"/>
                </a:cubicBezTo>
                <a:cubicBezTo>
                  <a:pt x="1254" y="2709"/>
                  <a:pt x="1278" y="2758"/>
                  <a:pt x="1308" y="2758"/>
                </a:cubicBezTo>
                <a:cubicBezTo>
                  <a:pt x="1339" y="2758"/>
                  <a:pt x="1363" y="2709"/>
                  <a:pt x="1363" y="2647"/>
                </a:cubicBezTo>
                <a:cubicBezTo>
                  <a:pt x="1363" y="2586"/>
                  <a:pt x="1339" y="2536"/>
                  <a:pt x="1308" y="2536"/>
                </a:cubicBezTo>
                <a:close/>
                <a:moveTo>
                  <a:pt x="1129" y="2536"/>
                </a:moveTo>
                <a:cubicBezTo>
                  <a:pt x="1099" y="2536"/>
                  <a:pt x="1075" y="2586"/>
                  <a:pt x="1075" y="2647"/>
                </a:cubicBezTo>
                <a:cubicBezTo>
                  <a:pt x="1075" y="2709"/>
                  <a:pt x="1099" y="2758"/>
                  <a:pt x="1129" y="2758"/>
                </a:cubicBezTo>
                <a:cubicBezTo>
                  <a:pt x="1160" y="2758"/>
                  <a:pt x="1184" y="2709"/>
                  <a:pt x="1184" y="2647"/>
                </a:cubicBezTo>
                <a:cubicBezTo>
                  <a:pt x="1184" y="2586"/>
                  <a:pt x="1160" y="2536"/>
                  <a:pt x="1129" y="2536"/>
                </a:cubicBezTo>
                <a:close/>
                <a:moveTo>
                  <a:pt x="950" y="2536"/>
                </a:moveTo>
                <a:cubicBezTo>
                  <a:pt x="920" y="2536"/>
                  <a:pt x="895" y="2586"/>
                  <a:pt x="895" y="2647"/>
                </a:cubicBezTo>
                <a:cubicBezTo>
                  <a:pt x="895" y="2709"/>
                  <a:pt x="920" y="2758"/>
                  <a:pt x="950" y="2758"/>
                </a:cubicBezTo>
                <a:cubicBezTo>
                  <a:pt x="981" y="2758"/>
                  <a:pt x="1005" y="2709"/>
                  <a:pt x="1005" y="2647"/>
                </a:cubicBezTo>
                <a:cubicBezTo>
                  <a:pt x="1005" y="2586"/>
                  <a:pt x="981" y="2536"/>
                  <a:pt x="950" y="2536"/>
                </a:cubicBezTo>
                <a:close/>
                <a:moveTo>
                  <a:pt x="771" y="2536"/>
                </a:moveTo>
                <a:cubicBezTo>
                  <a:pt x="741" y="2536"/>
                  <a:pt x="716" y="2586"/>
                  <a:pt x="716" y="2647"/>
                </a:cubicBezTo>
                <a:cubicBezTo>
                  <a:pt x="716" y="2709"/>
                  <a:pt x="741" y="2758"/>
                  <a:pt x="771" y="2758"/>
                </a:cubicBezTo>
                <a:cubicBezTo>
                  <a:pt x="801" y="2758"/>
                  <a:pt x="826" y="2709"/>
                  <a:pt x="826" y="2647"/>
                </a:cubicBezTo>
                <a:cubicBezTo>
                  <a:pt x="826" y="2586"/>
                  <a:pt x="801" y="2536"/>
                  <a:pt x="771" y="2536"/>
                </a:cubicBezTo>
                <a:close/>
                <a:moveTo>
                  <a:pt x="592" y="2536"/>
                </a:moveTo>
                <a:cubicBezTo>
                  <a:pt x="562" y="2536"/>
                  <a:pt x="537" y="2586"/>
                  <a:pt x="537" y="2647"/>
                </a:cubicBezTo>
                <a:cubicBezTo>
                  <a:pt x="537" y="2709"/>
                  <a:pt x="562" y="2758"/>
                  <a:pt x="592" y="2758"/>
                </a:cubicBezTo>
                <a:cubicBezTo>
                  <a:pt x="622" y="2758"/>
                  <a:pt x="647" y="2709"/>
                  <a:pt x="647" y="2647"/>
                </a:cubicBezTo>
                <a:cubicBezTo>
                  <a:pt x="647" y="2586"/>
                  <a:pt x="622" y="2536"/>
                  <a:pt x="592" y="2536"/>
                </a:cubicBezTo>
                <a:close/>
                <a:moveTo>
                  <a:pt x="19933" y="2174"/>
                </a:moveTo>
                <a:cubicBezTo>
                  <a:pt x="19903" y="2174"/>
                  <a:pt x="19878" y="2224"/>
                  <a:pt x="19878" y="2285"/>
                </a:cubicBezTo>
                <a:cubicBezTo>
                  <a:pt x="19878" y="2346"/>
                  <a:pt x="19903" y="2396"/>
                  <a:pt x="19933" y="2396"/>
                </a:cubicBezTo>
                <a:cubicBezTo>
                  <a:pt x="19964" y="2396"/>
                  <a:pt x="19988" y="2346"/>
                  <a:pt x="19988" y="2285"/>
                </a:cubicBezTo>
                <a:cubicBezTo>
                  <a:pt x="19988" y="2224"/>
                  <a:pt x="19964" y="2174"/>
                  <a:pt x="19933" y="2174"/>
                </a:cubicBezTo>
                <a:close/>
                <a:moveTo>
                  <a:pt x="19754" y="2174"/>
                </a:moveTo>
                <a:cubicBezTo>
                  <a:pt x="19724" y="2174"/>
                  <a:pt x="19699" y="2224"/>
                  <a:pt x="19699" y="2285"/>
                </a:cubicBezTo>
                <a:cubicBezTo>
                  <a:pt x="19699" y="2346"/>
                  <a:pt x="19724" y="2396"/>
                  <a:pt x="19754" y="2396"/>
                </a:cubicBezTo>
                <a:cubicBezTo>
                  <a:pt x="19785" y="2396"/>
                  <a:pt x="19809" y="2346"/>
                  <a:pt x="19809" y="2285"/>
                </a:cubicBezTo>
                <a:cubicBezTo>
                  <a:pt x="19809" y="2224"/>
                  <a:pt x="19785" y="2174"/>
                  <a:pt x="19754" y="2174"/>
                </a:cubicBezTo>
                <a:close/>
                <a:moveTo>
                  <a:pt x="19575" y="2174"/>
                </a:moveTo>
                <a:cubicBezTo>
                  <a:pt x="19545" y="2174"/>
                  <a:pt x="19520" y="2224"/>
                  <a:pt x="19520" y="2285"/>
                </a:cubicBezTo>
                <a:cubicBezTo>
                  <a:pt x="19520" y="2346"/>
                  <a:pt x="19545" y="2396"/>
                  <a:pt x="19575" y="2396"/>
                </a:cubicBezTo>
                <a:cubicBezTo>
                  <a:pt x="19605" y="2396"/>
                  <a:pt x="19630" y="2346"/>
                  <a:pt x="19630" y="2285"/>
                </a:cubicBezTo>
                <a:cubicBezTo>
                  <a:pt x="19630" y="2224"/>
                  <a:pt x="19605" y="2174"/>
                  <a:pt x="19575" y="2174"/>
                </a:cubicBezTo>
                <a:close/>
                <a:moveTo>
                  <a:pt x="19396" y="2174"/>
                </a:moveTo>
                <a:cubicBezTo>
                  <a:pt x="19366" y="2174"/>
                  <a:pt x="19341" y="2224"/>
                  <a:pt x="19341" y="2285"/>
                </a:cubicBezTo>
                <a:cubicBezTo>
                  <a:pt x="19341" y="2346"/>
                  <a:pt x="19366" y="2396"/>
                  <a:pt x="19396" y="2396"/>
                </a:cubicBezTo>
                <a:cubicBezTo>
                  <a:pt x="19426" y="2396"/>
                  <a:pt x="19451" y="2346"/>
                  <a:pt x="19451" y="2285"/>
                </a:cubicBezTo>
                <a:cubicBezTo>
                  <a:pt x="19451" y="2224"/>
                  <a:pt x="19426" y="2174"/>
                  <a:pt x="19396" y="2174"/>
                </a:cubicBezTo>
                <a:close/>
                <a:moveTo>
                  <a:pt x="19217" y="2174"/>
                </a:moveTo>
                <a:cubicBezTo>
                  <a:pt x="19187" y="2174"/>
                  <a:pt x="19162" y="2224"/>
                  <a:pt x="19162" y="2285"/>
                </a:cubicBezTo>
                <a:cubicBezTo>
                  <a:pt x="19162" y="2346"/>
                  <a:pt x="19187" y="2396"/>
                  <a:pt x="19217" y="2396"/>
                </a:cubicBezTo>
                <a:cubicBezTo>
                  <a:pt x="19247" y="2396"/>
                  <a:pt x="19272" y="2346"/>
                  <a:pt x="19272" y="2285"/>
                </a:cubicBezTo>
                <a:cubicBezTo>
                  <a:pt x="19272" y="2224"/>
                  <a:pt x="19247" y="2174"/>
                  <a:pt x="19217" y="2174"/>
                </a:cubicBezTo>
                <a:close/>
                <a:moveTo>
                  <a:pt x="19038" y="2174"/>
                </a:moveTo>
                <a:cubicBezTo>
                  <a:pt x="19008" y="2174"/>
                  <a:pt x="18983" y="2224"/>
                  <a:pt x="18983" y="2285"/>
                </a:cubicBezTo>
                <a:cubicBezTo>
                  <a:pt x="18983" y="2346"/>
                  <a:pt x="19008" y="2396"/>
                  <a:pt x="19038" y="2396"/>
                </a:cubicBezTo>
                <a:cubicBezTo>
                  <a:pt x="19068" y="2396"/>
                  <a:pt x="19093" y="2346"/>
                  <a:pt x="19093" y="2285"/>
                </a:cubicBezTo>
                <a:cubicBezTo>
                  <a:pt x="19093" y="2224"/>
                  <a:pt x="19068" y="2174"/>
                  <a:pt x="19038" y="2174"/>
                </a:cubicBezTo>
                <a:close/>
                <a:moveTo>
                  <a:pt x="18859" y="2174"/>
                </a:moveTo>
                <a:cubicBezTo>
                  <a:pt x="18828" y="2174"/>
                  <a:pt x="18804" y="2224"/>
                  <a:pt x="18804" y="2285"/>
                </a:cubicBezTo>
                <a:cubicBezTo>
                  <a:pt x="18804" y="2346"/>
                  <a:pt x="18828" y="2396"/>
                  <a:pt x="18859" y="2396"/>
                </a:cubicBezTo>
                <a:cubicBezTo>
                  <a:pt x="18889" y="2396"/>
                  <a:pt x="18914" y="2346"/>
                  <a:pt x="18914" y="2285"/>
                </a:cubicBezTo>
                <a:cubicBezTo>
                  <a:pt x="18914" y="2224"/>
                  <a:pt x="18889" y="2174"/>
                  <a:pt x="18859" y="2174"/>
                </a:cubicBezTo>
                <a:close/>
                <a:moveTo>
                  <a:pt x="18680" y="2174"/>
                </a:moveTo>
                <a:cubicBezTo>
                  <a:pt x="18649" y="2174"/>
                  <a:pt x="18625" y="2224"/>
                  <a:pt x="18625" y="2285"/>
                </a:cubicBezTo>
                <a:cubicBezTo>
                  <a:pt x="18625" y="2346"/>
                  <a:pt x="18649" y="2396"/>
                  <a:pt x="18680" y="2396"/>
                </a:cubicBezTo>
                <a:cubicBezTo>
                  <a:pt x="18710" y="2396"/>
                  <a:pt x="18735" y="2346"/>
                  <a:pt x="18735" y="2285"/>
                </a:cubicBezTo>
                <a:cubicBezTo>
                  <a:pt x="18735" y="2224"/>
                  <a:pt x="18710" y="2174"/>
                  <a:pt x="18680" y="2174"/>
                </a:cubicBezTo>
                <a:close/>
                <a:moveTo>
                  <a:pt x="18501" y="2174"/>
                </a:moveTo>
                <a:cubicBezTo>
                  <a:pt x="18470" y="2174"/>
                  <a:pt x="18446" y="2224"/>
                  <a:pt x="18446" y="2285"/>
                </a:cubicBezTo>
                <a:cubicBezTo>
                  <a:pt x="18446" y="2346"/>
                  <a:pt x="18470" y="2396"/>
                  <a:pt x="18501" y="2396"/>
                </a:cubicBezTo>
                <a:cubicBezTo>
                  <a:pt x="18531" y="2396"/>
                  <a:pt x="18555" y="2346"/>
                  <a:pt x="18555" y="2285"/>
                </a:cubicBezTo>
                <a:cubicBezTo>
                  <a:pt x="18555" y="2224"/>
                  <a:pt x="18531" y="2174"/>
                  <a:pt x="18501" y="2174"/>
                </a:cubicBezTo>
                <a:close/>
                <a:moveTo>
                  <a:pt x="18321" y="2174"/>
                </a:moveTo>
                <a:cubicBezTo>
                  <a:pt x="18291" y="2174"/>
                  <a:pt x="18267" y="2224"/>
                  <a:pt x="18267" y="2285"/>
                </a:cubicBezTo>
                <a:cubicBezTo>
                  <a:pt x="18267" y="2346"/>
                  <a:pt x="18291" y="2396"/>
                  <a:pt x="18321" y="2396"/>
                </a:cubicBezTo>
                <a:cubicBezTo>
                  <a:pt x="18352" y="2396"/>
                  <a:pt x="18376" y="2346"/>
                  <a:pt x="18376" y="2285"/>
                </a:cubicBezTo>
                <a:cubicBezTo>
                  <a:pt x="18376" y="2224"/>
                  <a:pt x="18352" y="2174"/>
                  <a:pt x="18321" y="2174"/>
                </a:cubicBezTo>
                <a:close/>
                <a:moveTo>
                  <a:pt x="18142" y="2174"/>
                </a:moveTo>
                <a:cubicBezTo>
                  <a:pt x="18112" y="2174"/>
                  <a:pt x="18088" y="2224"/>
                  <a:pt x="18088" y="2285"/>
                </a:cubicBezTo>
                <a:cubicBezTo>
                  <a:pt x="18088" y="2346"/>
                  <a:pt x="18112" y="2396"/>
                  <a:pt x="18142" y="2396"/>
                </a:cubicBezTo>
                <a:cubicBezTo>
                  <a:pt x="18173" y="2396"/>
                  <a:pt x="18197" y="2346"/>
                  <a:pt x="18197" y="2285"/>
                </a:cubicBezTo>
                <a:cubicBezTo>
                  <a:pt x="18197" y="2224"/>
                  <a:pt x="18173" y="2174"/>
                  <a:pt x="18142" y="2174"/>
                </a:cubicBezTo>
                <a:close/>
                <a:moveTo>
                  <a:pt x="17963" y="2174"/>
                </a:moveTo>
                <a:cubicBezTo>
                  <a:pt x="17933" y="2174"/>
                  <a:pt x="17908" y="2224"/>
                  <a:pt x="17908" y="2285"/>
                </a:cubicBezTo>
                <a:cubicBezTo>
                  <a:pt x="17908" y="2346"/>
                  <a:pt x="17933" y="2396"/>
                  <a:pt x="17963" y="2396"/>
                </a:cubicBezTo>
                <a:cubicBezTo>
                  <a:pt x="17994" y="2396"/>
                  <a:pt x="18018" y="2346"/>
                  <a:pt x="18018" y="2285"/>
                </a:cubicBezTo>
                <a:cubicBezTo>
                  <a:pt x="18018" y="2224"/>
                  <a:pt x="17994" y="2174"/>
                  <a:pt x="17963" y="2174"/>
                </a:cubicBezTo>
                <a:close/>
                <a:moveTo>
                  <a:pt x="17784" y="2174"/>
                </a:moveTo>
                <a:cubicBezTo>
                  <a:pt x="17754" y="2174"/>
                  <a:pt x="17729" y="2224"/>
                  <a:pt x="17729" y="2285"/>
                </a:cubicBezTo>
                <a:cubicBezTo>
                  <a:pt x="17729" y="2346"/>
                  <a:pt x="17754" y="2396"/>
                  <a:pt x="17784" y="2396"/>
                </a:cubicBezTo>
                <a:cubicBezTo>
                  <a:pt x="17815" y="2396"/>
                  <a:pt x="17839" y="2346"/>
                  <a:pt x="17839" y="2285"/>
                </a:cubicBezTo>
                <a:cubicBezTo>
                  <a:pt x="17839" y="2224"/>
                  <a:pt x="17815" y="2174"/>
                  <a:pt x="17784" y="2174"/>
                </a:cubicBezTo>
                <a:close/>
                <a:moveTo>
                  <a:pt x="17605" y="2174"/>
                </a:moveTo>
                <a:cubicBezTo>
                  <a:pt x="17575" y="2174"/>
                  <a:pt x="17550" y="2224"/>
                  <a:pt x="17550" y="2285"/>
                </a:cubicBezTo>
                <a:cubicBezTo>
                  <a:pt x="17550" y="2346"/>
                  <a:pt x="17575" y="2396"/>
                  <a:pt x="17605" y="2396"/>
                </a:cubicBezTo>
                <a:cubicBezTo>
                  <a:pt x="17635" y="2396"/>
                  <a:pt x="17660" y="2346"/>
                  <a:pt x="17660" y="2285"/>
                </a:cubicBezTo>
                <a:cubicBezTo>
                  <a:pt x="17660" y="2224"/>
                  <a:pt x="17635" y="2174"/>
                  <a:pt x="17605" y="2174"/>
                </a:cubicBezTo>
                <a:close/>
                <a:moveTo>
                  <a:pt x="17426" y="2174"/>
                </a:moveTo>
                <a:cubicBezTo>
                  <a:pt x="17396" y="2174"/>
                  <a:pt x="17371" y="2224"/>
                  <a:pt x="17371" y="2285"/>
                </a:cubicBezTo>
                <a:cubicBezTo>
                  <a:pt x="17371" y="2346"/>
                  <a:pt x="17396" y="2396"/>
                  <a:pt x="17426" y="2396"/>
                </a:cubicBezTo>
                <a:cubicBezTo>
                  <a:pt x="17456" y="2396"/>
                  <a:pt x="17481" y="2346"/>
                  <a:pt x="17481" y="2285"/>
                </a:cubicBezTo>
                <a:cubicBezTo>
                  <a:pt x="17481" y="2224"/>
                  <a:pt x="17456" y="2174"/>
                  <a:pt x="17426" y="2174"/>
                </a:cubicBezTo>
                <a:close/>
                <a:moveTo>
                  <a:pt x="17247" y="2174"/>
                </a:moveTo>
                <a:cubicBezTo>
                  <a:pt x="17217" y="2174"/>
                  <a:pt x="17192" y="2224"/>
                  <a:pt x="17192" y="2285"/>
                </a:cubicBezTo>
                <a:cubicBezTo>
                  <a:pt x="17192" y="2346"/>
                  <a:pt x="17217" y="2396"/>
                  <a:pt x="17247" y="2396"/>
                </a:cubicBezTo>
                <a:cubicBezTo>
                  <a:pt x="17277" y="2396"/>
                  <a:pt x="17302" y="2346"/>
                  <a:pt x="17302" y="2285"/>
                </a:cubicBezTo>
                <a:cubicBezTo>
                  <a:pt x="17302" y="2224"/>
                  <a:pt x="17277" y="2174"/>
                  <a:pt x="17247" y="2174"/>
                </a:cubicBezTo>
                <a:close/>
                <a:moveTo>
                  <a:pt x="17068" y="2174"/>
                </a:moveTo>
                <a:cubicBezTo>
                  <a:pt x="17038" y="2174"/>
                  <a:pt x="17013" y="2224"/>
                  <a:pt x="17013" y="2285"/>
                </a:cubicBezTo>
                <a:cubicBezTo>
                  <a:pt x="17013" y="2346"/>
                  <a:pt x="17038" y="2396"/>
                  <a:pt x="17068" y="2396"/>
                </a:cubicBezTo>
                <a:cubicBezTo>
                  <a:pt x="17098" y="2396"/>
                  <a:pt x="17123" y="2346"/>
                  <a:pt x="17123" y="2285"/>
                </a:cubicBezTo>
                <a:cubicBezTo>
                  <a:pt x="17123" y="2224"/>
                  <a:pt x="17098" y="2174"/>
                  <a:pt x="17068" y="2174"/>
                </a:cubicBezTo>
                <a:close/>
                <a:moveTo>
                  <a:pt x="16889" y="2174"/>
                </a:moveTo>
                <a:cubicBezTo>
                  <a:pt x="16859" y="2174"/>
                  <a:pt x="16834" y="2224"/>
                  <a:pt x="16834" y="2285"/>
                </a:cubicBezTo>
                <a:cubicBezTo>
                  <a:pt x="16834" y="2346"/>
                  <a:pt x="16859" y="2396"/>
                  <a:pt x="16889" y="2396"/>
                </a:cubicBezTo>
                <a:cubicBezTo>
                  <a:pt x="16919" y="2396"/>
                  <a:pt x="16944" y="2346"/>
                  <a:pt x="16944" y="2285"/>
                </a:cubicBezTo>
                <a:cubicBezTo>
                  <a:pt x="16944" y="2224"/>
                  <a:pt x="16919" y="2174"/>
                  <a:pt x="16889" y="2174"/>
                </a:cubicBezTo>
                <a:close/>
                <a:moveTo>
                  <a:pt x="16710" y="2174"/>
                </a:moveTo>
                <a:cubicBezTo>
                  <a:pt x="16679" y="2174"/>
                  <a:pt x="16655" y="2224"/>
                  <a:pt x="16655" y="2285"/>
                </a:cubicBezTo>
                <a:cubicBezTo>
                  <a:pt x="16655" y="2346"/>
                  <a:pt x="16679" y="2396"/>
                  <a:pt x="16710" y="2396"/>
                </a:cubicBezTo>
                <a:cubicBezTo>
                  <a:pt x="16740" y="2396"/>
                  <a:pt x="16765" y="2346"/>
                  <a:pt x="16765" y="2285"/>
                </a:cubicBezTo>
                <a:cubicBezTo>
                  <a:pt x="16765" y="2224"/>
                  <a:pt x="16740" y="2174"/>
                  <a:pt x="16710" y="2174"/>
                </a:cubicBezTo>
                <a:close/>
                <a:moveTo>
                  <a:pt x="16531" y="2174"/>
                </a:moveTo>
                <a:cubicBezTo>
                  <a:pt x="16500" y="2174"/>
                  <a:pt x="16476" y="2224"/>
                  <a:pt x="16476" y="2285"/>
                </a:cubicBezTo>
                <a:cubicBezTo>
                  <a:pt x="16476" y="2346"/>
                  <a:pt x="16500" y="2396"/>
                  <a:pt x="16531" y="2396"/>
                </a:cubicBezTo>
                <a:cubicBezTo>
                  <a:pt x="16561" y="2396"/>
                  <a:pt x="16585" y="2346"/>
                  <a:pt x="16585" y="2285"/>
                </a:cubicBezTo>
                <a:cubicBezTo>
                  <a:pt x="16585" y="2224"/>
                  <a:pt x="16561" y="2174"/>
                  <a:pt x="16531" y="2174"/>
                </a:cubicBezTo>
                <a:close/>
                <a:moveTo>
                  <a:pt x="16352" y="2174"/>
                </a:moveTo>
                <a:cubicBezTo>
                  <a:pt x="16321" y="2174"/>
                  <a:pt x="16297" y="2224"/>
                  <a:pt x="16297" y="2285"/>
                </a:cubicBezTo>
                <a:cubicBezTo>
                  <a:pt x="16297" y="2346"/>
                  <a:pt x="16321" y="2396"/>
                  <a:pt x="16352" y="2396"/>
                </a:cubicBezTo>
                <a:cubicBezTo>
                  <a:pt x="16382" y="2396"/>
                  <a:pt x="16406" y="2346"/>
                  <a:pt x="16406" y="2285"/>
                </a:cubicBezTo>
                <a:cubicBezTo>
                  <a:pt x="16406" y="2224"/>
                  <a:pt x="16382" y="2174"/>
                  <a:pt x="16352" y="2174"/>
                </a:cubicBezTo>
                <a:close/>
                <a:moveTo>
                  <a:pt x="16172" y="2174"/>
                </a:moveTo>
                <a:cubicBezTo>
                  <a:pt x="16142" y="2174"/>
                  <a:pt x="16118" y="2224"/>
                  <a:pt x="16118" y="2285"/>
                </a:cubicBezTo>
                <a:cubicBezTo>
                  <a:pt x="16118" y="2346"/>
                  <a:pt x="16142" y="2396"/>
                  <a:pt x="16172" y="2396"/>
                </a:cubicBezTo>
                <a:cubicBezTo>
                  <a:pt x="16203" y="2396"/>
                  <a:pt x="16227" y="2346"/>
                  <a:pt x="16227" y="2285"/>
                </a:cubicBezTo>
                <a:cubicBezTo>
                  <a:pt x="16227" y="2224"/>
                  <a:pt x="16203" y="2174"/>
                  <a:pt x="16172" y="2174"/>
                </a:cubicBezTo>
                <a:close/>
                <a:moveTo>
                  <a:pt x="15993" y="2174"/>
                </a:moveTo>
                <a:cubicBezTo>
                  <a:pt x="15963" y="2174"/>
                  <a:pt x="15938" y="2224"/>
                  <a:pt x="15938" y="2285"/>
                </a:cubicBezTo>
                <a:cubicBezTo>
                  <a:pt x="15938" y="2346"/>
                  <a:pt x="15963" y="2396"/>
                  <a:pt x="15993" y="2396"/>
                </a:cubicBezTo>
                <a:cubicBezTo>
                  <a:pt x="16024" y="2396"/>
                  <a:pt x="16048" y="2346"/>
                  <a:pt x="16048" y="2285"/>
                </a:cubicBezTo>
                <a:cubicBezTo>
                  <a:pt x="16048" y="2224"/>
                  <a:pt x="16024" y="2174"/>
                  <a:pt x="15993" y="2174"/>
                </a:cubicBezTo>
                <a:close/>
                <a:moveTo>
                  <a:pt x="15814" y="2174"/>
                </a:moveTo>
                <a:cubicBezTo>
                  <a:pt x="15784" y="2174"/>
                  <a:pt x="15759" y="2224"/>
                  <a:pt x="15759" y="2285"/>
                </a:cubicBezTo>
                <a:cubicBezTo>
                  <a:pt x="15759" y="2346"/>
                  <a:pt x="15784" y="2396"/>
                  <a:pt x="15814" y="2396"/>
                </a:cubicBezTo>
                <a:cubicBezTo>
                  <a:pt x="15845" y="2396"/>
                  <a:pt x="15869" y="2346"/>
                  <a:pt x="15869" y="2285"/>
                </a:cubicBezTo>
                <a:cubicBezTo>
                  <a:pt x="15869" y="2224"/>
                  <a:pt x="15845" y="2174"/>
                  <a:pt x="15814" y="2174"/>
                </a:cubicBezTo>
                <a:close/>
                <a:moveTo>
                  <a:pt x="15635" y="2174"/>
                </a:moveTo>
                <a:cubicBezTo>
                  <a:pt x="15605" y="2174"/>
                  <a:pt x="15580" y="2224"/>
                  <a:pt x="15580" y="2285"/>
                </a:cubicBezTo>
                <a:cubicBezTo>
                  <a:pt x="15580" y="2346"/>
                  <a:pt x="15605" y="2396"/>
                  <a:pt x="15635" y="2396"/>
                </a:cubicBezTo>
                <a:cubicBezTo>
                  <a:pt x="15666" y="2396"/>
                  <a:pt x="15690" y="2346"/>
                  <a:pt x="15690" y="2285"/>
                </a:cubicBezTo>
                <a:cubicBezTo>
                  <a:pt x="15690" y="2224"/>
                  <a:pt x="15666" y="2174"/>
                  <a:pt x="15635" y="2174"/>
                </a:cubicBezTo>
                <a:close/>
                <a:moveTo>
                  <a:pt x="15456" y="2174"/>
                </a:moveTo>
                <a:cubicBezTo>
                  <a:pt x="15426" y="2174"/>
                  <a:pt x="15401" y="2224"/>
                  <a:pt x="15401" y="2285"/>
                </a:cubicBezTo>
                <a:cubicBezTo>
                  <a:pt x="15401" y="2346"/>
                  <a:pt x="15426" y="2396"/>
                  <a:pt x="15456" y="2396"/>
                </a:cubicBezTo>
                <a:cubicBezTo>
                  <a:pt x="15486" y="2396"/>
                  <a:pt x="15511" y="2346"/>
                  <a:pt x="15511" y="2285"/>
                </a:cubicBezTo>
                <a:cubicBezTo>
                  <a:pt x="15511" y="2224"/>
                  <a:pt x="15486" y="2174"/>
                  <a:pt x="15456" y="2174"/>
                </a:cubicBezTo>
                <a:close/>
                <a:moveTo>
                  <a:pt x="15277" y="2174"/>
                </a:moveTo>
                <a:cubicBezTo>
                  <a:pt x="15247" y="2174"/>
                  <a:pt x="15222" y="2224"/>
                  <a:pt x="15222" y="2285"/>
                </a:cubicBezTo>
                <a:cubicBezTo>
                  <a:pt x="15222" y="2346"/>
                  <a:pt x="15247" y="2396"/>
                  <a:pt x="15277" y="2396"/>
                </a:cubicBezTo>
                <a:cubicBezTo>
                  <a:pt x="15307" y="2396"/>
                  <a:pt x="15332" y="2346"/>
                  <a:pt x="15332" y="2285"/>
                </a:cubicBezTo>
                <a:cubicBezTo>
                  <a:pt x="15332" y="2224"/>
                  <a:pt x="15307" y="2174"/>
                  <a:pt x="15277" y="2174"/>
                </a:cubicBezTo>
                <a:close/>
                <a:moveTo>
                  <a:pt x="15098" y="2174"/>
                </a:moveTo>
                <a:cubicBezTo>
                  <a:pt x="15068" y="2174"/>
                  <a:pt x="15043" y="2224"/>
                  <a:pt x="15043" y="2285"/>
                </a:cubicBezTo>
                <a:cubicBezTo>
                  <a:pt x="15043" y="2346"/>
                  <a:pt x="15068" y="2396"/>
                  <a:pt x="15098" y="2396"/>
                </a:cubicBezTo>
                <a:cubicBezTo>
                  <a:pt x="15128" y="2396"/>
                  <a:pt x="15153" y="2346"/>
                  <a:pt x="15153" y="2285"/>
                </a:cubicBezTo>
                <a:cubicBezTo>
                  <a:pt x="15153" y="2224"/>
                  <a:pt x="15128" y="2174"/>
                  <a:pt x="15098" y="2174"/>
                </a:cubicBezTo>
                <a:close/>
                <a:moveTo>
                  <a:pt x="14919" y="2174"/>
                </a:moveTo>
                <a:cubicBezTo>
                  <a:pt x="14889" y="2174"/>
                  <a:pt x="14864" y="2224"/>
                  <a:pt x="14864" y="2285"/>
                </a:cubicBezTo>
                <a:cubicBezTo>
                  <a:pt x="14864" y="2346"/>
                  <a:pt x="14889" y="2396"/>
                  <a:pt x="14919" y="2396"/>
                </a:cubicBezTo>
                <a:cubicBezTo>
                  <a:pt x="14949" y="2396"/>
                  <a:pt x="14974" y="2346"/>
                  <a:pt x="14974" y="2285"/>
                </a:cubicBezTo>
                <a:cubicBezTo>
                  <a:pt x="14974" y="2224"/>
                  <a:pt x="14949" y="2174"/>
                  <a:pt x="14919" y="2174"/>
                </a:cubicBezTo>
                <a:close/>
                <a:moveTo>
                  <a:pt x="14740" y="2174"/>
                </a:moveTo>
                <a:cubicBezTo>
                  <a:pt x="14709" y="2174"/>
                  <a:pt x="14685" y="2224"/>
                  <a:pt x="14685" y="2285"/>
                </a:cubicBezTo>
                <a:cubicBezTo>
                  <a:pt x="14685" y="2346"/>
                  <a:pt x="14709" y="2396"/>
                  <a:pt x="14740" y="2396"/>
                </a:cubicBezTo>
                <a:cubicBezTo>
                  <a:pt x="14770" y="2396"/>
                  <a:pt x="14795" y="2346"/>
                  <a:pt x="14795" y="2285"/>
                </a:cubicBezTo>
                <a:cubicBezTo>
                  <a:pt x="14795" y="2224"/>
                  <a:pt x="14770" y="2174"/>
                  <a:pt x="14740" y="2174"/>
                </a:cubicBezTo>
                <a:close/>
                <a:moveTo>
                  <a:pt x="14561" y="2174"/>
                </a:moveTo>
                <a:cubicBezTo>
                  <a:pt x="14530" y="2174"/>
                  <a:pt x="14506" y="2224"/>
                  <a:pt x="14506" y="2285"/>
                </a:cubicBezTo>
                <a:cubicBezTo>
                  <a:pt x="14506" y="2346"/>
                  <a:pt x="14530" y="2396"/>
                  <a:pt x="14561" y="2396"/>
                </a:cubicBezTo>
                <a:cubicBezTo>
                  <a:pt x="14591" y="2396"/>
                  <a:pt x="14616" y="2346"/>
                  <a:pt x="14616" y="2285"/>
                </a:cubicBezTo>
                <a:cubicBezTo>
                  <a:pt x="14616" y="2224"/>
                  <a:pt x="14591" y="2174"/>
                  <a:pt x="14561" y="2174"/>
                </a:cubicBezTo>
                <a:close/>
                <a:moveTo>
                  <a:pt x="14382" y="2174"/>
                </a:moveTo>
                <a:cubicBezTo>
                  <a:pt x="14351" y="2174"/>
                  <a:pt x="14327" y="2224"/>
                  <a:pt x="14327" y="2285"/>
                </a:cubicBezTo>
                <a:cubicBezTo>
                  <a:pt x="14327" y="2346"/>
                  <a:pt x="14351" y="2396"/>
                  <a:pt x="14382" y="2396"/>
                </a:cubicBezTo>
                <a:cubicBezTo>
                  <a:pt x="14412" y="2396"/>
                  <a:pt x="14436" y="2346"/>
                  <a:pt x="14436" y="2285"/>
                </a:cubicBezTo>
                <a:cubicBezTo>
                  <a:pt x="14436" y="2224"/>
                  <a:pt x="14412" y="2174"/>
                  <a:pt x="14382" y="2174"/>
                </a:cubicBezTo>
                <a:close/>
                <a:moveTo>
                  <a:pt x="14202" y="2174"/>
                </a:moveTo>
                <a:cubicBezTo>
                  <a:pt x="14172" y="2174"/>
                  <a:pt x="14148" y="2224"/>
                  <a:pt x="14148" y="2285"/>
                </a:cubicBezTo>
                <a:cubicBezTo>
                  <a:pt x="14148" y="2346"/>
                  <a:pt x="14172" y="2396"/>
                  <a:pt x="14202" y="2396"/>
                </a:cubicBezTo>
                <a:cubicBezTo>
                  <a:pt x="14233" y="2396"/>
                  <a:pt x="14257" y="2346"/>
                  <a:pt x="14257" y="2285"/>
                </a:cubicBezTo>
                <a:cubicBezTo>
                  <a:pt x="14257" y="2224"/>
                  <a:pt x="14233" y="2174"/>
                  <a:pt x="14202" y="2174"/>
                </a:cubicBezTo>
                <a:close/>
                <a:moveTo>
                  <a:pt x="14023" y="2174"/>
                </a:moveTo>
                <a:cubicBezTo>
                  <a:pt x="13993" y="2174"/>
                  <a:pt x="13969" y="2224"/>
                  <a:pt x="13969" y="2285"/>
                </a:cubicBezTo>
                <a:cubicBezTo>
                  <a:pt x="13969" y="2346"/>
                  <a:pt x="13993" y="2396"/>
                  <a:pt x="14023" y="2396"/>
                </a:cubicBezTo>
                <a:cubicBezTo>
                  <a:pt x="14054" y="2396"/>
                  <a:pt x="14078" y="2346"/>
                  <a:pt x="14078" y="2285"/>
                </a:cubicBezTo>
                <a:cubicBezTo>
                  <a:pt x="14078" y="2224"/>
                  <a:pt x="14054" y="2174"/>
                  <a:pt x="14023" y="2174"/>
                </a:cubicBezTo>
                <a:close/>
                <a:moveTo>
                  <a:pt x="13844" y="2174"/>
                </a:moveTo>
                <a:cubicBezTo>
                  <a:pt x="13814" y="2174"/>
                  <a:pt x="13789" y="2224"/>
                  <a:pt x="13789" y="2285"/>
                </a:cubicBezTo>
                <a:cubicBezTo>
                  <a:pt x="13789" y="2346"/>
                  <a:pt x="13814" y="2396"/>
                  <a:pt x="13844" y="2396"/>
                </a:cubicBezTo>
                <a:cubicBezTo>
                  <a:pt x="13875" y="2396"/>
                  <a:pt x="13899" y="2346"/>
                  <a:pt x="13899" y="2285"/>
                </a:cubicBezTo>
                <a:cubicBezTo>
                  <a:pt x="13899" y="2224"/>
                  <a:pt x="13875" y="2174"/>
                  <a:pt x="13844" y="2174"/>
                </a:cubicBezTo>
                <a:close/>
                <a:moveTo>
                  <a:pt x="13665" y="2174"/>
                </a:moveTo>
                <a:cubicBezTo>
                  <a:pt x="13635" y="2174"/>
                  <a:pt x="13610" y="2224"/>
                  <a:pt x="13610" y="2285"/>
                </a:cubicBezTo>
                <a:cubicBezTo>
                  <a:pt x="13610" y="2346"/>
                  <a:pt x="13635" y="2396"/>
                  <a:pt x="13665" y="2396"/>
                </a:cubicBezTo>
                <a:cubicBezTo>
                  <a:pt x="13696" y="2396"/>
                  <a:pt x="13720" y="2346"/>
                  <a:pt x="13720" y="2285"/>
                </a:cubicBezTo>
                <a:cubicBezTo>
                  <a:pt x="13720" y="2224"/>
                  <a:pt x="13696" y="2174"/>
                  <a:pt x="13665" y="2174"/>
                </a:cubicBezTo>
                <a:close/>
                <a:moveTo>
                  <a:pt x="13486" y="2174"/>
                </a:moveTo>
                <a:cubicBezTo>
                  <a:pt x="13456" y="2174"/>
                  <a:pt x="13431" y="2224"/>
                  <a:pt x="13431" y="2285"/>
                </a:cubicBezTo>
                <a:cubicBezTo>
                  <a:pt x="13431" y="2346"/>
                  <a:pt x="13456" y="2396"/>
                  <a:pt x="13486" y="2396"/>
                </a:cubicBezTo>
                <a:cubicBezTo>
                  <a:pt x="13516" y="2396"/>
                  <a:pt x="13541" y="2346"/>
                  <a:pt x="13541" y="2285"/>
                </a:cubicBezTo>
                <a:cubicBezTo>
                  <a:pt x="13541" y="2224"/>
                  <a:pt x="13516" y="2174"/>
                  <a:pt x="13486" y="2174"/>
                </a:cubicBezTo>
                <a:close/>
                <a:moveTo>
                  <a:pt x="13307" y="2174"/>
                </a:moveTo>
                <a:cubicBezTo>
                  <a:pt x="13277" y="2174"/>
                  <a:pt x="13252" y="2224"/>
                  <a:pt x="13252" y="2285"/>
                </a:cubicBezTo>
                <a:cubicBezTo>
                  <a:pt x="13252" y="2346"/>
                  <a:pt x="13277" y="2396"/>
                  <a:pt x="13307" y="2396"/>
                </a:cubicBezTo>
                <a:cubicBezTo>
                  <a:pt x="13337" y="2396"/>
                  <a:pt x="13362" y="2346"/>
                  <a:pt x="13362" y="2285"/>
                </a:cubicBezTo>
                <a:cubicBezTo>
                  <a:pt x="13362" y="2224"/>
                  <a:pt x="13337" y="2174"/>
                  <a:pt x="13307" y="2174"/>
                </a:cubicBezTo>
                <a:close/>
                <a:moveTo>
                  <a:pt x="13128" y="2174"/>
                </a:moveTo>
                <a:cubicBezTo>
                  <a:pt x="13098" y="2174"/>
                  <a:pt x="13073" y="2224"/>
                  <a:pt x="13073" y="2285"/>
                </a:cubicBezTo>
                <a:cubicBezTo>
                  <a:pt x="13073" y="2346"/>
                  <a:pt x="13098" y="2396"/>
                  <a:pt x="13128" y="2396"/>
                </a:cubicBezTo>
                <a:cubicBezTo>
                  <a:pt x="13158" y="2396"/>
                  <a:pt x="13183" y="2346"/>
                  <a:pt x="13183" y="2285"/>
                </a:cubicBezTo>
                <a:cubicBezTo>
                  <a:pt x="13183" y="2224"/>
                  <a:pt x="13158" y="2174"/>
                  <a:pt x="13128" y="2174"/>
                </a:cubicBezTo>
                <a:close/>
                <a:moveTo>
                  <a:pt x="12949" y="2174"/>
                </a:moveTo>
                <a:cubicBezTo>
                  <a:pt x="12919" y="2174"/>
                  <a:pt x="12894" y="2224"/>
                  <a:pt x="12894" y="2285"/>
                </a:cubicBezTo>
                <a:cubicBezTo>
                  <a:pt x="12894" y="2346"/>
                  <a:pt x="12919" y="2396"/>
                  <a:pt x="12949" y="2396"/>
                </a:cubicBezTo>
                <a:cubicBezTo>
                  <a:pt x="12979" y="2396"/>
                  <a:pt x="13004" y="2346"/>
                  <a:pt x="13004" y="2285"/>
                </a:cubicBezTo>
                <a:cubicBezTo>
                  <a:pt x="13004" y="2224"/>
                  <a:pt x="12979" y="2174"/>
                  <a:pt x="12949" y="2174"/>
                </a:cubicBezTo>
                <a:close/>
                <a:moveTo>
                  <a:pt x="12770" y="2174"/>
                </a:moveTo>
                <a:cubicBezTo>
                  <a:pt x="12740" y="2174"/>
                  <a:pt x="12715" y="2224"/>
                  <a:pt x="12715" y="2285"/>
                </a:cubicBezTo>
                <a:cubicBezTo>
                  <a:pt x="12715" y="2346"/>
                  <a:pt x="12740" y="2396"/>
                  <a:pt x="12770" y="2396"/>
                </a:cubicBezTo>
                <a:cubicBezTo>
                  <a:pt x="12800" y="2396"/>
                  <a:pt x="12825" y="2346"/>
                  <a:pt x="12825" y="2285"/>
                </a:cubicBezTo>
                <a:cubicBezTo>
                  <a:pt x="12825" y="2224"/>
                  <a:pt x="12800" y="2174"/>
                  <a:pt x="12770" y="2174"/>
                </a:cubicBezTo>
                <a:close/>
                <a:moveTo>
                  <a:pt x="12591" y="2174"/>
                </a:moveTo>
                <a:cubicBezTo>
                  <a:pt x="12560" y="2174"/>
                  <a:pt x="12536" y="2224"/>
                  <a:pt x="12536" y="2285"/>
                </a:cubicBezTo>
                <a:cubicBezTo>
                  <a:pt x="12536" y="2346"/>
                  <a:pt x="12560" y="2396"/>
                  <a:pt x="12591" y="2396"/>
                </a:cubicBezTo>
                <a:cubicBezTo>
                  <a:pt x="12621" y="2396"/>
                  <a:pt x="12646" y="2346"/>
                  <a:pt x="12646" y="2285"/>
                </a:cubicBezTo>
                <a:cubicBezTo>
                  <a:pt x="12646" y="2224"/>
                  <a:pt x="12621" y="2174"/>
                  <a:pt x="12591" y="2174"/>
                </a:cubicBezTo>
                <a:close/>
                <a:moveTo>
                  <a:pt x="12412" y="2174"/>
                </a:moveTo>
                <a:cubicBezTo>
                  <a:pt x="12381" y="2174"/>
                  <a:pt x="12357" y="2224"/>
                  <a:pt x="12357" y="2285"/>
                </a:cubicBezTo>
                <a:cubicBezTo>
                  <a:pt x="12357" y="2346"/>
                  <a:pt x="12381" y="2396"/>
                  <a:pt x="12412" y="2396"/>
                </a:cubicBezTo>
                <a:cubicBezTo>
                  <a:pt x="12442" y="2396"/>
                  <a:pt x="12466" y="2346"/>
                  <a:pt x="12466" y="2285"/>
                </a:cubicBezTo>
                <a:cubicBezTo>
                  <a:pt x="12466" y="2224"/>
                  <a:pt x="12442" y="2174"/>
                  <a:pt x="12412" y="2174"/>
                </a:cubicBezTo>
                <a:close/>
                <a:moveTo>
                  <a:pt x="12233" y="2174"/>
                </a:moveTo>
                <a:cubicBezTo>
                  <a:pt x="12202" y="2174"/>
                  <a:pt x="12178" y="2224"/>
                  <a:pt x="12178" y="2285"/>
                </a:cubicBezTo>
                <a:cubicBezTo>
                  <a:pt x="12178" y="2346"/>
                  <a:pt x="12202" y="2396"/>
                  <a:pt x="12233" y="2396"/>
                </a:cubicBezTo>
                <a:cubicBezTo>
                  <a:pt x="12263" y="2396"/>
                  <a:pt x="12287" y="2346"/>
                  <a:pt x="12287" y="2285"/>
                </a:cubicBezTo>
                <a:cubicBezTo>
                  <a:pt x="12287" y="2224"/>
                  <a:pt x="12263" y="2174"/>
                  <a:pt x="12233" y="2174"/>
                </a:cubicBezTo>
                <a:close/>
                <a:moveTo>
                  <a:pt x="12053" y="2174"/>
                </a:moveTo>
                <a:cubicBezTo>
                  <a:pt x="12023" y="2174"/>
                  <a:pt x="11999" y="2224"/>
                  <a:pt x="11999" y="2285"/>
                </a:cubicBezTo>
                <a:cubicBezTo>
                  <a:pt x="11999" y="2346"/>
                  <a:pt x="12023" y="2396"/>
                  <a:pt x="12053" y="2396"/>
                </a:cubicBezTo>
                <a:cubicBezTo>
                  <a:pt x="12084" y="2396"/>
                  <a:pt x="12108" y="2346"/>
                  <a:pt x="12108" y="2285"/>
                </a:cubicBezTo>
                <a:cubicBezTo>
                  <a:pt x="12108" y="2224"/>
                  <a:pt x="12084" y="2174"/>
                  <a:pt x="12053" y="2174"/>
                </a:cubicBezTo>
                <a:close/>
                <a:moveTo>
                  <a:pt x="11874" y="2174"/>
                </a:moveTo>
                <a:cubicBezTo>
                  <a:pt x="11844" y="2174"/>
                  <a:pt x="11819" y="2224"/>
                  <a:pt x="11819" y="2285"/>
                </a:cubicBezTo>
                <a:cubicBezTo>
                  <a:pt x="11819" y="2346"/>
                  <a:pt x="11844" y="2396"/>
                  <a:pt x="11874" y="2396"/>
                </a:cubicBezTo>
                <a:cubicBezTo>
                  <a:pt x="11905" y="2396"/>
                  <a:pt x="11929" y="2346"/>
                  <a:pt x="11929" y="2285"/>
                </a:cubicBezTo>
                <a:cubicBezTo>
                  <a:pt x="11929" y="2224"/>
                  <a:pt x="11905" y="2174"/>
                  <a:pt x="11874" y="2174"/>
                </a:cubicBezTo>
                <a:close/>
                <a:moveTo>
                  <a:pt x="11695" y="2174"/>
                </a:moveTo>
                <a:cubicBezTo>
                  <a:pt x="11665" y="2174"/>
                  <a:pt x="11640" y="2224"/>
                  <a:pt x="11640" y="2285"/>
                </a:cubicBezTo>
                <a:cubicBezTo>
                  <a:pt x="11640" y="2346"/>
                  <a:pt x="11665" y="2396"/>
                  <a:pt x="11695" y="2396"/>
                </a:cubicBezTo>
                <a:cubicBezTo>
                  <a:pt x="11726" y="2396"/>
                  <a:pt x="11750" y="2346"/>
                  <a:pt x="11750" y="2285"/>
                </a:cubicBezTo>
                <a:cubicBezTo>
                  <a:pt x="11750" y="2224"/>
                  <a:pt x="11726" y="2174"/>
                  <a:pt x="11695" y="2174"/>
                </a:cubicBezTo>
                <a:close/>
                <a:moveTo>
                  <a:pt x="11516" y="2174"/>
                </a:moveTo>
                <a:cubicBezTo>
                  <a:pt x="11486" y="2174"/>
                  <a:pt x="11461" y="2224"/>
                  <a:pt x="11461" y="2285"/>
                </a:cubicBezTo>
                <a:cubicBezTo>
                  <a:pt x="11461" y="2346"/>
                  <a:pt x="11486" y="2396"/>
                  <a:pt x="11516" y="2396"/>
                </a:cubicBezTo>
                <a:cubicBezTo>
                  <a:pt x="11546" y="2396"/>
                  <a:pt x="11571" y="2346"/>
                  <a:pt x="11571" y="2285"/>
                </a:cubicBezTo>
                <a:cubicBezTo>
                  <a:pt x="11571" y="2224"/>
                  <a:pt x="11546" y="2174"/>
                  <a:pt x="11516" y="2174"/>
                </a:cubicBezTo>
                <a:close/>
                <a:moveTo>
                  <a:pt x="11337" y="2174"/>
                </a:moveTo>
                <a:cubicBezTo>
                  <a:pt x="11307" y="2174"/>
                  <a:pt x="11282" y="2224"/>
                  <a:pt x="11282" y="2285"/>
                </a:cubicBezTo>
                <a:cubicBezTo>
                  <a:pt x="11282" y="2346"/>
                  <a:pt x="11307" y="2396"/>
                  <a:pt x="11337" y="2396"/>
                </a:cubicBezTo>
                <a:cubicBezTo>
                  <a:pt x="11367" y="2396"/>
                  <a:pt x="11392" y="2346"/>
                  <a:pt x="11392" y="2285"/>
                </a:cubicBezTo>
                <a:cubicBezTo>
                  <a:pt x="11392" y="2224"/>
                  <a:pt x="11367" y="2174"/>
                  <a:pt x="11337" y="2174"/>
                </a:cubicBezTo>
                <a:close/>
                <a:moveTo>
                  <a:pt x="11158" y="2174"/>
                </a:moveTo>
                <a:cubicBezTo>
                  <a:pt x="11128" y="2174"/>
                  <a:pt x="11103" y="2224"/>
                  <a:pt x="11103" y="2285"/>
                </a:cubicBezTo>
                <a:cubicBezTo>
                  <a:pt x="11103" y="2346"/>
                  <a:pt x="11128" y="2396"/>
                  <a:pt x="11158" y="2396"/>
                </a:cubicBezTo>
                <a:cubicBezTo>
                  <a:pt x="11188" y="2396"/>
                  <a:pt x="11213" y="2346"/>
                  <a:pt x="11213" y="2285"/>
                </a:cubicBezTo>
                <a:cubicBezTo>
                  <a:pt x="11213" y="2224"/>
                  <a:pt x="11188" y="2174"/>
                  <a:pt x="11158" y="2174"/>
                </a:cubicBezTo>
                <a:close/>
                <a:moveTo>
                  <a:pt x="10979" y="2174"/>
                </a:moveTo>
                <a:cubicBezTo>
                  <a:pt x="10949" y="2174"/>
                  <a:pt x="10924" y="2224"/>
                  <a:pt x="10924" y="2285"/>
                </a:cubicBezTo>
                <a:cubicBezTo>
                  <a:pt x="10924" y="2346"/>
                  <a:pt x="10949" y="2396"/>
                  <a:pt x="10979" y="2396"/>
                </a:cubicBezTo>
                <a:cubicBezTo>
                  <a:pt x="11009" y="2396"/>
                  <a:pt x="11034" y="2346"/>
                  <a:pt x="11034" y="2285"/>
                </a:cubicBezTo>
                <a:cubicBezTo>
                  <a:pt x="11034" y="2224"/>
                  <a:pt x="11009" y="2174"/>
                  <a:pt x="10979" y="2174"/>
                </a:cubicBezTo>
                <a:close/>
                <a:moveTo>
                  <a:pt x="10800" y="2174"/>
                </a:moveTo>
                <a:cubicBezTo>
                  <a:pt x="10770" y="2174"/>
                  <a:pt x="10745" y="2224"/>
                  <a:pt x="10745" y="2285"/>
                </a:cubicBezTo>
                <a:cubicBezTo>
                  <a:pt x="10745" y="2346"/>
                  <a:pt x="10770" y="2396"/>
                  <a:pt x="10800" y="2396"/>
                </a:cubicBezTo>
                <a:cubicBezTo>
                  <a:pt x="10830" y="2396"/>
                  <a:pt x="10855" y="2346"/>
                  <a:pt x="10855" y="2285"/>
                </a:cubicBezTo>
                <a:cubicBezTo>
                  <a:pt x="10855" y="2224"/>
                  <a:pt x="10830" y="2174"/>
                  <a:pt x="10800" y="2174"/>
                </a:cubicBezTo>
                <a:close/>
                <a:moveTo>
                  <a:pt x="10621" y="2174"/>
                </a:moveTo>
                <a:cubicBezTo>
                  <a:pt x="10590" y="2174"/>
                  <a:pt x="10566" y="2224"/>
                  <a:pt x="10566" y="2285"/>
                </a:cubicBezTo>
                <a:cubicBezTo>
                  <a:pt x="10566" y="2346"/>
                  <a:pt x="10590" y="2396"/>
                  <a:pt x="10621" y="2396"/>
                </a:cubicBezTo>
                <a:cubicBezTo>
                  <a:pt x="10651" y="2396"/>
                  <a:pt x="10676" y="2346"/>
                  <a:pt x="10676" y="2285"/>
                </a:cubicBezTo>
                <a:cubicBezTo>
                  <a:pt x="10676" y="2224"/>
                  <a:pt x="10651" y="2174"/>
                  <a:pt x="10621" y="2174"/>
                </a:cubicBezTo>
                <a:close/>
                <a:moveTo>
                  <a:pt x="9009" y="2174"/>
                </a:moveTo>
                <a:cubicBezTo>
                  <a:pt x="8979" y="2174"/>
                  <a:pt x="8954" y="2224"/>
                  <a:pt x="8954" y="2285"/>
                </a:cubicBezTo>
                <a:cubicBezTo>
                  <a:pt x="8954" y="2346"/>
                  <a:pt x="8979" y="2396"/>
                  <a:pt x="9009" y="2396"/>
                </a:cubicBezTo>
                <a:cubicBezTo>
                  <a:pt x="9039" y="2396"/>
                  <a:pt x="9064" y="2346"/>
                  <a:pt x="9064" y="2285"/>
                </a:cubicBezTo>
                <a:cubicBezTo>
                  <a:pt x="9064" y="2224"/>
                  <a:pt x="9039" y="2174"/>
                  <a:pt x="9009" y="2174"/>
                </a:cubicBezTo>
                <a:close/>
                <a:moveTo>
                  <a:pt x="8830" y="2174"/>
                </a:moveTo>
                <a:cubicBezTo>
                  <a:pt x="8800" y="2174"/>
                  <a:pt x="8775" y="2224"/>
                  <a:pt x="8775" y="2285"/>
                </a:cubicBezTo>
                <a:cubicBezTo>
                  <a:pt x="8775" y="2346"/>
                  <a:pt x="8800" y="2396"/>
                  <a:pt x="8830" y="2396"/>
                </a:cubicBezTo>
                <a:cubicBezTo>
                  <a:pt x="8860" y="2396"/>
                  <a:pt x="8885" y="2346"/>
                  <a:pt x="8885" y="2285"/>
                </a:cubicBezTo>
                <a:cubicBezTo>
                  <a:pt x="8885" y="2224"/>
                  <a:pt x="8860" y="2174"/>
                  <a:pt x="8830" y="2174"/>
                </a:cubicBezTo>
                <a:close/>
                <a:moveTo>
                  <a:pt x="8651" y="2174"/>
                </a:moveTo>
                <a:cubicBezTo>
                  <a:pt x="8621" y="2174"/>
                  <a:pt x="8596" y="2224"/>
                  <a:pt x="8596" y="2285"/>
                </a:cubicBezTo>
                <a:cubicBezTo>
                  <a:pt x="8596" y="2346"/>
                  <a:pt x="8621" y="2396"/>
                  <a:pt x="8651" y="2396"/>
                </a:cubicBezTo>
                <a:cubicBezTo>
                  <a:pt x="8681" y="2396"/>
                  <a:pt x="8706" y="2346"/>
                  <a:pt x="8706" y="2285"/>
                </a:cubicBezTo>
                <a:cubicBezTo>
                  <a:pt x="8706" y="2224"/>
                  <a:pt x="8681" y="2174"/>
                  <a:pt x="8651" y="2174"/>
                </a:cubicBezTo>
                <a:close/>
                <a:moveTo>
                  <a:pt x="7934" y="2174"/>
                </a:moveTo>
                <a:cubicBezTo>
                  <a:pt x="7904" y="2174"/>
                  <a:pt x="7880" y="2224"/>
                  <a:pt x="7880" y="2285"/>
                </a:cubicBezTo>
                <a:cubicBezTo>
                  <a:pt x="7880" y="2346"/>
                  <a:pt x="7904" y="2396"/>
                  <a:pt x="7934" y="2396"/>
                </a:cubicBezTo>
                <a:cubicBezTo>
                  <a:pt x="7965" y="2396"/>
                  <a:pt x="7989" y="2346"/>
                  <a:pt x="7989" y="2285"/>
                </a:cubicBezTo>
                <a:cubicBezTo>
                  <a:pt x="7989" y="2224"/>
                  <a:pt x="7965" y="2174"/>
                  <a:pt x="7934" y="2174"/>
                </a:cubicBezTo>
                <a:close/>
                <a:moveTo>
                  <a:pt x="7755" y="2174"/>
                </a:moveTo>
                <a:cubicBezTo>
                  <a:pt x="7725" y="2174"/>
                  <a:pt x="7701" y="2224"/>
                  <a:pt x="7701" y="2285"/>
                </a:cubicBezTo>
                <a:cubicBezTo>
                  <a:pt x="7701" y="2346"/>
                  <a:pt x="7725" y="2396"/>
                  <a:pt x="7755" y="2396"/>
                </a:cubicBezTo>
                <a:cubicBezTo>
                  <a:pt x="7786" y="2396"/>
                  <a:pt x="7810" y="2346"/>
                  <a:pt x="7810" y="2285"/>
                </a:cubicBezTo>
                <a:cubicBezTo>
                  <a:pt x="7810" y="2224"/>
                  <a:pt x="7786" y="2174"/>
                  <a:pt x="7755" y="2174"/>
                </a:cubicBezTo>
                <a:close/>
                <a:moveTo>
                  <a:pt x="7576" y="2174"/>
                </a:moveTo>
                <a:cubicBezTo>
                  <a:pt x="7546" y="2174"/>
                  <a:pt x="7521" y="2224"/>
                  <a:pt x="7521" y="2285"/>
                </a:cubicBezTo>
                <a:cubicBezTo>
                  <a:pt x="7521" y="2346"/>
                  <a:pt x="7546" y="2396"/>
                  <a:pt x="7576" y="2396"/>
                </a:cubicBezTo>
                <a:cubicBezTo>
                  <a:pt x="7607" y="2396"/>
                  <a:pt x="7631" y="2346"/>
                  <a:pt x="7631" y="2285"/>
                </a:cubicBezTo>
                <a:cubicBezTo>
                  <a:pt x="7631" y="2224"/>
                  <a:pt x="7607" y="2174"/>
                  <a:pt x="7576" y="2174"/>
                </a:cubicBezTo>
                <a:close/>
                <a:moveTo>
                  <a:pt x="7397" y="2174"/>
                </a:moveTo>
                <a:cubicBezTo>
                  <a:pt x="7367" y="2174"/>
                  <a:pt x="7342" y="2224"/>
                  <a:pt x="7342" y="2285"/>
                </a:cubicBezTo>
                <a:cubicBezTo>
                  <a:pt x="7342" y="2346"/>
                  <a:pt x="7367" y="2396"/>
                  <a:pt x="7397" y="2396"/>
                </a:cubicBezTo>
                <a:cubicBezTo>
                  <a:pt x="7428" y="2396"/>
                  <a:pt x="7452" y="2346"/>
                  <a:pt x="7452" y="2285"/>
                </a:cubicBezTo>
                <a:cubicBezTo>
                  <a:pt x="7452" y="2224"/>
                  <a:pt x="7428" y="2174"/>
                  <a:pt x="7397" y="2174"/>
                </a:cubicBezTo>
                <a:close/>
                <a:moveTo>
                  <a:pt x="7218" y="2174"/>
                </a:moveTo>
                <a:cubicBezTo>
                  <a:pt x="7188" y="2174"/>
                  <a:pt x="7163" y="2224"/>
                  <a:pt x="7163" y="2285"/>
                </a:cubicBezTo>
                <a:cubicBezTo>
                  <a:pt x="7163" y="2346"/>
                  <a:pt x="7188" y="2396"/>
                  <a:pt x="7218" y="2396"/>
                </a:cubicBezTo>
                <a:cubicBezTo>
                  <a:pt x="7248" y="2396"/>
                  <a:pt x="7273" y="2346"/>
                  <a:pt x="7273" y="2285"/>
                </a:cubicBezTo>
                <a:cubicBezTo>
                  <a:pt x="7273" y="2224"/>
                  <a:pt x="7248" y="2174"/>
                  <a:pt x="7218" y="2174"/>
                </a:cubicBezTo>
                <a:close/>
                <a:moveTo>
                  <a:pt x="6502" y="2174"/>
                </a:moveTo>
                <a:cubicBezTo>
                  <a:pt x="6472" y="2174"/>
                  <a:pt x="6447" y="2224"/>
                  <a:pt x="6447" y="2285"/>
                </a:cubicBezTo>
                <a:cubicBezTo>
                  <a:pt x="6447" y="2346"/>
                  <a:pt x="6472" y="2396"/>
                  <a:pt x="6502" y="2396"/>
                </a:cubicBezTo>
                <a:cubicBezTo>
                  <a:pt x="6532" y="2396"/>
                  <a:pt x="6557" y="2346"/>
                  <a:pt x="6557" y="2285"/>
                </a:cubicBezTo>
                <a:cubicBezTo>
                  <a:pt x="6557" y="2224"/>
                  <a:pt x="6532" y="2174"/>
                  <a:pt x="6502" y="2174"/>
                </a:cubicBezTo>
                <a:close/>
                <a:moveTo>
                  <a:pt x="6323" y="2174"/>
                </a:moveTo>
                <a:cubicBezTo>
                  <a:pt x="6292" y="2174"/>
                  <a:pt x="6268" y="2224"/>
                  <a:pt x="6268" y="2285"/>
                </a:cubicBezTo>
                <a:cubicBezTo>
                  <a:pt x="6268" y="2346"/>
                  <a:pt x="6292" y="2396"/>
                  <a:pt x="6323" y="2396"/>
                </a:cubicBezTo>
                <a:cubicBezTo>
                  <a:pt x="6353" y="2396"/>
                  <a:pt x="6378" y="2346"/>
                  <a:pt x="6378" y="2285"/>
                </a:cubicBezTo>
                <a:cubicBezTo>
                  <a:pt x="6378" y="2224"/>
                  <a:pt x="6353" y="2174"/>
                  <a:pt x="6323" y="2174"/>
                </a:cubicBezTo>
                <a:close/>
                <a:moveTo>
                  <a:pt x="6144" y="2174"/>
                </a:moveTo>
                <a:cubicBezTo>
                  <a:pt x="6113" y="2174"/>
                  <a:pt x="6089" y="2224"/>
                  <a:pt x="6089" y="2285"/>
                </a:cubicBezTo>
                <a:cubicBezTo>
                  <a:pt x="6089" y="2346"/>
                  <a:pt x="6113" y="2396"/>
                  <a:pt x="6144" y="2396"/>
                </a:cubicBezTo>
                <a:cubicBezTo>
                  <a:pt x="6174" y="2396"/>
                  <a:pt x="6199" y="2346"/>
                  <a:pt x="6199" y="2285"/>
                </a:cubicBezTo>
                <a:cubicBezTo>
                  <a:pt x="6199" y="2224"/>
                  <a:pt x="6174" y="2174"/>
                  <a:pt x="6144" y="2174"/>
                </a:cubicBezTo>
                <a:close/>
                <a:moveTo>
                  <a:pt x="5965" y="2174"/>
                </a:moveTo>
                <a:cubicBezTo>
                  <a:pt x="5934" y="2174"/>
                  <a:pt x="5910" y="2224"/>
                  <a:pt x="5910" y="2285"/>
                </a:cubicBezTo>
                <a:cubicBezTo>
                  <a:pt x="5910" y="2346"/>
                  <a:pt x="5934" y="2396"/>
                  <a:pt x="5965" y="2396"/>
                </a:cubicBezTo>
                <a:cubicBezTo>
                  <a:pt x="5995" y="2396"/>
                  <a:pt x="6019" y="2346"/>
                  <a:pt x="6019" y="2285"/>
                </a:cubicBezTo>
                <a:cubicBezTo>
                  <a:pt x="6019" y="2224"/>
                  <a:pt x="5995" y="2174"/>
                  <a:pt x="5965" y="2174"/>
                </a:cubicBezTo>
                <a:close/>
                <a:moveTo>
                  <a:pt x="5786" y="2174"/>
                </a:moveTo>
                <a:cubicBezTo>
                  <a:pt x="5755" y="2174"/>
                  <a:pt x="5731" y="2224"/>
                  <a:pt x="5731" y="2285"/>
                </a:cubicBezTo>
                <a:cubicBezTo>
                  <a:pt x="5731" y="2346"/>
                  <a:pt x="5755" y="2396"/>
                  <a:pt x="5786" y="2396"/>
                </a:cubicBezTo>
                <a:cubicBezTo>
                  <a:pt x="5816" y="2396"/>
                  <a:pt x="5840" y="2346"/>
                  <a:pt x="5840" y="2285"/>
                </a:cubicBezTo>
                <a:cubicBezTo>
                  <a:pt x="5840" y="2224"/>
                  <a:pt x="5816" y="2174"/>
                  <a:pt x="5786" y="2174"/>
                </a:cubicBezTo>
                <a:close/>
                <a:moveTo>
                  <a:pt x="5427" y="2174"/>
                </a:moveTo>
                <a:cubicBezTo>
                  <a:pt x="5397" y="2174"/>
                  <a:pt x="5372" y="2224"/>
                  <a:pt x="5372" y="2285"/>
                </a:cubicBezTo>
                <a:cubicBezTo>
                  <a:pt x="5372" y="2346"/>
                  <a:pt x="5397" y="2396"/>
                  <a:pt x="5427" y="2396"/>
                </a:cubicBezTo>
                <a:cubicBezTo>
                  <a:pt x="5458" y="2396"/>
                  <a:pt x="5482" y="2346"/>
                  <a:pt x="5482" y="2285"/>
                </a:cubicBezTo>
                <a:cubicBezTo>
                  <a:pt x="5482" y="2224"/>
                  <a:pt x="5458" y="2174"/>
                  <a:pt x="5427" y="2174"/>
                </a:cubicBezTo>
                <a:close/>
                <a:moveTo>
                  <a:pt x="5248" y="2174"/>
                </a:moveTo>
                <a:cubicBezTo>
                  <a:pt x="5218" y="2174"/>
                  <a:pt x="5193" y="2224"/>
                  <a:pt x="5193" y="2285"/>
                </a:cubicBezTo>
                <a:cubicBezTo>
                  <a:pt x="5193" y="2346"/>
                  <a:pt x="5218" y="2396"/>
                  <a:pt x="5248" y="2396"/>
                </a:cubicBezTo>
                <a:cubicBezTo>
                  <a:pt x="5279" y="2396"/>
                  <a:pt x="5303" y="2346"/>
                  <a:pt x="5303" y="2285"/>
                </a:cubicBezTo>
                <a:cubicBezTo>
                  <a:pt x="5303" y="2224"/>
                  <a:pt x="5279" y="2174"/>
                  <a:pt x="5248" y="2174"/>
                </a:cubicBezTo>
                <a:close/>
                <a:moveTo>
                  <a:pt x="5069" y="2174"/>
                </a:moveTo>
                <a:cubicBezTo>
                  <a:pt x="5039" y="2174"/>
                  <a:pt x="5014" y="2224"/>
                  <a:pt x="5014" y="2285"/>
                </a:cubicBezTo>
                <a:cubicBezTo>
                  <a:pt x="5014" y="2346"/>
                  <a:pt x="5039" y="2396"/>
                  <a:pt x="5069" y="2396"/>
                </a:cubicBezTo>
                <a:cubicBezTo>
                  <a:pt x="5099" y="2396"/>
                  <a:pt x="5124" y="2346"/>
                  <a:pt x="5124" y="2285"/>
                </a:cubicBezTo>
                <a:cubicBezTo>
                  <a:pt x="5124" y="2224"/>
                  <a:pt x="5099" y="2174"/>
                  <a:pt x="5069" y="2174"/>
                </a:cubicBezTo>
                <a:close/>
                <a:moveTo>
                  <a:pt x="4890" y="2174"/>
                </a:moveTo>
                <a:cubicBezTo>
                  <a:pt x="4860" y="2174"/>
                  <a:pt x="4835" y="2224"/>
                  <a:pt x="4835" y="2285"/>
                </a:cubicBezTo>
                <a:cubicBezTo>
                  <a:pt x="4835" y="2346"/>
                  <a:pt x="4860" y="2396"/>
                  <a:pt x="4890" y="2396"/>
                </a:cubicBezTo>
                <a:cubicBezTo>
                  <a:pt x="4920" y="2396"/>
                  <a:pt x="4945" y="2346"/>
                  <a:pt x="4945" y="2285"/>
                </a:cubicBezTo>
                <a:cubicBezTo>
                  <a:pt x="4945" y="2224"/>
                  <a:pt x="4920" y="2174"/>
                  <a:pt x="4890" y="2174"/>
                </a:cubicBezTo>
                <a:close/>
                <a:moveTo>
                  <a:pt x="4711" y="2174"/>
                </a:moveTo>
                <a:cubicBezTo>
                  <a:pt x="4681" y="2174"/>
                  <a:pt x="4656" y="2224"/>
                  <a:pt x="4656" y="2285"/>
                </a:cubicBezTo>
                <a:cubicBezTo>
                  <a:pt x="4656" y="2346"/>
                  <a:pt x="4681" y="2396"/>
                  <a:pt x="4711" y="2396"/>
                </a:cubicBezTo>
                <a:cubicBezTo>
                  <a:pt x="4741" y="2396"/>
                  <a:pt x="4766" y="2346"/>
                  <a:pt x="4766" y="2285"/>
                </a:cubicBezTo>
                <a:cubicBezTo>
                  <a:pt x="4766" y="2224"/>
                  <a:pt x="4741" y="2174"/>
                  <a:pt x="4711" y="2174"/>
                </a:cubicBezTo>
                <a:close/>
                <a:moveTo>
                  <a:pt x="4532" y="2174"/>
                </a:moveTo>
                <a:cubicBezTo>
                  <a:pt x="4502" y="2174"/>
                  <a:pt x="4477" y="2224"/>
                  <a:pt x="4477" y="2285"/>
                </a:cubicBezTo>
                <a:cubicBezTo>
                  <a:pt x="4477" y="2346"/>
                  <a:pt x="4502" y="2396"/>
                  <a:pt x="4532" y="2396"/>
                </a:cubicBezTo>
                <a:cubicBezTo>
                  <a:pt x="4562" y="2396"/>
                  <a:pt x="4587" y="2346"/>
                  <a:pt x="4587" y="2285"/>
                </a:cubicBezTo>
                <a:cubicBezTo>
                  <a:pt x="4587" y="2224"/>
                  <a:pt x="4562" y="2174"/>
                  <a:pt x="4532" y="2174"/>
                </a:cubicBezTo>
                <a:close/>
                <a:moveTo>
                  <a:pt x="4353" y="2174"/>
                </a:moveTo>
                <a:cubicBezTo>
                  <a:pt x="4323" y="2174"/>
                  <a:pt x="4298" y="2224"/>
                  <a:pt x="4298" y="2285"/>
                </a:cubicBezTo>
                <a:cubicBezTo>
                  <a:pt x="4298" y="2346"/>
                  <a:pt x="4323" y="2396"/>
                  <a:pt x="4353" y="2396"/>
                </a:cubicBezTo>
                <a:cubicBezTo>
                  <a:pt x="4383" y="2396"/>
                  <a:pt x="4408" y="2346"/>
                  <a:pt x="4408" y="2285"/>
                </a:cubicBezTo>
                <a:cubicBezTo>
                  <a:pt x="4408" y="2224"/>
                  <a:pt x="4383" y="2174"/>
                  <a:pt x="4353" y="2174"/>
                </a:cubicBezTo>
                <a:close/>
                <a:moveTo>
                  <a:pt x="4174" y="2174"/>
                </a:moveTo>
                <a:cubicBezTo>
                  <a:pt x="4143" y="2174"/>
                  <a:pt x="4119" y="2224"/>
                  <a:pt x="4119" y="2285"/>
                </a:cubicBezTo>
                <a:cubicBezTo>
                  <a:pt x="4119" y="2346"/>
                  <a:pt x="4143" y="2396"/>
                  <a:pt x="4174" y="2396"/>
                </a:cubicBezTo>
                <a:cubicBezTo>
                  <a:pt x="4204" y="2396"/>
                  <a:pt x="4229" y="2346"/>
                  <a:pt x="4229" y="2285"/>
                </a:cubicBezTo>
                <a:cubicBezTo>
                  <a:pt x="4229" y="2224"/>
                  <a:pt x="4204" y="2174"/>
                  <a:pt x="4174" y="2174"/>
                </a:cubicBezTo>
                <a:close/>
                <a:moveTo>
                  <a:pt x="3995" y="2174"/>
                </a:moveTo>
                <a:cubicBezTo>
                  <a:pt x="3964" y="2174"/>
                  <a:pt x="3940" y="2224"/>
                  <a:pt x="3940" y="2285"/>
                </a:cubicBezTo>
                <a:cubicBezTo>
                  <a:pt x="3940" y="2346"/>
                  <a:pt x="3964" y="2396"/>
                  <a:pt x="3995" y="2396"/>
                </a:cubicBezTo>
                <a:cubicBezTo>
                  <a:pt x="4025" y="2396"/>
                  <a:pt x="4050" y="2346"/>
                  <a:pt x="4050" y="2285"/>
                </a:cubicBezTo>
                <a:cubicBezTo>
                  <a:pt x="4050" y="2224"/>
                  <a:pt x="4025" y="2174"/>
                  <a:pt x="3995" y="2174"/>
                </a:cubicBezTo>
                <a:close/>
                <a:moveTo>
                  <a:pt x="3816" y="2174"/>
                </a:moveTo>
                <a:cubicBezTo>
                  <a:pt x="3785" y="2174"/>
                  <a:pt x="3761" y="2224"/>
                  <a:pt x="3761" y="2285"/>
                </a:cubicBezTo>
                <a:cubicBezTo>
                  <a:pt x="3761" y="2346"/>
                  <a:pt x="3785" y="2396"/>
                  <a:pt x="3816" y="2396"/>
                </a:cubicBezTo>
                <a:cubicBezTo>
                  <a:pt x="3846" y="2396"/>
                  <a:pt x="3870" y="2346"/>
                  <a:pt x="3870" y="2285"/>
                </a:cubicBezTo>
                <a:cubicBezTo>
                  <a:pt x="3870" y="2224"/>
                  <a:pt x="3846" y="2174"/>
                  <a:pt x="3816" y="2174"/>
                </a:cubicBezTo>
                <a:close/>
                <a:moveTo>
                  <a:pt x="3637" y="2174"/>
                </a:moveTo>
                <a:cubicBezTo>
                  <a:pt x="3606" y="2174"/>
                  <a:pt x="3582" y="2224"/>
                  <a:pt x="3582" y="2285"/>
                </a:cubicBezTo>
                <a:cubicBezTo>
                  <a:pt x="3582" y="2346"/>
                  <a:pt x="3606" y="2396"/>
                  <a:pt x="3637" y="2396"/>
                </a:cubicBezTo>
                <a:cubicBezTo>
                  <a:pt x="3667" y="2396"/>
                  <a:pt x="3691" y="2346"/>
                  <a:pt x="3691" y="2285"/>
                </a:cubicBezTo>
                <a:cubicBezTo>
                  <a:pt x="3691" y="2224"/>
                  <a:pt x="3667" y="2174"/>
                  <a:pt x="3637" y="2174"/>
                </a:cubicBezTo>
                <a:close/>
                <a:moveTo>
                  <a:pt x="3457" y="2174"/>
                </a:moveTo>
                <a:cubicBezTo>
                  <a:pt x="3427" y="2174"/>
                  <a:pt x="3403" y="2224"/>
                  <a:pt x="3403" y="2285"/>
                </a:cubicBezTo>
                <a:cubicBezTo>
                  <a:pt x="3403" y="2346"/>
                  <a:pt x="3427" y="2396"/>
                  <a:pt x="3457" y="2396"/>
                </a:cubicBezTo>
                <a:cubicBezTo>
                  <a:pt x="3488" y="2396"/>
                  <a:pt x="3512" y="2346"/>
                  <a:pt x="3512" y="2285"/>
                </a:cubicBezTo>
                <a:cubicBezTo>
                  <a:pt x="3512" y="2224"/>
                  <a:pt x="3488" y="2174"/>
                  <a:pt x="3457" y="2174"/>
                </a:cubicBezTo>
                <a:close/>
                <a:moveTo>
                  <a:pt x="3278" y="2174"/>
                </a:moveTo>
                <a:cubicBezTo>
                  <a:pt x="3248" y="2174"/>
                  <a:pt x="3223" y="2224"/>
                  <a:pt x="3223" y="2285"/>
                </a:cubicBezTo>
                <a:cubicBezTo>
                  <a:pt x="3223" y="2346"/>
                  <a:pt x="3248" y="2396"/>
                  <a:pt x="3278" y="2396"/>
                </a:cubicBezTo>
                <a:cubicBezTo>
                  <a:pt x="3309" y="2396"/>
                  <a:pt x="3333" y="2346"/>
                  <a:pt x="3333" y="2285"/>
                </a:cubicBezTo>
                <a:cubicBezTo>
                  <a:pt x="3333" y="2224"/>
                  <a:pt x="3309" y="2174"/>
                  <a:pt x="3278" y="2174"/>
                </a:cubicBezTo>
                <a:close/>
                <a:moveTo>
                  <a:pt x="3099" y="2174"/>
                </a:moveTo>
                <a:cubicBezTo>
                  <a:pt x="3069" y="2174"/>
                  <a:pt x="3044" y="2224"/>
                  <a:pt x="3044" y="2285"/>
                </a:cubicBezTo>
                <a:cubicBezTo>
                  <a:pt x="3044" y="2346"/>
                  <a:pt x="3069" y="2396"/>
                  <a:pt x="3099" y="2396"/>
                </a:cubicBezTo>
                <a:cubicBezTo>
                  <a:pt x="3130" y="2396"/>
                  <a:pt x="3154" y="2346"/>
                  <a:pt x="3154" y="2285"/>
                </a:cubicBezTo>
                <a:cubicBezTo>
                  <a:pt x="3154" y="2224"/>
                  <a:pt x="3130" y="2174"/>
                  <a:pt x="3099" y="2174"/>
                </a:cubicBezTo>
                <a:close/>
                <a:moveTo>
                  <a:pt x="2920" y="2174"/>
                </a:moveTo>
                <a:cubicBezTo>
                  <a:pt x="2890" y="2174"/>
                  <a:pt x="2865" y="2224"/>
                  <a:pt x="2865" y="2285"/>
                </a:cubicBezTo>
                <a:cubicBezTo>
                  <a:pt x="2865" y="2346"/>
                  <a:pt x="2890" y="2396"/>
                  <a:pt x="2920" y="2396"/>
                </a:cubicBezTo>
                <a:cubicBezTo>
                  <a:pt x="2950" y="2396"/>
                  <a:pt x="2975" y="2346"/>
                  <a:pt x="2975" y="2285"/>
                </a:cubicBezTo>
                <a:cubicBezTo>
                  <a:pt x="2975" y="2224"/>
                  <a:pt x="2950" y="2174"/>
                  <a:pt x="2920" y="2174"/>
                </a:cubicBezTo>
                <a:close/>
                <a:moveTo>
                  <a:pt x="2741" y="2174"/>
                </a:moveTo>
                <a:cubicBezTo>
                  <a:pt x="2711" y="2174"/>
                  <a:pt x="2686" y="2224"/>
                  <a:pt x="2686" y="2285"/>
                </a:cubicBezTo>
                <a:cubicBezTo>
                  <a:pt x="2686" y="2346"/>
                  <a:pt x="2711" y="2396"/>
                  <a:pt x="2741" y="2396"/>
                </a:cubicBezTo>
                <a:cubicBezTo>
                  <a:pt x="2771" y="2396"/>
                  <a:pt x="2796" y="2346"/>
                  <a:pt x="2796" y="2285"/>
                </a:cubicBezTo>
                <a:cubicBezTo>
                  <a:pt x="2796" y="2224"/>
                  <a:pt x="2771" y="2174"/>
                  <a:pt x="2741" y="2174"/>
                </a:cubicBezTo>
                <a:close/>
                <a:moveTo>
                  <a:pt x="2562" y="2174"/>
                </a:moveTo>
                <a:cubicBezTo>
                  <a:pt x="2532" y="2174"/>
                  <a:pt x="2507" y="2224"/>
                  <a:pt x="2507" y="2285"/>
                </a:cubicBezTo>
                <a:cubicBezTo>
                  <a:pt x="2507" y="2346"/>
                  <a:pt x="2532" y="2396"/>
                  <a:pt x="2562" y="2396"/>
                </a:cubicBezTo>
                <a:cubicBezTo>
                  <a:pt x="2592" y="2396"/>
                  <a:pt x="2617" y="2346"/>
                  <a:pt x="2617" y="2285"/>
                </a:cubicBezTo>
                <a:cubicBezTo>
                  <a:pt x="2617" y="2224"/>
                  <a:pt x="2592" y="2174"/>
                  <a:pt x="2562" y="2174"/>
                </a:cubicBezTo>
                <a:close/>
                <a:moveTo>
                  <a:pt x="2383" y="2174"/>
                </a:moveTo>
                <a:cubicBezTo>
                  <a:pt x="2353" y="2174"/>
                  <a:pt x="2328" y="2224"/>
                  <a:pt x="2328" y="2285"/>
                </a:cubicBezTo>
                <a:cubicBezTo>
                  <a:pt x="2328" y="2346"/>
                  <a:pt x="2353" y="2396"/>
                  <a:pt x="2383" y="2396"/>
                </a:cubicBezTo>
                <a:cubicBezTo>
                  <a:pt x="2413" y="2396"/>
                  <a:pt x="2438" y="2346"/>
                  <a:pt x="2438" y="2285"/>
                </a:cubicBezTo>
                <a:cubicBezTo>
                  <a:pt x="2438" y="2224"/>
                  <a:pt x="2413" y="2174"/>
                  <a:pt x="2383" y="2174"/>
                </a:cubicBezTo>
                <a:close/>
                <a:moveTo>
                  <a:pt x="2204" y="2174"/>
                </a:moveTo>
                <a:cubicBezTo>
                  <a:pt x="2174" y="2174"/>
                  <a:pt x="2149" y="2224"/>
                  <a:pt x="2149" y="2285"/>
                </a:cubicBezTo>
                <a:cubicBezTo>
                  <a:pt x="2149" y="2346"/>
                  <a:pt x="2174" y="2396"/>
                  <a:pt x="2204" y="2396"/>
                </a:cubicBezTo>
                <a:cubicBezTo>
                  <a:pt x="2234" y="2396"/>
                  <a:pt x="2259" y="2346"/>
                  <a:pt x="2259" y="2285"/>
                </a:cubicBezTo>
                <a:cubicBezTo>
                  <a:pt x="2259" y="2224"/>
                  <a:pt x="2234" y="2174"/>
                  <a:pt x="2204" y="2174"/>
                </a:cubicBezTo>
                <a:close/>
                <a:moveTo>
                  <a:pt x="2025" y="2174"/>
                </a:moveTo>
                <a:cubicBezTo>
                  <a:pt x="1994" y="2174"/>
                  <a:pt x="1970" y="2224"/>
                  <a:pt x="1970" y="2285"/>
                </a:cubicBezTo>
                <a:cubicBezTo>
                  <a:pt x="1970" y="2346"/>
                  <a:pt x="1994" y="2396"/>
                  <a:pt x="2025" y="2396"/>
                </a:cubicBezTo>
                <a:cubicBezTo>
                  <a:pt x="2055" y="2396"/>
                  <a:pt x="2080" y="2346"/>
                  <a:pt x="2080" y="2285"/>
                </a:cubicBezTo>
                <a:cubicBezTo>
                  <a:pt x="2080" y="2224"/>
                  <a:pt x="2055" y="2174"/>
                  <a:pt x="2025" y="2174"/>
                </a:cubicBezTo>
                <a:close/>
                <a:moveTo>
                  <a:pt x="1846" y="2174"/>
                </a:moveTo>
                <a:cubicBezTo>
                  <a:pt x="1815" y="2174"/>
                  <a:pt x="1791" y="2224"/>
                  <a:pt x="1791" y="2285"/>
                </a:cubicBezTo>
                <a:cubicBezTo>
                  <a:pt x="1791" y="2346"/>
                  <a:pt x="1815" y="2396"/>
                  <a:pt x="1846" y="2396"/>
                </a:cubicBezTo>
                <a:cubicBezTo>
                  <a:pt x="1876" y="2396"/>
                  <a:pt x="1901" y="2346"/>
                  <a:pt x="1901" y="2285"/>
                </a:cubicBezTo>
                <a:cubicBezTo>
                  <a:pt x="1901" y="2224"/>
                  <a:pt x="1876" y="2174"/>
                  <a:pt x="1846" y="2174"/>
                </a:cubicBezTo>
                <a:close/>
                <a:moveTo>
                  <a:pt x="1667" y="2174"/>
                </a:moveTo>
                <a:cubicBezTo>
                  <a:pt x="1636" y="2174"/>
                  <a:pt x="1612" y="2224"/>
                  <a:pt x="1612" y="2285"/>
                </a:cubicBezTo>
                <a:cubicBezTo>
                  <a:pt x="1612" y="2346"/>
                  <a:pt x="1636" y="2396"/>
                  <a:pt x="1667" y="2396"/>
                </a:cubicBezTo>
                <a:cubicBezTo>
                  <a:pt x="1697" y="2396"/>
                  <a:pt x="1721" y="2346"/>
                  <a:pt x="1721" y="2285"/>
                </a:cubicBezTo>
                <a:cubicBezTo>
                  <a:pt x="1721" y="2224"/>
                  <a:pt x="1697" y="2174"/>
                  <a:pt x="1667" y="2174"/>
                </a:cubicBezTo>
                <a:close/>
                <a:moveTo>
                  <a:pt x="1488" y="2174"/>
                </a:moveTo>
                <a:cubicBezTo>
                  <a:pt x="1457" y="2174"/>
                  <a:pt x="1433" y="2224"/>
                  <a:pt x="1433" y="2285"/>
                </a:cubicBezTo>
                <a:cubicBezTo>
                  <a:pt x="1433" y="2346"/>
                  <a:pt x="1457" y="2396"/>
                  <a:pt x="1488" y="2396"/>
                </a:cubicBezTo>
                <a:cubicBezTo>
                  <a:pt x="1518" y="2396"/>
                  <a:pt x="1542" y="2346"/>
                  <a:pt x="1542" y="2285"/>
                </a:cubicBezTo>
                <a:cubicBezTo>
                  <a:pt x="1542" y="2224"/>
                  <a:pt x="1518" y="2174"/>
                  <a:pt x="1488" y="2174"/>
                </a:cubicBezTo>
                <a:close/>
                <a:moveTo>
                  <a:pt x="1308" y="2174"/>
                </a:moveTo>
                <a:cubicBezTo>
                  <a:pt x="1278" y="2174"/>
                  <a:pt x="1254" y="2224"/>
                  <a:pt x="1254" y="2285"/>
                </a:cubicBezTo>
                <a:cubicBezTo>
                  <a:pt x="1254" y="2346"/>
                  <a:pt x="1278" y="2396"/>
                  <a:pt x="1308" y="2396"/>
                </a:cubicBezTo>
                <a:cubicBezTo>
                  <a:pt x="1339" y="2396"/>
                  <a:pt x="1363" y="2346"/>
                  <a:pt x="1363" y="2285"/>
                </a:cubicBezTo>
                <a:cubicBezTo>
                  <a:pt x="1363" y="2224"/>
                  <a:pt x="1339" y="2174"/>
                  <a:pt x="1308" y="2174"/>
                </a:cubicBezTo>
                <a:close/>
                <a:moveTo>
                  <a:pt x="1129" y="2174"/>
                </a:moveTo>
                <a:cubicBezTo>
                  <a:pt x="1099" y="2174"/>
                  <a:pt x="1075" y="2224"/>
                  <a:pt x="1075" y="2285"/>
                </a:cubicBezTo>
                <a:cubicBezTo>
                  <a:pt x="1075" y="2346"/>
                  <a:pt x="1099" y="2396"/>
                  <a:pt x="1129" y="2396"/>
                </a:cubicBezTo>
                <a:cubicBezTo>
                  <a:pt x="1160" y="2396"/>
                  <a:pt x="1184" y="2346"/>
                  <a:pt x="1184" y="2285"/>
                </a:cubicBezTo>
                <a:cubicBezTo>
                  <a:pt x="1184" y="2224"/>
                  <a:pt x="1160" y="2174"/>
                  <a:pt x="1129" y="2174"/>
                </a:cubicBezTo>
                <a:close/>
                <a:moveTo>
                  <a:pt x="950" y="2174"/>
                </a:moveTo>
                <a:cubicBezTo>
                  <a:pt x="920" y="2174"/>
                  <a:pt x="895" y="2224"/>
                  <a:pt x="895" y="2285"/>
                </a:cubicBezTo>
                <a:cubicBezTo>
                  <a:pt x="895" y="2346"/>
                  <a:pt x="920" y="2396"/>
                  <a:pt x="950" y="2396"/>
                </a:cubicBezTo>
                <a:cubicBezTo>
                  <a:pt x="981" y="2396"/>
                  <a:pt x="1005" y="2346"/>
                  <a:pt x="1005" y="2285"/>
                </a:cubicBezTo>
                <a:cubicBezTo>
                  <a:pt x="1005" y="2224"/>
                  <a:pt x="981" y="2174"/>
                  <a:pt x="950" y="2174"/>
                </a:cubicBezTo>
                <a:close/>
                <a:moveTo>
                  <a:pt x="19575" y="1812"/>
                </a:moveTo>
                <a:cubicBezTo>
                  <a:pt x="19545" y="1812"/>
                  <a:pt x="19520" y="1861"/>
                  <a:pt x="19520" y="1923"/>
                </a:cubicBezTo>
                <a:cubicBezTo>
                  <a:pt x="19520" y="1984"/>
                  <a:pt x="19545" y="2034"/>
                  <a:pt x="19575" y="2034"/>
                </a:cubicBezTo>
                <a:cubicBezTo>
                  <a:pt x="19605" y="2034"/>
                  <a:pt x="19630" y="1984"/>
                  <a:pt x="19630" y="1923"/>
                </a:cubicBezTo>
                <a:cubicBezTo>
                  <a:pt x="19630" y="1861"/>
                  <a:pt x="19605" y="1812"/>
                  <a:pt x="19575" y="1812"/>
                </a:cubicBezTo>
                <a:close/>
                <a:moveTo>
                  <a:pt x="19396" y="1812"/>
                </a:moveTo>
                <a:cubicBezTo>
                  <a:pt x="19366" y="1812"/>
                  <a:pt x="19341" y="1861"/>
                  <a:pt x="19341" y="1923"/>
                </a:cubicBezTo>
                <a:cubicBezTo>
                  <a:pt x="19341" y="1984"/>
                  <a:pt x="19366" y="2034"/>
                  <a:pt x="19396" y="2034"/>
                </a:cubicBezTo>
                <a:cubicBezTo>
                  <a:pt x="19426" y="2034"/>
                  <a:pt x="19451" y="1984"/>
                  <a:pt x="19451" y="1923"/>
                </a:cubicBezTo>
                <a:cubicBezTo>
                  <a:pt x="19451" y="1861"/>
                  <a:pt x="19426" y="1812"/>
                  <a:pt x="19396" y="1812"/>
                </a:cubicBezTo>
                <a:close/>
                <a:moveTo>
                  <a:pt x="19217" y="1812"/>
                </a:moveTo>
                <a:cubicBezTo>
                  <a:pt x="19187" y="1812"/>
                  <a:pt x="19162" y="1861"/>
                  <a:pt x="19162" y="1923"/>
                </a:cubicBezTo>
                <a:cubicBezTo>
                  <a:pt x="19162" y="1984"/>
                  <a:pt x="19187" y="2034"/>
                  <a:pt x="19217" y="2034"/>
                </a:cubicBezTo>
                <a:cubicBezTo>
                  <a:pt x="19247" y="2034"/>
                  <a:pt x="19272" y="1984"/>
                  <a:pt x="19272" y="1923"/>
                </a:cubicBezTo>
                <a:cubicBezTo>
                  <a:pt x="19272" y="1861"/>
                  <a:pt x="19247" y="1812"/>
                  <a:pt x="19217" y="1812"/>
                </a:cubicBezTo>
                <a:close/>
                <a:moveTo>
                  <a:pt x="19038" y="1812"/>
                </a:moveTo>
                <a:cubicBezTo>
                  <a:pt x="19008" y="1812"/>
                  <a:pt x="18983" y="1861"/>
                  <a:pt x="18983" y="1923"/>
                </a:cubicBezTo>
                <a:cubicBezTo>
                  <a:pt x="18983" y="1984"/>
                  <a:pt x="19008" y="2034"/>
                  <a:pt x="19038" y="2034"/>
                </a:cubicBezTo>
                <a:cubicBezTo>
                  <a:pt x="19068" y="2034"/>
                  <a:pt x="19093" y="1984"/>
                  <a:pt x="19093" y="1923"/>
                </a:cubicBezTo>
                <a:cubicBezTo>
                  <a:pt x="19093" y="1861"/>
                  <a:pt x="19068" y="1812"/>
                  <a:pt x="19038" y="1812"/>
                </a:cubicBezTo>
                <a:close/>
                <a:moveTo>
                  <a:pt x="18859" y="1812"/>
                </a:moveTo>
                <a:cubicBezTo>
                  <a:pt x="18828" y="1812"/>
                  <a:pt x="18804" y="1861"/>
                  <a:pt x="18804" y="1923"/>
                </a:cubicBezTo>
                <a:cubicBezTo>
                  <a:pt x="18804" y="1984"/>
                  <a:pt x="18828" y="2034"/>
                  <a:pt x="18859" y="2034"/>
                </a:cubicBezTo>
                <a:cubicBezTo>
                  <a:pt x="18889" y="2034"/>
                  <a:pt x="18914" y="1984"/>
                  <a:pt x="18914" y="1923"/>
                </a:cubicBezTo>
                <a:cubicBezTo>
                  <a:pt x="18914" y="1861"/>
                  <a:pt x="18889" y="1812"/>
                  <a:pt x="18859" y="1812"/>
                </a:cubicBezTo>
                <a:close/>
                <a:moveTo>
                  <a:pt x="18680" y="1812"/>
                </a:moveTo>
                <a:cubicBezTo>
                  <a:pt x="18649" y="1812"/>
                  <a:pt x="18625" y="1861"/>
                  <a:pt x="18625" y="1923"/>
                </a:cubicBezTo>
                <a:cubicBezTo>
                  <a:pt x="18625" y="1984"/>
                  <a:pt x="18649" y="2034"/>
                  <a:pt x="18680" y="2034"/>
                </a:cubicBezTo>
                <a:cubicBezTo>
                  <a:pt x="18710" y="2034"/>
                  <a:pt x="18735" y="1984"/>
                  <a:pt x="18735" y="1923"/>
                </a:cubicBezTo>
                <a:cubicBezTo>
                  <a:pt x="18735" y="1861"/>
                  <a:pt x="18710" y="1812"/>
                  <a:pt x="18680" y="1812"/>
                </a:cubicBezTo>
                <a:close/>
                <a:moveTo>
                  <a:pt x="18501" y="1812"/>
                </a:moveTo>
                <a:cubicBezTo>
                  <a:pt x="18470" y="1812"/>
                  <a:pt x="18446" y="1861"/>
                  <a:pt x="18446" y="1923"/>
                </a:cubicBezTo>
                <a:cubicBezTo>
                  <a:pt x="18446" y="1984"/>
                  <a:pt x="18470" y="2034"/>
                  <a:pt x="18501" y="2034"/>
                </a:cubicBezTo>
                <a:cubicBezTo>
                  <a:pt x="18531" y="2034"/>
                  <a:pt x="18555" y="1984"/>
                  <a:pt x="18555" y="1923"/>
                </a:cubicBezTo>
                <a:cubicBezTo>
                  <a:pt x="18555" y="1861"/>
                  <a:pt x="18531" y="1812"/>
                  <a:pt x="18501" y="1812"/>
                </a:cubicBezTo>
                <a:close/>
                <a:moveTo>
                  <a:pt x="18321" y="1812"/>
                </a:moveTo>
                <a:cubicBezTo>
                  <a:pt x="18291" y="1812"/>
                  <a:pt x="18267" y="1861"/>
                  <a:pt x="18267" y="1923"/>
                </a:cubicBezTo>
                <a:cubicBezTo>
                  <a:pt x="18267" y="1984"/>
                  <a:pt x="18291" y="2034"/>
                  <a:pt x="18321" y="2034"/>
                </a:cubicBezTo>
                <a:cubicBezTo>
                  <a:pt x="18352" y="2034"/>
                  <a:pt x="18376" y="1984"/>
                  <a:pt x="18376" y="1923"/>
                </a:cubicBezTo>
                <a:cubicBezTo>
                  <a:pt x="18376" y="1861"/>
                  <a:pt x="18352" y="1812"/>
                  <a:pt x="18321" y="1812"/>
                </a:cubicBezTo>
                <a:close/>
                <a:moveTo>
                  <a:pt x="18142" y="1812"/>
                </a:moveTo>
                <a:cubicBezTo>
                  <a:pt x="18112" y="1812"/>
                  <a:pt x="18088" y="1861"/>
                  <a:pt x="18088" y="1923"/>
                </a:cubicBezTo>
                <a:cubicBezTo>
                  <a:pt x="18088" y="1984"/>
                  <a:pt x="18112" y="2034"/>
                  <a:pt x="18142" y="2034"/>
                </a:cubicBezTo>
                <a:cubicBezTo>
                  <a:pt x="18173" y="2034"/>
                  <a:pt x="18197" y="1984"/>
                  <a:pt x="18197" y="1923"/>
                </a:cubicBezTo>
                <a:cubicBezTo>
                  <a:pt x="18197" y="1861"/>
                  <a:pt x="18173" y="1812"/>
                  <a:pt x="18142" y="1812"/>
                </a:cubicBezTo>
                <a:close/>
                <a:moveTo>
                  <a:pt x="17963" y="1812"/>
                </a:moveTo>
                <a:cubicBezTo>
                  <a:pt x="17933" y="1812"/>
                  <a:pt x="17908" y="1861"/>
                  <a:pt x="17908" y="1923"/>
                </a:cubicBezTo>
                <a:cubicBezTo>
                  <a:pt x="17908" y="1984"/>
                  <a:pt x="17933" y="2034"/>
                  <a:pt x="17963" y="2034"/>
                </a:cubicBezTo>
                <a:cubicBezTo>
                  <a:pt x="17994" y="2034"/>
                  <a:pt x="18018" y="1984"/>
                  <a:pt x="18018" y="1923"/>
                </a:cubicBezTo>
                <a:cubicBezTo>
                  <a:pt x="18018" y="1861"/>
                  <a:pt x="17994" y="1812"/>
                  <a:pt x="17963" y="1812"/>
                </a:cubicBezTo>
                <a:close/>
                <a:moveTo>
                  <a:pt x="17784" y="1812"/>
                </a:moveTo>
                <a:cubicBezTo>
                  <a:pt x="17754" y="1812"/>
                  <a:pt x="17729" y="1861"/>
                  <a:pt x="17729" y="1923"/>
                </a:cubicBezTo>
                <a:cubicBezTo>
                  <a:pt x="17729" y="1984"/>
                  <a:pt x="17754" y="2034"/>
                  <a:pt x="17784" y="2034"/>
                </a:cubicBezTo>
                <a:cubicBezTo>
                  <a:pt x="17815" y="2034"/>
                  <a:pt x="17839" y="1984"/>
                  <a:pt x="17839" y="1923"/>
                </a:cubicBezTo>
                <a:cubicBezTo>
                  <a:pt x="17839" y="1861"/>
                  <a:pt x="17815" y="1812"/>
                  <a:pt x="17784" y="1812"/>
                </a:cubicBezTo>
                <a:close/>
                <a:moveTo>
                  <a:pt x="17605" y="1812"/>
                </a:moveTo>
                <a:cubicBezTo>
                  <a:pt x="17575" y="1812"/>
                  <a:pt x="17550" y="1861"/>
                  <a:pt x="17550" y="1923"/>
                </a:cubicBezTo>
                <a:cubicBezTo>
                  <a:pt x="17550" y="1984"/>
                  <a:pt x="17575" y="2034"/>
                  <a:pt x="17605" y="2034"/>
                </a:cubicBezTo>
                <a:cubicBezTo>
                  <a:pt x="17635" y="2034"/>
                  <a:pt x="17660" y="1984"/>
                  <a:pt x="17660" y="1923"/>
                </a:cubicBezTo>
                <a:cubicBezTo>
                  <a:pt x="17660" y="1861"/>
                  <a:pt x="17635" y="1812"/>
                  <a:pt x="17605" y="1812"/>
                </a:cubicBezTo>
                <a:close/>
                <a:moveTo>
                  <a:pt x="17426" y="1812"/>
                </a:moveTo>
                <a:cubicBezTo>
                  <a:pt x="17396" y="1812"/>
                  <a:pt x="17371" y="1861"/>
                  <a:pt x="17371" y="1923"/>
                </a:cubicBezTo>
                <a:cubicBezTo>
                  <a:pt x="17371" y="1984"/>
                  <a:pt x="17396" y="2034"/>
                  <a:pt x="17426" y="2034"/>
                </a:cubicBezTo>
                <a:cubicBezTo>
                  <a:pt x="17456" y="2034"/>
                  <a:pt x="17481" y="1984"/>
                  <a:pt x="17481" y="1923"/>
                </a:cubicBezTo>
                <a:cubicBezTo>
                  <a:pt x="17481" y="1861"/>
                  <a:pt x="17456" y="1812"/>
                  <a:pt x="17426" y="1812"/>
                </a:cubicBezTo>
                <a:close/>
                <a:moveTo>
                  <a:pt x="17247" y="1812"/>
                </a:moveTo>
                <a:cubicBezTo>
                  <a:pt x="17217" y="1812"/>
                  <a:pt x="17192" y="1861"/>
                  <a:pt x="17192" y="1923"/>
                </a:cubicBezTo>
                <a:cubicBezTo>
                  <a:pt x="17192" y="1984"/>
                  <a:pt x="17217" y="2034"/>
                  <a:pt x="17247" y="2034"/>
                </a:cubicBezTo>
                <a:cubicBezTo>
                  <a:pt x="17277" y="2034"/>
                  <a:pt x="17302" y="1984"/>
                  <a:pt x="17302" y="1923"/>
                </a:cubicBezTo>
                <a:cubicBezTo>
                  <a:pt x="17302" y="1861"/>
                  <a:pt x="17277" y="1812"/>
                  <a:pt x="17247" y="1812"/>
                </a:cubicBezTo>
                <a:close/>
                <a:moveTo>
                  <a:pt x="17068" y="1812"/>
                </a:moveTo>
                <a:cubicBezTo>
                  <a:pt x="17038" y="1812"/>
                  <a:pt x="17013" y="1861"/>
                  <a:pt x="17013" y="1923"/>
                </a:cubicBezTo>
                <a:cubicBezTo>
                  <a:pt x="17013" y="1984"/>
                  <a:pt x="17038" y="2034"/>
                  <a:pt x="17068" y="2034"/>
                </a:cubicBezTo>
                <a:cubicBezTo>
                  <a:pt x="17098" y="2034"/>
                  <a:pt x="17123" y="1984"/>
                  <a:pt x="17123" y="1923"/>
                </a:cubicBezTo>
                <a:cubicBezTo>
                  <a:pt x="17123" y="1861"/>
                  <a:pt x="17098" y="1812"/>
                  <a:pt x="17068" y="1812"/>
                </a:cubicBezTo>
                <a:close/>
                <a:moveTo>
                  <a:pt x="16889" y="1812"/>
                </a:moveTo>
                <a:cubicBezTo>
                  <a:pt x="16859" y="1812"/>
                  <a:pt x="16834" y="1861"/>
                  <a:pt x="16834" y="1923"/>
                </a:cubicBezTo>
                <a:cubicBezTo>
                  <a:pt x="16834" y="1984"/>
                  <a:pt x="16859" y="2034"/>
                  <a:pt x="16889" y="2034"/>
                </a:cubicBezTo>
                <a:cubicBezTo>
                  <a:pt x="16919" y="2034"/>
                  <a:pt x="16944" y="1984"/>
                  <a:pt x="16944" y="1923"/>
                </a:cubicBezTo>
                <a:cubicBezTo>
                  <a:pt x="16944" y="1861"/>
                  <a:pt x="16919" y="1812"/>
                  <a:pt x="16889" y="1812"/>
                </a:cubicBezTo>
                <a:close/>
                <a:moveTo>
                  <a:pt x="16710" y="1812"/>
                </a:moveTo>
                <a:cubicBezTo>
                  <a:pt x="16679" y="1812"/>
                  <a:pt x="16655" y="1861"/>
                  <a:pt x="16655" y="1923"/>
                </a:cubicBezTo>
                <a:cubicBezTo>
                  <a:pt x="16655" y="1984"/>
                  <a:pt x="16679" y="2034"/>
                  <a:pt x="16710" y="2034"/>
                </a:cubicBezTo>
                <a:cubicBezTo>
                  <a:pt x="16740" y="2034"/>
                  <a:pt x="16765" y="1984"/>
                  <a:pt x="16765" y="1923"/>
                </a:cubicBezTo>
                <a:cubicBezTo>
                  <a:pt x="16765" y="1861"/>
                  <a:pt x="16740" y="1812"/>
                  <a:pt x="16710" y="1812"/>
                </a:cubicBezTo>
                <a:close/>
                <a:moveTo>
                  <a:pt x="16531" y="1812"/>
                </a:moveTo>
                <a:cubicBezTo>
                  <a:pt x="16500" y="1812"/>
                  <a:pt x="16476" y="1861"/>
                  <a:pt x="16476" y="1923"/>
                </a:cubicBezTo>
                <a:cubicBezTo>
                  <a:pt x="16476" y="1984"/>
                  <a:pt x="16500" y="2034"/>
                  <a:pt x="16531" y="2034"/>
                </a:cubicBezTo>
                <a:cubicBezTo>
                  <a:pt x="16561" y="2034"/>
                  <a:pt x="16585" y="1984"/>
                  <a:pt x="16585" y="1923"/>
                </a:cubicBezTo>
                <a:cubicBezTo>
                  <a:pt x="16585" y="1861"/>
                  <a:pt x="16561" y="1812"/>
                  <a:pt x="16531" y="1812"/>
                </a:cubicBezTo>
                <a:close/>
                <a:moveTo>
                  <a:pt x="16352" y="1812"/>
                </a:moveTo>
                <a:cubicBezTo>
                  <a:pt x="16321" y="1812"/>
                  <a:pt x="16297" y="1861"/>
                  <a:pt x="16297" y="1923"/>
                </a:cubicBezTo>
                <a:cubicBezTo>
                  <a:pt x="16297" y="1984"/>
                  <a:pt x="16321" y="2034"/>
                  <a:pt x="16352" y="2034"/>
                </a:cubicBezTo>
                <a:cubicBezTo>
                  <a:pt x="16382" y="2034"/>
                  <a:pt x="16406" y="1984"/>
                  <a:pt x="16406" y="1923"/>
                </a:cubicBezTo>
                <a:cubicBezTo>
                  <a:pt x="16406" y="1861"/>
                  <a:pt x="16382" y="1812"/>
                  <a:pt x="16352" y="1812"/>
                </a:cubicBezTo>
                <a:close/>
                <a:moveTo>
                  <a:pt x="16172" y="1812"/>
                </a:moveTo>
                <a:cubicBezTo>
                  <a:pt x="16142" y="1812"/>
                  <a:pt x="16118" y="1861"/>
                  <a:pt x="16118" y="1923"/>
                </a:cubicBezTo>
                <a:cubicBezTo>
                  <a:pt x="16118" y="1984"/>
                  <a:pt x="16142" y="2034"/>
                  <a:pt x="16172" y="2034"/>
                </a:cubicBezTo>
                <a:cubicBezTo>
                  <a:pt x="16203" y="2034"/>
                  <a:pt x="16227" y="1984"/>
                  <a:pt x="16227" y="1923"/>
                </a:cubicBezTo>
                <a:cubicBezTo>
                  <a:pt x="16227" y="1861"/>
                  <a:pt x="16203" y="1812"/>
                  <a:pt x="16172" y="1812"/>
                </a:cubicBezTo>
                <a:close/>
                <a:moveTo>
                  <a:pt x="15993" y="1812"/>
                </a:moveTo>
                <a:cubicBezTo>
                  <a:pt x="15963" y="1812"/>
                  <a:pt x="15938" y="1861"/>
                  <a:pt x="15938" y="1923"/>
                </a:cubicBezTo>
                <a:cubicBezTo>
                  <a:pt x="15938" y="1984"/>
                  <a:pt x="15963" y="2034"/>
                  <a:pt x="15993" y="2034"/>
                </a:cubicBezTo>
                <a:cubicBezTo>
                  <a:pt x="16024" y="2034"/>
                  <a:pt x="16048" y="1984"/>
                  <a:pt x="16048" y="1923"/>
                </a:cubicBezTo>
                <a:cubicBezTo>
                  <a:pt x="16048" y="1861"/>
                  <a:pt x="16024" y="1812"/>
                  <a:pt x="15993" y="1812"/>
                </a:cubicBezTo>
                <a:close/>
                <a:moveTo>
                  <a:pt x="15814" y="1812"/>
                </a:moveTo>
                <a:cubicBezTo>
                  <a:pt x="15784" y="1812"/>
                  <a:pt x="15759" y="1861"/>
                  <a:pt x="15759" y="1923"/>
                </a:cubicBezTo>
                <a:cubicBezTo>
                  <a:pt x="15759" y="1984"/>
                  <a:pt x="15784" y="2034"/>
                  <a:pt x="15814" y="2034"/>
                </a:cubicBezTo>
                <a:cubicBezTo>
                  <a:pt x="15845" y="2034"/>
                  <a:pt x="15869" y="1984"/>
                  <a:pt x="15869" y="1923"/>
                </a:cubicBezTo>
                <a:cubicBezTo>
                  <a:pt x="15869" y="1861"/>
                  <a:pt x="15845" y="1812"/>
                  <a:pt x="15814" y="1812"/>
                </a:cubicBezTo>
                <a:close/>
                <a:moveTo>
                  <a:pt x="15635" y="1812"/>
                </a:moveTo>
                <a:cubicBezTo>
                  <a:pt x="15605" y="1812"/>
                  <a:pt x="15580" y="1861"/>
                  <a:pt x="15580" y="1923"/>
                </a:cubicBezTo>
                <a:cubicBezTo>
                  <a:pt x="15580" y="1984"/>
                  <a:pt x="15605" y="2034"/>
                  <a:pt x="15635" y="2034"/>
                </a:cubicBezTo>
                <a:cubicBezTo>
                  <a:pt x="15666" y="2034"/>
                  <a:pt x="15690" y="1984"/>
                  <a:pt x="15690" y="1923"/>
                </a:cubicBezTo>
                <a:cubicBezTo>
                  <a:pt x="15690" y="1861"/>
                  <a:pt x="15666" y="1812"/>
                  <a:pt x="15635" y="1812"/>
                </a:cubicBezTo>
                <a:close/>
                <a:moveTo>
                  <a:pt x="15456" y="1812"/>
                </a:moveTo>
                <a:cubicBezTo>
                  <a:pt x="15426" y="1812"/>
                  <a:pt x="15401" y="1861"/>
                  <a:pt x="15401" y="1923"/>
                </a:cubicBezTo>
                <a:cubicBezTo>
                  <a:pt x="15401" y="1984"/>
                  <a:pt x="15426" y="2034"/>
                  <a:pt x="15456" y="2034"/>
                </a:cubicBezTo>
                <a:cubicBezTo>
                  <a:pt x="15486" y="2034"/>
                  <a:pt x="15511" y="1984"/>
                  <a:pt x="15511" y="1923"/>
                </a:cubicBezTo>
                <a:cubicBezTo>
                  <a:pt x="15511" y="1861"/>
                  <a:pt x="15486" y="1812"/>
                  <a:pt x="15456" y="1812"/>
                </a:cubicBezTo>
                <a:close/>
                <a:moveTo>
                  <a:pt x="15277" y="1812"/>
                </a:moveTo>
                <a:cubicBezTo>
                  <a:pt x="15247" y="1812"/>
                  <a:pt x="15222" y="1861"/>
                  <a:pt x="15222" y="1923"/>
                </a:cubicBezTo>
                <a:cubicBezTo>
                  <a:pt x="15222" y="1984"/>
                  <a:pt x="15247" y="2034"/>
                  <a:pt x="15277" y="2034"/>
                </a:cubicBezTo>
                <a:cubicBezTo>
                  <a:pt x="15307" y="2034"/>
                  <a:pt x="15332" y="1984"/>
                  <a:pt x="15332" y="1923"/>
                </a:cubicBezTo>
                <a:cubicBezTo>
                  <a:pt x="15332" y="1861"/>
                  <a:pt x="15307" y="1812"/>
                  <a:pt x="15277" y="1812"/>
                </a:cubicBezTo>
                <a:close/>
                <a:moveTo>
                  <a:pt x="15098" y="1812"/>
                </a:moveTo>
                <a:cubicBezTo>
                  <a:pt x="15068" y="1812"/>
                  <a:pt x="15043" y="1861"/>
                  <a:pt x="15043" y="1923"/>
                </a:cubicBezTo>
                <a:cubicBezTo>
                  <a:pt x="15043" y="1984"/>
                  <a:pt x="15068" y="2034"/>
                  <a:pt x="15098" y="2034"/>
                </a:cubicBezTo>
                <a:cubicBezTo>
                  <a:pt x="15128" y="2034"/>
                  <a:pt x="15153" y="1984"/>
                  <a:pt x="15153" y="1923"/>
                </a:cubicBezTo>
                <a:cubicBezTo>
                  <a:pt x="15153" y="1861"/>
                  <a:pt x="15128" y="1812"/>
                  <a:pt x="15098" y="1812"/>
                </a:cubicBezTo>
                <a:close/>
                <a:moveTo>
                  <a:pt x="14919" y="1812"/>
                </a:moveTo>
                <a:cubicBezTo>
                  <a:pt x="14889" y="1812"/>
                  <a:pt x="14864" y="1861"/>
                  <a:pt x="14864" y="1923"/>
                </a:cubicBezTo>
                <a:cubicBezTo>
                  <a:pt x="14864" y="1984"/>
                  <a:pt x="14889" y="2034"/>
                  <a:pt x="14919" y="2034"/>
                </a:cubicBezTo>
                <a:cubicBezTo>
                  <a:pt x="14949" y="2034"/>
                  <a:pt x="14974" y="1984"/>
                  <a:pt x="14974" y="1923"/>
                </a:cubicBezTo>
                <a:cubicBezTo>
                  <a:pt x="14974" y="1861"/>
                  <a:pt x="14949" y="1812"/>
                  <a:pt x="14919" y="1812"/>
                </a:cubicBezTo>
                <a:close/>
                <a:moveTo>
                  <a:pt x="14740" y="1812"/>
                </a:moveTo>
                <a:cubicBezTo>
                  <a:pt x="14709" y="1812"/>
                  <a:pt x="14685" y="1861"/>
                  <a:pt x="14685" y="1923"/>
                </a:cubicBezTo>
                <a:cubicBezTo>
                  <a:pt x="14685" y="1984"/>
                  <a:pt x="14709" y="2034"/>
                  <a:pt x="14740" y="2034"/>
                </a:cubicBezTo>
                <a:cubicBezTo>
                  <a:pt x="14770" y="2034"/>
                  <a:pt x="14795" y="1984"/>
                  <a:pt x="14795" y="1923"/>
                </a:cubicBezTo>
                <a:cubicBezTo>
                  <a:pt x="14795" y="1861"/>
                  <a:pt x="14770" y="1812"/>
                  <a:pt x="14740" y="1812"/>
                </a:cubicBezTo>
                <a:close/>
                <a:moveTo>
                  <a:pt x="14561" y="1812"/>
                </a:moveTo>
                <a:cubicBezTo>
                  <a:pt x="14530" y="1812"/>
                  <a:pt x="14506" y="1861"/>
                  <a:pt x="14506" y="1923"/>
                </a:cubicBezTo>
                <a:cubicBezTo>
                  <a:pt x="14506" y="1984"/>
                  <a:pt x="14530" y="2034"/>
                  <a:pt x="14561" y="2034"/>
                </a:cubicBezTo>
                <a:cubicBezTo>
                  <a:pt x="14591" y="2034"/>
                  <a:pt x="14616" y="1984"/>
                  <a:pt x="14616" y="1923"/>
                </a:cubicBezTo>
                <a:cubicBezTo>
                  <a:pt x="14616" y="1861"/>
                  <a:pt x="14591" y="1812"/>
                  <a:pt x="14561" y="1812"/>
                </a:cubicBezTo>
                <a:close/>
                <a:moveTo>
                  <a:pt x="14382" y="1812"/>
                </a:moveTo>
                <a:cubicBezTo>
                  <a:pt x="14351" y="1812"/>
                  <a:pt x="14327" y="1861"/>
                  <a:pt x="14327" y="1923"/>
                </a:cubicBezTo>
                <a:cubicBezTo>
                  <a:pt x="14327" y="1984"/>
                  <a:pt x="14351" y="2034"/>
                  <a:pt x="14382" y="2034"/>
                </a:cubicBezTo>
                <a:cubicBezTo>
                  <a:pt x="14412" y="2034"/>
                  <a:pt x="14436" y="1984"/>
                  <a:pt x="14436" y="1923"/>
                </a:cubicBezTo>
                <a:cubicBezTo>
                  <a:pt x="14436" y="1861"/>
                  <a:pt x="14412" y="1812"/>
                  <a:pt x="14382" y="1812"/>
                </a:cubicBezTo>
                <a:close/>
                <a:moveTo>
                  <a:pt x="14202" y="1812"/>
                </a:moveTo>
                <a:cubicBezTo>
                  <a:pt x="14172" y="1812"/>
                  <a:pt x="14148" y="1861"/>
                  <a:pt x="14148" y="1923"/>
                </a:cubicBezTo>
                <a:cubicBezTo>
                  <a:pt x="14148" y="1984"/>
                  <a:pt x="14172" y="2034"/>
                  <a:pt x="14202" y="2034"/>
                </a:cubicBezTo>
                <a:cubicBezTo>
                  <a:pt x="14233" y="2034"/>
                  <a:pt x="14257" y="1984"/>
                  <a:pt x="14257" y="1923"/>
                </a:cubicBezTo>
                <a:cubicBezTo>
                  <a:pt x="14257" y="1861"/>
                  <a:pt x="14233" y="1812"/>
                  <a:pt x="14202" y="1812"/>
                </a:cubicBezTo>
                <a:close/>
                <a:moveTo>
                  <a:pt x="14023" y="1812"/>
                </a:moveTo>
                <a:cubicBezTo>
                  <a:pt x="13993" y="1812"/>
                  <a:pt x="13969" y="1861"/>
                  <a:pt x="13969" y="1923"/>
                </a:cubicBezTo>
                <a:cubicBezTo>
                  <a:pt x="13969" y="1984"/>
                  <a:pt x="13993" y="2034"/>
                  <a:pt x="14023" y="2034"/>
                </a:cubicBezTo>
                <a:cubicBezTo>
                  <a:pt x="14054" y="2034"/>
                  <a:pt x="14078" y="1984"/>
                  <a:pt x="14078" y="1923"/>
                </a:cubicBezTo>
                <a:cubicBezTo>
                  <a:pt x="14078" y="1861"/>
                  <a:pt x="14054" y="1812"/>
                  <a:pt x="14023" y="1812"/>
                </a:cubicBezTo>
                <a:close/>
                <a:moveTo>
                  <a:pt x="13844" y="1812"/>
                </a:moveTo>
                <a:cubicBezTo>
                  <a:pt x="13814" y="1812"/>
                  <a:pt x="13789" y="1861"/>
                  <a:pt x="13789" y="1923"/>
                </a:cubicBezTo>
                <a:cubicBezTo>
                  <a:pt x="13789" y="1984"/>
                  <a:pt x="13814" y="2034"/>
                  <a:pt x="13844" y="2034"/>
                </a:cubicBezTo>
                <a:cubicBezTo>
                  <a:pt x="13875" y="2034"/>
                  <a:pt x="13899" y="1984"/>
                  <a:pt x="13899" y="1923"/>
                </a:cubicBezTo>
                <a:cubicBezTo>
                  <a:pt x="13899" y="1861"/>
                  <a:pt x="13875" y="1812"/>
                  <a:pt x="13844" y="1812"/>
                </a:cubicBezTo>
                <a:close/>
                <a:moveTo>
                  <a:pt x="13665" y="1812"/>
                </a:moveTo>
                <a:cubicBezTo>
                  <a:pt x="13635" y="1812"/>
                  <a:pt x="13610" y="1861"/>
                  <a:pt x="13610" y="1923"/>
                </a:cubicBezTo>
                <a:cubicBezTo>
                  <a:pt x="13610" y="1984"/>
                  <a:pt x="13635" y="2034"/>
                  <a:pt x="13665" y="2034"/>
                </a:cubicBezTo>
                <a:cubicBezTo>
                  <a:pt x="13696" y="2034"/>
                  <a:pt x="13720" y="1984"/>
                  <a:pt x="13720" y="1923"/>
                </a:cubicBezTo>
                <a:cubicBezTo>
                  <a:pt x="13720" y="1861"/>
                  <a:pt x="13696" y="1812"/>
                  <a:pt x="13665" y="1812"/>
                </a:cubicBezTo>
                <a:close/>
                <a:moveTo>
                  <a:pt x="13486" y="1812"/>
                </a:moveTo>
                <a:cubicBezTo>
                  <a:pt x="13456" y="1812"/>
                  <a:pt x="13431" y="1861"/>
                  <a:pt x="13431" y="1923"/>
                </a:cubicBezTo>
                <a:cubicBezTo>
                  <a:pt x="13431" y="1984"/>
                  <a:pt x="13456" y="2034"/>
                  <a:pt x="13486" y="2034"/>
                </a:cubicBezTo>
                <a:cubicBezTo>
                  <a:pt x="13516" y="2034"/>
                  <a:pt x="13541" y="1984"/>
                  <a:pt x="13541" y="1923"/>
                </a:cubicBezTo>
                <a:cubicBezTo>
                  <a:pt x="13541" y="1861"/>
                  <a:pt x="13516" y="1812"/>
                  <a:pt x="13486" y="1812"/>
                </a:cubicBezTo>
                <a:close/>
                <a:moveTo>
                  <a:pt x="13307" y="1812"/>
                </a:moveTo>
                <a:cubicBezTo>
                  <a:pt x="13277" y="1812"/>
                  <a:pt x="13252" y="1861"/>
                  <a:pt x="13252" y="1923"/>
                </a:cubicBezTo>
                <a:cubicBezTo>
                  <a:pt x="13252" y="1984"/>
                  <a:pt x="13277" y="2034"/>
                  <a:pt x="13307" y="2034"/>
                </a:cubicBezTo>
                <a:cubicBezTo>
                  <a:pt x="13337" y="2034"/>
                  <a:pt x="13362" y="1984"/>
                  <a:pt x="13362" y="1923"/>
                </a:cubicBezTo>
                <a:cubicBezTo>
                  <a:pt x="13362" y="1861"/>
                  <a:pt x="13337" y="1812"/>
                  <a:pt x="13307" y="1812"/>
                </a:cubicBezTo>
                <a:close/>
                <a:moveTo>
                  <a:pt x="13128" y="1812"/>
                </a:moveTo>
                <a:cubicBezTo>
                  <a:pt x="13098" y="1812"/>
                  <a:pt x="13073" y="1861"/>
                  <a:pt x="13073" y="1923"/>
                </a:cubicBezTo>
                <a:cubicBezTo>
                  <a:pt x="13073" y="1984"/>
                  <a:pt x="13098" y="2034"/>
                  <a:pt x="13128" y="2034"/>
                </a:cubicBezTo>
                <a:cubicBezTo>
                  <a:pt x="13158" y="2034"/>
                  <a:pt x="13183" y="1984"/>
                  <a:pt x="13183" y="1923"/>
                </a:cubicBezTo>
                <a:cubicBezTo>
                  <a:pt x="13183" y="1861"/>
                  <a:pt x="13158" y="1812"/>
                  <a:pt x="13128" y="1812"/>
                </a:cubicBezTo>
                <a:close/>
                <a:moveTo>
                  <a:pt x="12949" y="1812"/>
                </a:moveTo>
                <a:cubicBezTo>
                  <a:pt x="12919" y="1812"/>
                  <a:pt x="12894" y="1861"/>
                  <a:pt x="12894" y="1923"/>
                </a:cubicBezTo>
                <a:cubicBezTo>
                  <a:pt x="12894" y="1984"/>
                  <a:pt x="12919" y="2034"/>
                  <a:pt x="12949" y="2034"/>
                </a:cubicBezTo>
                <a:cubicBezTo>
                  <a:pt x="12979" y="2034"/>
                  <a:pt x="13004" y="1984"/>
                  <a:pt x="13004" y="1923"/>
                </a:cubicBezTo>
                <a:cubicBezTo>
                  <a:pt x="13004" y="1861"/>
                  <a:pt x="12979" y="1812"/>
                  <a:pt x="12949" y="1812"/>
                </a:cubicBezTo>
                <a:close/>
                <a:moveTo>
                  <a:pt x="12770" y="1812"/>
                </a:moveTo>
                <a:cubicBezTo>
                  <a:pt x="12740" y="1812"/>
                  <a:pt x="12715" y="1861"/>
                  <a:pt x="12715" y="1923"/>
                </a:cubicBezTo>
                <a:cubicBezTo>
                  <a:pt x="12715" y="1984"/>
                  <a:pt x="12740" y="2034"/>
                  <a:pt x="12770" y="2034"/>
                </a:cubicBezTo>
                <a:cubicBezTo>
                  <a:pt x="12800" y="2034"/>
                  <a:pt x="12825" y="1984"/>
                  <a:pt x="12825" y="1923"/>
                </a:cubicBezTo>
                <a:cubicBezTo>
                  <a:pt x="12825" y="1861"/>
                  <a:pt x="12800" y="1812"/>
                  <a:pt x="12770" y="1812"/>
                </a:cubicBezTo>
                <a:close/>
                <a:moveTo>
                  <a:pt x="12591" y="1812"/>
                </a:moveTo>
                <a:cubicBezTo>
                  <a:pt x="12560" y="1812"/>
                  <a:pt x="12536" y="1861"/>
                  <a:pt x="12536" y="1923"/>
                </a:cubicBezTo>
                <a:cubicBezTo>
                  <a:pt x="12536" y="1984"/>
                  <a:pt x="12560" y="2034"/>
                  <a:pt x="12591" y="2034"/>
                </a:cubicBezTo>
                <a:cubicBezTo>
                  <a:pt x="12621" y="2034"/>
                  <a:pt x="12646" y="1984"/>
                  <a:pt x="12646" y="1923"/>
                </a:cubicBezTo>
                <a:cubicBezTo>
                  <a:pt x="12646" y="1861"/>
                  <a:pt x="12621" y="1812"/>
                  <a:pt x="12591" y="1812"/>
                </a:cubicBezTo>
                <a:close/>
                <a:moveTo>
                  <a:pt x="12412" y="1812"/>
                </a:moveTo>
                <a:cubicBezTo>
                  <a:pt x="12381" y="1812"/>
                  <a:pt x="12357" y="1861"/>
                  <a:pt x="12357" y="1923"/>
                </a:cubicBezTo>
                <a:cubicBezTo>
                  <a:pt x="12357" y="1984"/>
                  <a:pt x="12381" y="2034"/>
                  <a:pt x="12412" y="2034"/>
                </a:cubicBezTo>
                <a:cubicBezTo>
                  <a:pt x="12442" y="2034"/>
                  <a:pt x="12466" y="1984"/>
                  <a:pt x="12466" y="1923"/>
                </a:cubicBezTo>
                <a:cubicBezTo>
                  <a:pt x="12466" y="1861"/>
                  <a:pt x="12442" y="1812"/>
                  <a:pt x="12412" y="1812"/>
                </a:cubicBezTo>
                <a:close/>
                <a:moveTo>
                  <a:pt x="12233" y="1812"/>
                </a:moveTo>
                <a:cubicBezTo>
                  <a:pt x="12202" y="1812"/>
                  <a:pt x="12178" y="1861"/>
                  <a:pt x="12178" y="1923"/>
                </a:cubicBezTo>
                <a:cubicBezTo>
                  <a:pt x="12178" y="1984"/>
                  <a:pt x="12202" y="2034"/>
                  <a:pt x="12233" y="2034"/>
                </a:cubicBezTo>
                <a:cubicBezTo>
                  <a:pt x="12263" y="2034"/>
                  <a:pt x="12287" y="1984"/>
                  <a:pt x="12287" y="1923"/>
                </a:cubicBezTo>
                <a:cubicBezTo>
                  <a:pt x="12287" y="1861"/>
                  <a:pt x="12263" y="1812"/>
                  <a:pt x="12233" y="1812"/>
                </a:cubicBezTo>
                <a:close/>
                <a:moveTo>
                  <a:pt x="11874" y="1812"/>
                </a:moveTo>
                <a:cubicBezTo>
                  <a:pt x="11844" y="1812"/>
                  <a:pt x="11819" y="1861"/>
                  <a:pt x="11819" y="1923"/>
                </a:cubicBezTo>
                <a:cubicBezTo>
                  <a:pt x="11819" y="1984"/>
                  <a:pt x="11844" y="2034"/>
                  <a:pt x="11874" y="2034"/>
                </a:cubicBezTo>
                <a:cubicBezTo>
                  <a:pt x="11905" y="2034"/>
                  <a:pt x="11929" y="1984"/>
                  <a:pt x="11929" y="1923"/>
                </a:cubicBezTo>
                <a:cubicBezTo>
                  <a:pt x="11929" y="1861"/>
                  <a:pt x="11905" y="1812"/>
                  <a:pt x="11874" y="1812"/>
                </a:cubicBezTo>
                <a:close/>
                <a:moveTo>
                  <a:pt x="11695" y="1812"/>
                </a:moveTo>
                <a:cubicBezTo>
                  <a:pt x="11665" y="1812"/>
                  <a:pt x="11640" y="1861"/>
                  <a:pt x="11640" y="1923"/>
                </a:cubicBezTo>
                <a:cubicBezTo>
                  <a:pt x="11640" y="1984"/>
                  <a:pt x="11665" y="2034"/>
                  <a:pt x="11695" y="2034"/>
                </a:cubicBezTo>
                <a:cubicBezTo>
                  <a:pt x="11726" y="2034"/>
                  <a:pt x="11750" y="1984"/>
                  <a:pt x="11750" y="1923"/>
                </a:cubicBezTo>
                <a:cubicBezTo>
                  <a:pt x="11750" y="1861"/>
                  <a:pt x="11726" y="1812"/>
                  <a:pt x="11695" y="1812"/>
                </a:cubicBezTo>
                <a:close/>
                <a:moveTo>
                  <a:pt x="11516" y="1812"/>
                </a:moveTo>
                <a:cubicBezTo>
                  <a:pt x="11486" y="1812"/>
                  <a:pt x="11461" y="1861"/>
                  <a:pt x="11461" y="1923"/>
                </a:cubicBezTo>
                <a:cubicBezTo>
                  <a:pt x="11461" y="1984"/>
                  <a:pt x="11486" y="2034"/>
                  <a:pt x="11516" y="2034"/>
                </a:cubicBezTo>
                <a:cubicBezTo>
                  <a:pt x="11546" y="2034"/>
                  <a:pt x="11571" y="1984"/>
                  <a:pt x="11571" y="1923"/>
                </a:cubicBezTo>
                <a:cubicBezTo>
                  <a:pt x="11571" y="1861"/>
                  <a:pt x="11546" y="1812"/>
                  <a:pt x="11516" y="1812"/>
                </a:cubicBezTo>
                <a:close/>
                <a:moveTo>
                  <a:pt x="11337" y="1812"/>
                </a:moveTo>
                <a:cubicBezTo>
                  <a:pt x="11307" y="1812"/>
                  <a:pt x="11282" y="1861"/>
                  <a:pt x="11282" y="1923"/>
                </a:cubicBezTo>
                <a:cubicBezTo>
                  <a:pt x="11282" y="1984"/>
                  <a:pt x="11307" y="2034"/>
                  <a:pt x="11337" y="2034"/>
                </a:cubicBezTo>
                <a:cubicBezTo>
                  <a:pt x="11367" y="2034"/>
                  <a:pt x="11392" y="1984"/>
                  <a:pt x="11392" y="1923"/>
                </a:cubicBezTo>
                <a:cubicBezTo>
                  <a:pt x="11392" y="1861"/>
                  <a:pt x="11367" y="1812"/>
                  <a:pt x="11337" y="1812"/>
                </a:cubicBezTo>
                <a:close/>
                <a:moveTo>
                  <a:pt x="11158" y="1812"/>
                </a:moveTo>
                <a:cubicBezTo>
                  <a:pt x="11128" y="1812"/>
                  <a:pt x="11103" y="1861"/>
                  <a:pt x="11103" y="1923"/>
                </a:cubicBezTo>
                <a:cubicBezTo>
                  <a:pt x="11103" y="1984"/>
                  <a:pt x="11128" y="2034"/>
                  <a:pt x="11158" y="2034"/>
                </a:cubicBezTo>
                <a:cubicBezTo>
                  <a:pt x="11188" y="2034"/>
                  <a:pt x="11213" y="1984"/>
                  <a:pt x="11213" y="1923"/>
                </a:cubicBezTo>
                <a:cubicBezTo>
                  <a:pt x="11213" y="1861"/>
                  <a:pt x="11188" y="1812"/>
                  <a:pt x="11158" y="1812"/>
                </a:cubicBezTo>
                <a:close/>
                <a:moveTo>
                  <a:pt x="10979" y="1812"/>
                </a:moveTo>
                <a:cubicBezTo>
                  <a:pt x="10949" y="1812"/>
                  <a:pt x="10924" y="1861"/>
                  <a:pt x="10924" y="1923"/>
                </a:cubicBezTo>
                <a:cubicBezTo>
                  <a:pt x="10924" y="1984"/>
                  <a:pt x="10949" y="2034"/>
                  <a:pt x="10979" y="2034"/>
                </a:cubicBezTo>
                <a:cubicBezTo>
                  <a:pt x="11009" y="2034"/>
                  <a:pt x="11034" y="1984"/>
                  <a:pt x="11034" y="1923"/>
                </a:cubicBezTo>
                <a:cubicBezTo>
                  <a:pt x="11034" y="1861"/>
                  <a:pt x="11009" y="1812"/>
                  <a:pt x="10979" y="1812"/>
                </a:cubicBezTo>
                <a:close/>
                <a:moveTo>
                  <a:pt x="10800" y="1812"/>
                </a:moveTo>
                <a:cubicBezTo>
                  <a:pt x="10770" y="1812"/>
                  <a:pt x="10745" y="1861"/>
                  <a:pt x="10745" y="1923"/>
                </a:cubicBezTo>
                <a:cubicBezTo>
                  <a:pt x="10745" y="1984"/>
                  <a:pt x="10770" y="2034"/>
                  <a:pt x="10800" y="2034"/>
                </a:cubicBezTo>
                <a:cubicBezTo>
                  <a:pt x="10830" y="2034"/>
                  <a:pt x="10855" y="1984"/>
                  <a:pt x="10855" y="1923"/>
                </a:cubicBezTo>
                <a:cubicBezTo>
                  <a:pt x="10855" y="1861"/>
                  <a:pt x="10830" y="1812"/>
                  <a:pt x="10800" y="1812"/>
                </a:cubicBezTo>
                <a:close/>
                <a:moveTo>
                  <a:pt x="10621" y="1812"/>
                </a:moveTo>
                <a:cubicBezTo>
                  <a:pt x="10590" y="1812"/>
                  <a:pt x="10566" y="1861"/>
                  <a:pt x="10566" y="1923"/>
                </a:cubicBezTo>
                <a:cubicBezTo>
                  <a:pt x="10566" y="1984"/>
                  <a:pt x="10590" y="2034"/>
                  <a:pt x="10621" y="2034"/>
                </a:cubicBezTo>
                <a:cubicBezTo>
                  <a:pt x="10651" y="2034"/>
                  <a:pt x="10676" y="1984"/>
                  <a:pt x="10676" y="1923"/>
                </a:cubicBezTo>
                <a:cubicBezTo>
                  <a:pt x="10676" y="1861"/>
                  <a:pt x="10651" y="1812"/>
                  <a:pt x="10621" y="1812"/>
                </a:cubicBezTo>
                <a:close/>
                <a:moveTo>
                  <a:pt x="8472" y="1812"/>
                </a:moveTo>
                <a:cubicBezTo>
                  <a:pt x="8441" y="1812"/>
                  <a:pt x="8417" y="1861"/>
                  <a:pt x="8417" y="1923"/>
                </a:cubicBezTo>
                <a:cubicBezTo>
                  <a:pt x="8417" y="1984"/>
                  <a:pt x="8441" y="2034"/>
                  <a:pt x="8472" y="2034"/>
                </a:cubicBezTo>
                <a:cubicBezTo>
                  <a:pt x="8502" y="2034"/>
                  <a:pt x="8527" y="1984"/>
                  <a:pt x="8527" y="1923"/>
                </a:cubicBezTo>
                <a:cubicBezTo>
                  <a:pt x="8527" y="1861"/>
                  <a:pt x="8502" y="1812"/>
                  <a:pt x="8472" y="1812"/>
                </a:cubicBezTo>
                <a:close/>
                <a:moveTo>
                  <a:pt x="8293" y="1812"/>
                </a:moveTo>
                <a:cubicBezTo>
                  <a:pt x="8262" y="1812"/>
                  <a:pt x="8238" y="1861"/>
                  <a:pt x="8238" y="1923"/>
                </a:cubicBezTo>
                <a:cubicBezTo>
                  <a:pt x="8238" y="1984"/>
                  <a:pt x="8262" y="2034"/>
                  <a:pt x="8293" y="2034"/>
                </a:cubicBezTo>
                <a:cubicBezTo>
                  <a:pt x="8323" y="2034"/>
                  <a:pt x="8348" y="1984"/>
                  <a:pt x="8348" y="1923"/>
                </a:cubicBezTo>
                <a:cubicBezTo>
                  <a:pt x="8348" y="1861"/>
                  <a:pt x="8323" y="1812"/>
                  <a:pt x="8293" y="1812"/>
                </a:cubicBezTo>
                <a:close/>
                <a:moveTo>
                  <a:pt x="8114" y="1812"/>
                </a:moveTo>
                <a:cubicBezTo>
                  <a:pt x="8083" y="1812"/>
                  <a:pt x="8059" y="1861"/>
                  <a:pt x="8059" y="1923"/>
                </a:cubicBezTo>
                <a:cubicBezTo>
                  <a:pt x="8059" y="1984"/>
                  <a:pt x="8083" y="2034"/>
                  <a:pt x="8114" y="2034"/>
                </a:cubicBezTo>
                <a:cubicBezTo>
                  <a:pt x="8144" y="2034"/>
                  <a:pt x="8168" y="1984"/>
                  <a:pt x="8168" y="1923"/>
                </a:cubicBezTo>
                <a:cubicBezTo>
                  <a:pt x="8168" y="1861"/>
                  <a:pt x="8144" y="1812"/>
                  <a:pt x="8114" y="1812"/>
                </a:cubicBezTo>
                <a:close/>
                <a:moveTo>
                  <a:pt x="7934" y="1812"/>
                </a:moveTo>
                <a:cubicBezTo>
                  <a:pt x="7904" y="1812"/>
                  <a:pt x="7880" y="1861"/>
                  <a:pt x="7880" y="1923"/>
                </a:cubicBezTo>
                <a:cubicBezTo>
                  <a:pt x="7880" y="1984"/>
                  <a:pt x="7904" y="2034"/>
                  <a:pt x="7934" y="2034"/>
                </a:cubicBezTo>
                <a:cubicBezTo>
                  <a:pt x="7965" y="2034"/>
                  <a:pt x="7989" y="1984"/>
                  <a:pt x="7989" y="1923"/>
                </a:cubicBezTo>
                <a:cubicBezTo>
                  <a:pt x="7989" y="1861"/>
                  <a:pt x="7965" y="1812"/>
                  <a:pt x="7934" y="1812"/>
                </a:cubicBezTo>
                <a:close/>
                <a:moveTo>
                  <a:pt x="7755" y="1812"/>
                </a:moveTo>
                <a:cubicBezTo>
                  <a:pt x="7725" y="1812"/>
                  <a:pt x="7701" y="1861"/>
                  <a:pt x="7701" y="1923"/>
                </a:cubicBezTo>
                <a:cubicBezTo>
                  <a:pt x="7701" y="1984"/>
                  <a:pt x="7725" y="2034"/>
                  <a:pt x="7755" y="2034"/>
                </a:cubicBezTo>
                <a:cubicBezTo>
                  <a:pt x="7786" y="2034"/>
                  <a:pt x="7810" y="1984"/>
                  <a:pt x="7810" y="1923"/>
                </a:cubicBezTo>
                <a:cubicBezTo>
                  <a:pt x="7810" y="1861"/>
                  <a:pt x="7786" y="1812"/>
                  <a:pt x="7755" y="1812"/>
                </a:cubicBezTo>
                <a:close/>
                <a:moveTo>
                  <a:pt x="7576" y="1812"/>
                </a:moveTo>
                <a:cubicBezTo>
                  <a:pt x="7546" y="1812"/>
                  <a:pt x="7521" y="1861"/>
                  <a:pt x="7521" y="1923"/>
                </a:cubicBezTo>
                <a:cubicBezTo>
                  <a:pt x="7521" y="1984"/>
                  <a:pt x="7546" y="2034"/>
                  <a:pt x="7576" y="2034"/>
                </a:cubicBezTo>
                <a:cubicBezTo>
                  <a:pt x="7607" y="2034"/>
                  <a:pt x="7631" y="1984"/>
                  <a:pt x="7631" y="1923"/>
                </a:cubicBezTo>
                <a:cubicBezTo>
                  <a:pt x="7631" y="1861"/>
                  <a:pt x="7607" y="1812"/>
                  <a:pt x="7576" y="1812"/>
                </a:cubicBezTo>
                <a:close/>
                <a:moveTo>
                  <a:pt x="7397" y="1812"/>
                </a:moveTo>
                <a:cubicBezTo>
                  <a:pt x="7367" y="1812"/>
                  <a:pt x="7342" y="1861"/>
                  <a:pt x="7342" y="1923"/>
                </a:cubicBezTo>
                <a:cubicBezTo>
                  <a:pt x="7342" y="1984"/>
                  <a:pt x="7367" y="2034"/>
                  <a:pt x="7397" y="2034"/>
                </a:cubicBezTo>
                <a:cubicBezTo>
                  <a:pt x="7428" y="2034"/>
                  <a:pt x="7452" y="1984"/>
                  <a:pt x="7452" y="1923"/>
                </a:cubicBezTo>
                <a:cubicBezTo>
                  <a:pt x="7452" y="1861"/>
                  <a:pt x="7428" y="1812"/>
                  <a:pt x="7397" y="1812"/>
                </a:cubicBezTo>
                <a:close/>
                <a:moveTo>
                  <a:pt x="7218" y="1812"/>
                </a:moveTo>
                <a:cubicBezTo>
                  <a:pt x="7188" y="1812"/>
                  <a:pt x="7163" y="1861"/>
                  <a:pt x="7163" y="1923"/>
                </a:cubicBezTo>
                <a:cubicBezTo>
                  <a:pt x="7163" y="1984"/>
                  <a:pt x="7188" y="2034"/>
                  <a:pt x="7218" y="2034"/>
                </a:cubicBezTo>
                <a:cubicBezTo>
                  <a:pt x="7248" y="2034"/>
                  <a:pt x="7273" y="1984"/>
                  <a:pt x="7273" y="1923"/>
                </a:cubicBezTo>
                <a:cubicBezTo>
                  <a:pt x="7273" y="1861"/>
                  <a:pt x="7248" y="1812"/>
                  <a:pt x="7218" y="1812"/>
                </a:cubicBezTo>
                <a:close/>
                <a:moveTo>
                  <a:pt x="6502" y="1812"/>
                </a:moveTo>
                <a:cubicBezTo>
                  <a:pt x="6472" y="1812"/>
                  <a:pt x="6447" y="1861"/>
                  <a:pt x="6447" y="1923"/>
                </a:cubicBezTo>
                <a:cubicBezTo>
                  <a:pt x="6447" y="1984"/>
                  <a:pt x="6472" y="2034"/>
                  <a:pt x="6502" y="2034"/>
                </a:cubicBezTo>
                <a:cubicBezTo>
                  <a:pt x="6532" y="2034"/>
                  <a:pt x="6557" y="1984"/>
                  <a:pt x="6557" y="1923"/>
                </a:cubicBezTo>
                <a:cubicBezTo>
                  <a:pt x="6557" y="1861"/>
                  <a:pt x="6532" y="1812"/>
                  <a:pt x="6502" y="1812"/>
                </a:cubicBezTo>
                <a:close/>
                <a:moveTo>
                  <a:pt x="6323" y="1812"/>
                </a:moveTo>
                <a:cubicBezTo>
                  <a:pt x="6292" y="1812"/>
                  <a:pt x="6268" y="1861"/>
                  <a:pt x="6268" y="1923"/>
                </a:cubicBezTo>
                <a:cubicBezTo>
                  <a:pt x="6268" y="1984"/>
                  <a:pt x="6292" y="2034"/>
                  <a:pt x="6323" y="2034"/>
                </a:cubicBezTo>
                <a:cubicBezTo>
                  <a:pt x="6353" y="2034"/>
                  <a:pt x="6378" y="1984"/>
                  <a:pt x="6378" y="1923"/>
                </a:cubicBezTo>
                <a:cubicBezTo>
                  <a:pt x="6378" y="1861"/>
                  <a:pt x="6353" y="1812"/>
                  <a:pt x="6323" y="1812"/>
                </a:cubicBezTo>
                <a:close/>
                <a:moveTo>
                  <a:pt x="6144" y="1812"/>
                </a:moveTo>
                <a:cubicBezTo>
                  <a:pt x="6113" y="1812"/>
                  <a:pt x="6089" y="1861"/>
                  <a:pt x="6089" y="1923"/>
                </a:cubicBezTo>
                <a:cubicBezTo>
                  <a:pt x="6089" y="1984"/>
                  <a:pt x="6113" y="2034"/>
                  <a:pt x="6144" y="2034"/>
                </a:cubicBezTo>
                <a:cubicBezTo>
                  <a:pt x="6174" y="2034"/>
                  <a:pt x="6199" y="1984"/>
                  <a:pt x="6199" y="1923"/>
                </a:cubicBezTo>
                <a:cubicBezTo>
                  <a:pt x="6199" y="1861"/>
                  <a:pt x="6174" y="1812"/>
                  <a:pt x="6144" y="1812"/>
                </a:cubicBezTo>
                <a:close/>
                <a:moveTo>
                  <a:pt x="5606" y="1812"/>
                </a:moveTo>
                <a:cubicBezTo>
                  <a:pt x="5576" y="1812"/>
                  <a:pt x="5552" y="1861"/>
                  <a:pt x="5552" y="1923"/>
                </a:cubicBezTo>
                <a:cubicBezTo>
                  <a:pt x="5552" y="1984"/>
                  <a:pt x="5576" y="2034"/>
                  <a:pt x="5606" y="2034"/>
                </a:cubicBezTo>
                <a:cubicBezTo>
                  <a:pt x="5637" y="2034"/>
                  <a:pt x="5661" y="1984"/>
                  <a:pt x="5661" y="1923"/>
                </a:cubicBezTo>
                <a:cubicBezTo>
                  <a:pt x="5661" y="1861"/>
                  <a:pt x="5637" y="1812"/>
                  <a:pt x="5606" y="1812"/>
                </a:cubicBezTo>
                <a:close/>
                <a:moveTo>
                  <a:pt x="5427" y="1812"/>
                </a:moveTo>
                <a:cubicBezTo>
                  <a:pt x="5397" y="1812"/>
                  <a:pt x="5372" y="1861"/>
                  <a:pt x="5372" y="1923"/>
                </a:cubicBezTo>
                <a:cubicBezTo>
                  <a:pt x="5372" y="1984"/>
                  <a:pt x="5397" y="2034"/>
                  <a:pt x="5427" y="2034"/>
                </a:cubicBezTo>
                <a:cubicBezTo>
                  <a:pt x="5458" y="2034"/>
                  <a:pt x="5482" y="1984"/>
                  <a:pt x="5482" y="1923"/>
                </a:cubicBezTo>
                <a:cubicBezTo>
                  <a:pt x="5482" y="1861"/>
                  <a:pt x="5458" y="1812"/>
                  <a:pt x="5427" y="1812"/>
                </a:cubicBezTo>
                <a:close/>
                <a:moveTo>
                  <a:pt x="5248" y="1812"/>
                </a:moveTo>
                <a:cubicBezTo>
                  <a:pt x="5218" y="1812"/>
                  <a:pt x="5193" y="1861"/>
                  <a:pt x="5193" y="1923"/>
                </a:cubicBezTo>
                <a:cubicBezTo>
                  <a:pt x="5193" y="1984"/>
                  <a:pt x="5218" y="2034"/>
                  <a:pt x="5248" y="2034"/>
                </a:cubicBezTo>
                <a:cubicBezTo>
                  <a:pt x="5279" y="2034"/>
                  <a:pt x="5303" y="1984"/>
                  <a:pt x="5303" y="1923"/>
                </a:cubicBezTo>
                <a:cubicBezTo>
                  <a:pt x="5303" y="1861"/>
                  <a:pt x="5279" y="1812"/>
                  <a:pt x="5248" y="1812"/>
                </a:cubicBezTo>
                <a:close/>
                <a:moveTo>
                  <a:pt x="5069" y="1812"/>
                </a:moveTo>
                <a:cubicBezTo>
                  <a:pt x="5039" y="1812"/>
                  <a:pt x="5014" y="1861"/>
                  <a:pt x="5014" y="1923"/>
                </a:cubicBezTo>
                <a:cubicBezTo>
                  <a:pt x="5014" y="1984"/>
                  <a:pt x="5039" y="2034"/>
                  <a:pt x="5069" y="2034"/>
                </a:cubicBezTo>
                <a:cubicBezTo>
                  <a:pt x="5099" y="2034"/>
                  <a:pt x="5124" y="1984"/>
                  <a:pt x="5124" y="1923"/>
                </a:cubicBezTo>
                <a:cubicBezTo>
                  <a:pt x="5124" y="1861"/>
                  <a:pt x="5099" y="1812"/>
                  <a:pt x="5069" y="1812"/>
                </a:cubicBezTo>
                <a:close/>
                <a:moveTo>
                  <a:pt x="4890" y="1812"/>
                </a:moveTo>
                <a:cubicBezTo>
                  <a:pt x="4860" y="1812"/>
                  <a:pt x="4835" y="1861"/>
                  <a:pt x="4835" y="1923"/>
                </a:cubicBezTo>
                <a:cubicBezTo>
                  <a:pt x="4835" y="1984"/>
                  <a:pt x="4860" y="2034"/>
                  <a:pt x="4890" y="2034"/>
                </a:cubicBezTo>
                <a:cubicBezTo>
                  <a:pt x="4920" y="2034"/>
                  <a:pt x="4945" y="1984"/>
                  <a:pt x="4945" y="1923"/>
                </a:cubicBezTo>
                <a:cubicBezTo>
                  <a:pt x="4945" y="1861"/>
                  <a:pt x="4920" y="1812"/>
                  <a:pt x="4890" y="1812"/>
                </a:cubicBezTo>
                <a:close/>
                <a:moveTo>
                  <a:pt x="4711" y="1812"/>
                </a:moveTo>
                <a:cubicBezTo>
                  <a:pt x="4681" y="1812"/>
                  <a:pt x="4656" y="1861"/>
                  <a:pt x="4656" y="1923"/>
                </a:cubicBezTo>
                <a:cubicBezTo>
                  <a:pt x="4656" y="1984"/>
                  <a:pt x="4681" y="2034"/>
                  <a:pt x="4711" y="2034"/>
                </a:cubicBezTo>
                <a:cubicBezTo>
                  <a:pt x="4741" y="2034"/>
                  <a:pt x="4766" y="1984"/>
                  <a:pt x="4766" y="1923"/>
                </a:cubicBezTo>
                <a:cubicBezTo>
                  <a:pt x="4766" y="1861"/>
                  <a:pt x="4741" y="1812"/>
                  <a:pt x="4711" y="1812"/>
                </a:cubicBezTo>
                <a:close/>
                <a:moveTo>
                  <a:pt x="4532" y="1812"/>
                </a:moveTo>
                <a:cubicBezTo>
                  <a:pt x="4502" y="1812"/>
                  <a:pt x="4477" y="1861"/>
                  <a:pt x="4477" y="1923"/>
                </a:cubicBezTo>
                <a:cubicBezTo>
                  <a:pt x="4477" y="1984"/>
                  <a:pt x="4502" y="2034"/>
                  <a:pt x="4532" y="2034"/>
                </a:cubicBezTo>
                <a:cubicBezTo>
                  <a:pt x="4562" y="2034"/>
                  <a:pt x="4587" y="1984"/>
                  <a:pt x="4587" y="1923"/>
                </a:cubicBezTo>
                <a:cubicBezTo>
                  <a:pt x="4587" y="1861"/>
                  <a:pt x="4562" y="1812"/>
                  <a:pt x="4532" y="1812"/>
                </a:cubicBezTo>
                <a:close/>
                <a:moveTo>
                  <a:pt x="4353" y="1812"/>
                </a:moveTo>
                <a:cubicBezTo>
                  <a:pt x="4323" y="1812"/>
                  <a:pt x="4298" y="1861"/>
                  <a:pt x="4298" y="1923"/>
                </a:cubicBezTo>
                <a:cubicBezTo>
                  <a:pt x="4298" y="1984"/>
                  <a:pt x="4323" y="2034"/>
                  <a:pt x="4353" y="2034"/>
                </a:cubicBezTo>
                <a:cubicBezTo>
                  <a:pt x="4383" y="2034"/>
                  <a:pt x="4408" y="1984"/>
                  <a:pt x="4408" y="1923"/>
                </a:cubicBezTo>
                <a:cubicBezTo>
                  <a:pt x="4408" y="1861"/>
                  <a:pt x="4383" y="1812"/>
                  <a:pt x="4353" y="1812"/>
                </a:cubicBezTo>
                <a:close/>
                <a:moveTo>
                  <a:pt x="4174" y="1812"/>
                </a:moveTo>
                <a:cubicBezTo>
                  <a:pt x="4143" y="1812"/>
                  <a:pt x="4119" y="1861"/>
                  <a:pt x="4119" y="1923"/>
                </a:cubicBezTo>
                <a:cubicBezTo>
                  <a:pt x="4119" y="1984"/>
                  <a:pt x="4143" y="2034"/>
                  <a:pt x="4174" y="2034"/>
                </a:cubicBezTo>
                <a:cubicBezTo>
                  <a:pt x="4204" y="2034"/>
                  <a:pt x="4229" y="1984"/>
                  <a:pt x="4229" y="1923"/>
                </a:cubicBezTo>
                <a:cubicBezTo>
                  <a:pt x="4229" y="1861"/>
                  <a:pt x="4204" y="1812"/>
                  <a:pt x="4174" y="1812"/>
                </a:cubicBezTo>
                <a:close/>
                <a:moveTo>
                  <a:pt x="3995" y="1812"/>
                </a:moveTo>
                <a:cubicBezTo>
                  <a:pt x="3964" y="1812"/>
                  <a:pt x="3940" y="1861"/>
                  <a:pt x="3940" y="1923"/>
                </a:cubicBezTo>
                <a:cubicBezTo>
                  <a:pt x="3940" y="1984"/>
                  <a:pt x="3964" y="2034"/>
                  <a:pt x="3995" y="2034"/>
                </a:cubicBezTo>
                <a:cubicBezTo>
                  <a:pt x="4025" y="2034"/>
                  <a:pt x="4050" y="1984"/>
                  <a:pt x="4050" y="1923"/>
                </a:cubicBezTo>
                <a:cubicBezTo>
                  <a:pt x="4050" y="1861"/>
                  <a:pt x="4025" y="1812"/>
                  <a:pt x="3995" y="1812"/>
                </a:cubicBezTo>
                <a:close/>
                <a:moveTo>
                  <a:pt x="3816" y="1812"/>
                </a:moveTo>
                <a:cubicBezTo>
                  <a:pt x="3785" y="1812"/>
                  <a:pt x="3761" y="1861"/>
                  <a:pt x="3761" y="1923"/>
                </a:cubicBezTo>
                <a:cubicBezTo>
                  <a:pt x="3761" y="1984"/>
                  <a:pt x="3785" y="2034"/>
                  <a:pt x="3816" y="2034"/>
                </a:cubicBezTo>
                <a:cubicBezTo>
                  <a:pt x="3846" y="2034"/>
                  <a:pt x="3870" y="1984"/>
                  <a:pt x="3870" y="1923"/>
                </a:cubicBezTo>
                <a:cubicBezTo>
                  <a:pt x="3870" y="1861"/>
                  <a:pt x="3846" y="1812"/>
                  <a:pt x="3816" y="1812"/>
                </a:cubicBezTo>
                <a:close/>
                <a:moveTo>
                  <a:pt x="3637" y="1812"/>
                </a:moveTo>
                <a:cubicBezTo>
                  <a:pt x="3606" y="1812"/>
                  <a:pt x="3582" y="1861"/>
                  <a:pt x="3582" y="1923"/>
                </a:cubicBezTo>
                <a:cubicBezTo>
                  <a:pt x="3582" y="1984"/>
                  <a:pt x="3606" y="2034"/>
                  <a:pt x="3637" y="2034"/>
                </a:cubicBezTo>
                <a:cubicBezTo>
                  <a:pt x="3667" y="2034"/>
                  <a:pt x="3691" y="1984"/>
                  <a:pt x="3691" y="1923"/>
                </a:cubicBezTo>
                <a:cubicBezTo>
                  <a:pt x="3691" y="1861"/>
                  <a:pt x="3667" y="1812"/>
                  <a:pt x="3637" y="1812"/>
                </a:cubicBezTo>
                <a:close/>
                <a:moveTo>
                  <a:pt x="3457" y="1812"/>
                </a:moveTo>
                <a:cubicBezTo>
                  <a:pt x="3427" y="1812"/>
                  <a:pt x="3403" y="1861"/>
                  <a:pt x="3403" y="1923"/>
                </a:cubicBezTo>
                <a:cubicBezTo>
                  <a:pt x="3403" y="1984"/>
                  <a:pt x="3427" y="2034"/>
                  <a:pt x="3457" y="2034"/>
                </a:cubicBezTo>
                <a:cubicBezTo>
                  <a:pt x="3488" y="2034"/>
                  <a:pt x="3512" y="1984"/>
                  <a:pt x="3512" y="1923"/>
                </a:cubicBezTo>
                <a:cubicBezTo>
                  <a:pt x="3512" y="1861"/>
                  <a:pt x="3488" y="1812"/>
                  <a:pt x="3457" y="1812"/>
                </a:cubicBezTo>
                <a:close/>
                <a:moveTo>
                  <a:pt x="3278" y="1812"/>
                </a:moveTo>
                <a:cubicBezTo>
                  <a:pt x="3248" y="1812"/>
                  <a:pt x="3223" y="1861"/>
                  <a:pt x="3223" y="1923"/>
                </a:cubicBezTo>
                <a:cubicBezTo>
                  <a:pt x="3223" y="1984"/>
                  <a:pt x="3248" y="2034"/>
                  <a:pt x="3278" y="2034"/>
                </a:cubicBezTo>
                <a:cubicBezTo>
                  <a:pt x="3309" y="2034"/>
                  <a:pt x="3333" y="1984"/>
                  <a:pt x="3333" y="1923"/>
                </a:cubicBezTo>
                <a:cubicBezTo>
                  <a:pt x="3333" y="1861"/>
                  <a:pt x="3309" y="1812"/>
                  <a:pt x="3278" y="1812"/>
                </a:cubicBezTo>
                <a:close/>
                <a:moveTo>
                  <a:pt x="3099" y="1812"/>
                </a:moveTo>
                <a:cubicBezTo>
                  <a:pt x="3069" y="1812"/>
                  <a:pt x="3044" y="1861"/>
                  <a:pt x="3044" y="1923"/>
                </a:cubicBezTo>
                <a:cubicBezTo>
                  <a:pt x="3044" y="1984"/>
                  <a:pt x="3069" y="2034"/>
                  <a:pt x="3099" y="2034"/>
                </a:cubicBezTo>
                <a:cubicBezTo>
                  <a:pt x="3130" y="2034"/>
                  <a:pt x="3154" y="1984"/>
                  <a:pt x="3154" y="1923"/>
                </a:cubicBezTo>
                <a:cubicBezTo>
                  <a:pt x="3154" y="1861"/>
                  <a:pt x="3130" y="1812"/>
                  <a:pt x="3099" y="1812"/>
                </a:cubicBezTo>
                <a:close/>
                <a:moveTo>
                  <a:pt x="2920" y="1812"/>
                </a:moveTo>
                <a:cubicBezTo>
                  <a:pt x="2890" y="1812"/>
                  <a:pt x="2865" y="1861"/>
                  <a:pt x="2865" y="1923"/>
                </a:cubicBezTo>
                <a:cubicBezTo>
                  <a:pt x="2865" y="1984"/>
                  <a:pt x="2890" y="2034"/>
                  <a:pt x="2920" y="2034"/>
                </a:cubicBezTo>
                <a:cubicBezTo>
                  <a:pt x="2950" y="2034"/>
                  <a:pt x="2975" y="1984"/>
                  <a:pt x="2975" y="1923"/>
                </a:cubicBezTo>
                <a:cubicBezTo>
                  <a:pt x="2975" y="1861"/>
                  <a:pt x="2950" y="1812"/>
                  <a:pt x="2920" y="1812"/>
                </a:cubicBezTo>
                <a:close/>
                <a:moveTo>
                  <a:pt x="2741" y="1812"/>
                </a:moveTo>
                <a:cubicBezTo>
                  <a:pt x="2711" y="1812"/>
                  <a:pt x="2686" y="1861"/>
                  <a:pt x="2686" y="1923"/>
                </a:cubicBezTo>
                <a:cubicBezTo>
                  <a:pt x="2686" y="1984"/>
                  <a:pt x="2711" y="2034"/>
                  <a:pt x="2741" y="2034"/>
                </a:cubicBezTo>
                <a:cubicBezTo>
                  <a:pt x="2771" y="2034"/>
                  <a:pt x="2796" y="1984"/>
                  <a:pt x="2796" y="1923"/>
                </a:cubicBezTo>
                <a:cubicBezTo>
                  <a:pt x="2796" y="1861"/>
                  <a:pt x="2771" y="1812"/>
                  <a:pt x="2741" y="1812"/>
                </a:cubicBezTo>
                <a:close/>
                <a:moveTo>
                  <a:pt x="2562" y="1812"/>
                </a:moveTo>
                <a:cubicBezTo>
                  <a:pt x="2532" y="1812"/>
                  <a:pt x="2507" y="1861"/>
                  <a:pt x="2507" y="1923"/>
                </a:cubicBezTo>
                <a:cubicBezTo>
                  <a:pt x="2507" y="1984"/>
                  <a:pt x="2532" y="2034"/>
                  <a:pt x="2562" y="2034"/>
                </a:cubicBezTo>
                <a:cubicBezTo>
                  <a:pt x="2592" y="2034"/>
                  <a:pt x="2617" y="1984"/>
                  <a:pt x="2617" y="1923"/>
                </a:cubicBezTo>
                <a:cubicBezTo>
                  <a:pt x="2617" y="1861"/>
                  <a:pt x="2592" y="1812"/>
                  <a:pt x="2562" y="1812"/>
                </a:cubicBezTo>
                <a:close/>
                <a:moveTo>
                  <a:pt x="2383" y="1812"/>
                </a:moveTo>
                <a:cubicBezTo>
                  <a:pt x="2353" y="1812"/>
                  <a:pt x="2328" y="1861"/>
                  <a:pt x="2328" y="1923"/>
                </a:cubicBezTo>
                <a:cubicBezTo>
                  <a:pt x="2328" y="1984"/>
                  <a:pt x="2353" y="2034"/>
                  <a:pt x="2383" y="2034"/>
                </a:cubicBezTo>
                <a:cubicBezTo>
                  <a:pt x="2413" y="2034"/>
                  <a:pt x="2438" y="1984"/>
                  <a:pt x="2438" y="1923"/>
                </a:cubicBezTo>
                <a:cubicBezTo>
                  <a:pt x="2438" y="1861"/>
                  <a:pt x="2413" y="1812"/>
                  <a:pt x="2383" y="1812"/>
                </a:cubicBezTo>
                <a:close/>
                <a:moveTo>
                  <a:pt x="2204" y="1812"/>
                </a:moveTo>
                <a:cubicBezTo>
                  <a:pt x="2174" y="1812"/>
                  <a:pt x="2149" y="1861"/>
                  <a:pt x="2149" y="1923"/>
                </a:cubicBezTo>
                <a:cubicBezTo>
                  <a:pt x="2149" y="1984"/>
                  <a:pt x="2174" y="2034"/>
                  <a:pt x="2204" y="2034"/>
                </a:cubicBezTo>
                <a:cubicBezTo>
                  <a:pt x="2234" y="2034"/>
                  <a:pt x="2259" y="1984"/>
                  <a:pt x="2259" y="1923"/>
                </a:cubicBezTo>
                <a:cubicBezTo>
                  <a:pt x="2259" y="1861"/>
                  <a:pt x="2234" y="1812"/>
                  <a:pt x="2204" y="1812"/>
                </a:cubicBezTo>
                <a:close/>
                <a:moveTo>
                  <a:pt x="2025" y="1812"/>
                </a:moveTo>
                <a:cubicBezTo>
                  <a:pt x="1994" y="1812"/>
                  <a:pt x="1970" y="1861"/>
                  <a:pt x="1970" y="1923"/>
                </a:cubicBezTo>
                <a:cubicBezTo>
                  <a:pt x="1970" y="1984"/>
                  <a:pt x="1994" y="2034"/>
                  <a:pt x="2025" y="2034"/>
                </a:cubicBezTo>
                <a:cubicBezTo>
                  <a:pt x="2055" y="2034"/>
                  <a:pt x="2080" y="1984"/>
                  <a:pt x="2080" y="1923"/>
                </a:cubicBezTo>
                <a:cubicBezTo>
                  <a:pt x="2080" y="1861"/>
                  <a:pt x="2055" y="1812"/>
                  <a:pt x="2025" y="1812"/>
                </a:cubicBezTo>
                <a:close/>
                <a:moveTo>
                  <a:pt x="1846" y="1812"/>
                </a:moveTo>
                <a:cubicBezTo>
                  <a:pt x="1815" y="1812"/>
                  <a:pt x="1791" y="1861"/>
                  <a:pt x="1791" y="1923"/>
                </a:cubicBezTo>
                <a:cubicBezTo>
                  <a:pt x="1791" y="1984"/>
                  <a:pt x="1815" y="2034"/>
                  <a:pt x="1846" y="2034"/>
                </a:cubicBezTo>
                <a:cubicBezTo>
                  <a:pt x="1876" y="2034"/>
                  <a:pt x="1901" y="1984"/>
                  <a:pt x="1901" y="1923"/>
                </a:cubicBezTo>
                <a:cubicBezTo>
                  <a:pt x="1901" y="1861"/>
                  <a:pt x="1876" y="1812"/>
                  <a:pt x="1846" y="1812"/>
                </a:cubicBezTo>
                <a:close/>
                <a:moveTo>
                  <a:pt x="1667" y="1812"/>
                </a:moveTo>
                <a:cubicBezTo>
                  <a:pt x="1636" y="1812"/>
                  <a:pt x="1612" y="1861"/>
                  <a:pt x="1612" y="1923"/>
                </a:cubicBezTo>
                <a:cubicBezTo>
                  <a:pt x="1612" y="1984"/>
                  <a:pt x="1636" y="2034"/>
                  <a:pt x="1667" y="2034"/>
                </a:cubicBezTo>
                <a:cubicBezTo>
                  <a:pt x="1697" y="2034"/>
                  <a:pt x="1721" y="1984"/>
                  <a:pt x="1721" y="1923"/>
                </a:cubicBezTo>
                <a:cubicBezTo>
                  <a:pt x="1721" y="1861"/>
                  <a:pt x="1697" y="1812"/>
                  <a:pt x="1667" y="1812"/>
                </a:cubicBezTo>
                <a:close/>
                <a:moveTo>
                  <a:pt x="1488" y="1812"/>
                </a:moveTo>
                <a:cubicBezTo>
                  <a:pt x="1457" y="1812"/>
                  <a:pt x="1433" y="1861"/>
                  <a:pt x="1433" y="1923"/>
                </a:cubicBezTo>
                <a:cubicBezTo>
                  <a:pt x="1433" y="1984"/>
                  <a:pt x="1457" y="2034"/>
                  <a:pt x="1488" y="2034"/>
                </a:cubicBezTo>
                <a:cubicBezTo>
                  <a:pt x="1518" y="2034"/>
                  <a:pt x="1542" y="1984"/>
                  <a:pt x="1542" y="1923"/>
                </a:cubicBezTo>
                <a:cubicBezTo>
                  <a:pt x="1542" y="1861"/>
                  <a:pt x="1518" y="1812"/>
                  <a:pt x="1488" y="1812"/>
                </a:cubicBezTo>
                <a:close/>
                <a:moveTo>
                  <a:pt x="1308" y="1812"/>
                </a:moveTo>
                <a:cubicBezTo>
                  <a:pt x="1278" y="1812"/>
                  <a:pt x="1254" y="1861"/>
                  <a:pt x="1254" y="1923"/>
                </a:cubicBezTo>
                <a:cubicBezTo>
                  <a:pt x="1254" y="1984"/>
                  <a:pt x="1278" y="2034"/>
                  <a:pt x="1308" y="2034"/>
                </a:cubicBezTo>
                <a:cubicBezTo>
                  <a:pt x="1339" y="2034"/>
                  <a:pt x="1363" y="1984"/>
                  <a:pt x="1363" y="1923"/>
                </a:cubicBezTo>
                <a:cubicBezTo>
                  <a:pt x="1363" y="1861"/>
                  <a:pt x="1339" y="1812"/>
                  <a:pt x="1308" y="1812"/>
                </a:cubicBezTo>
                <a:close/>
                <a:moveTo>
                  <a:pt x="18680" y="1449"/>
                </a:moveTo>
                <a:cubicBezTo>
                  <a:pt x="18649" y="1449"/>
                  <a:pt x="18625" y="1499"/>
                  <a:pt x="18625" y="1560"/>
                </a:cubicBezTo>
                <a:cubicBezTo>
                  <a:pt x="18625" y="1622"/>
                  <a:pt x="18649" y="1671"/>
                  <a:pt x="18680" y="1671"/>
                </a:cubicBezTo>
                <a:cubicBezTo>
                  <a:pt x="18710" y="1671"/>
                  <a:pt x="18735" y="1622"/>
                  <a:pt x="18735" y="1560"/>
                </a:cubicBezTo>
                <a:cubicBezTo>
                  <a:pt x="18735" y="1499"/>
                  <a:pt x="18710" y="1449"/>
                  <a:pt x="18680" y="1449"/>
                </a:cubicBezTo>
                <a:close/>
                <a:moveTo>
                  <a:pt x="18501" y="1449"/>
                </a:moveTo>
                <a:cubicBezTo>
                  <a:pt x="18470" y="1449"/>
                  <a:pt x="18446" y="1499"/>
                  <a:pt x="18446" y="1560"/>
                </a:cubicBezTo>
                <a:cubicBezTo>
                  <a:pt x="18446" y="1622"/>
                  <a:pt x="18470" y="1671"/>
                  <a:pt x="18501" y="1671"/>
                </a:cubicBezTo>
                <a:cubicBezTo>
                  <a:pt x="18531" y="1671"/>
                  <a:pt x="18555" y="1622"/>
                  <a:pt x="18555" y="1560"/>
                </a:cubicBezTo>
                <a:cubicBezTo>
                  <a:pt x="18555" y="1499"/>
                  <a:pt x="18531" y="1449"/>
                  <a:pt x="18501" y="1449"/>
                </a:cubicBezTo>
                <a:close/>
                <a:moveTo>
                  <a:pt x="18321" y="1449"/>
                </a:moveTo>
                <a:cubicBezTo>
                  <a:pt x="18291" y="1449"/>
                  <a:pt x="18267" y="1499"/>
                  <a:pt x="18267" y="1560"/>
                </a:cubicBezTo>
                <a:cubicBezTo>
                  <a:pt x="18267" y="1622"/>
                  <a:pt x="18291" y="1671"/>
                  <a:pt x="18321" y="1671"/>
                </a:cubicBezTo>
                <a:cubicBezTo>
                  <a:pt x="18352" y="1671"/>
                  <a:pt x="18376" y="1622"/>
                  <a:pt x="18376" y="1560"/>
                </a:cubicBezTo>
                <a:cubicBezTo>
                  <a:pt x="18376" y="1499"/>
                  <a:pt x="18352" y="1449"/>
                  <a:pt x="18321" y="1449"/>
                </a:cubicBezTo>
                <a:close/>
                <a:moveTo>
                  <a:pt x="18142" y="1449"/>
                </a:moveTo>
                <a:cubicBezTo>
                  <a:pt x="18112" y="1449"/>
                  <a:pt x="18088" y="1499"/>
                  <a:pt x="18088" y="1560"/>
                </a:cubicBezTo>
                <a:cubicBezTo>
                  <a:pt x="18088" y="1622"/>
                  <a:pt x="18112" y="1671"/>
                  <a:pt x="18142" y="1671"/>
                </a:cubicBezTo>
                <a:cubicBezTo>
                  <a:pt x="18173" y="1671"/>
                  <a:pt x="18197" y="1622"/>
                  <a:pt x="18197" y="1560"/>
                </a:cubicBezTo>
                <a:cubicBezTo>
                  <a:pt x="18197" y="1499"/>
                  <a:pt x="18173" y="1449"/>
                  <a:pt x="18142" y="1449"/>
                </a:cubicBezTo>
                <a:close/>
                <a:moveTo>
                  <a:pt x="17963" y="1449"/>
                </a:moveTo>
                <a:cubicBezTo>
                  <a:pt x="17933" y="1449"/>
                  <a:pt x="17908" y="1499"/>
                  <a:pt x="17908" y="1560"/>
                </a:cubicBezTo>
                <a:cubicBezTo>
                  <a:pt x="17908" y="1622"/>
                  <a:pt x="17933" y="1671"/>
                  <a:pt x="17963" y="1671"/>
                </a:cubicBezTo>
                <a:cubicBezTo>
                  <a:pt x="17994" y="1671"/>
                  <a:pt x="18018" y="1622"/>
                  <a:pt x="18018" y="1560"/>
                </a:cubicBezTo>
                <a:cubicBezTo>
                  <a:pt x="18018" y="1499"/>
                  <a:pt x="17994" y="1449"/>
                  <a:pt x="17963" y="1449"/>
                </a:cubicBezTo>
                <a:close/>
                <a:moveTo>
                  <a:pt x="17784" y="1449"/>
                </a:moveTo>
                <a:cubicBezTo>
                  <a:pt x="17754" y="1449"/>
                  <a:pt x="17729" y="1499"/>
                  <a:pt x="17729" y="1560"/>
                </a:cubicBezTo>
                <a:cubicBezTo>
                  <a:pt x="17729" y="1622"/>
                  <a:pt x="17754" y="1671"/>
                  <a:pt x="17784" y="1671"/>
                </a:cubicBezTo>
                <a:cubicBezTo>
                  <a:pt x="17815" y="1671"/>
                  <a:pt x="17839" y="1622"/>
                  <a:pt x="17839" y="1560"/>
                </a:cubicBezTo>
                <a:cubicBezTo>
                  <a:pt x="17839" y="1499"/>
                  <a:pt x="17815" y="1449"/>
                  <a:pt x="17784" y="1449"/>
                </a:cubicBezTo>
                <a:close/>
                <a:moveTo>
                  <a:pt x="17605" y="1449"/>
                </a:moveTo>
                <a:cubicBezTo>
                  <a:pt x="17575" y="1449"/>
                  <a:pt x="17550" y="1499"/>
                  <a:pt x="17550" y="1560"/>
                </a:cubicBezTo>
                <a:cubicBezTo>
                  <a:pt x="17550" y="1622"/>
                  <a:pt x="17575" y="1671"/>
                  <a:pt x="17605" y="1671"/>
                </a:cubicBezTo>
                <a:cubicBezTo>
                  <a:pt x="17635" y="1671"/>
                  <a:pt x="17660" y="1622"/>
                  <a:pt x="17660" y="1560"/>
                </a:cubicBezTo>
                <a:cubicBezTo>
                  <a:pt x="17660" y="1499"/>
                  <a:pt x="17635" y="1449"/>
                  <a:pt x="17605" y="1449"/>
                </a:cubicBezTo>
                <a:close/>
                <a:moveTo>
                  <a:pt x="17426" y="1449"/>
                </a:moveTo>
                <a:cubicBezTo>
                  <a:pt x="17396" y="1449"/>
                  <a:pt x="17371" y="1499"/>
                  <a:pt x="17371" y="1560"/>
                </a:cubicBezTo>
                <a:cubicBezTo>
                  <a:pt x="17371" y="1622"/>
                  <a:pt x="17396" y="1671"/>
                  <a:pt x="17426" y="1671"/>
                </a:cubicBezTo>
                <a:cubicBezTo>
                  <a:pt x="17456" y="1671"/>
                  <a:pt x="17481" y="1622"/>
                  <a:pt x="17481" y="1560"/>
                </a:cubicBezTo>
                <a:cubicBezTo>
                  <a:pt x="17481" y="1499"/>
                  <a:pt x="17456" y="1449"/>
                  <a:pt x="17426" y="1449"/>
                </a:cubicBezTo>
                <a:close/>
                <a:moveTo>
                  <a:pt x="17247" y="1449"/>
                </a:moveTo>
                <a:cubicBezTo>
                  <a:pt x="17217" y="1449"/>
                  <a:pt x="17192" y="1499"/>
                  <a:pt x="17192" y="1560"/>
                </a:cubicBezTo>
                <a:cubicBezTo>
                  <a:pt x="17192" y="1622"/>
                  <a:pt x="17217" y="1671"/>
                  <a:pt x="17247" y="1671"/>
                </a:cubicBezTo>
                <a:cubicBezTo>
                  <a:pt x="17277" y="1671"/>
                  <a:pt x="17302" y="1622"/>
                  <a:pt x="17302" y="1560"/>
                </a:cubicBezTo>
                <a:cubicBezTo>
                  <a:pt x="17302" y="1499"/>
                  <a:pt x="17277" y="1449"/>
                  <a:pt x="17247" y="1449"/>
                </a:cubicBezTo>
                <a:close/>
                <a:moveTo>
                  <a:pt x="17068" y="1449"/>
                </a:moveTo>
                <a:cubicBezTo>
                  <a:pt x="17038" y="1449"/>
                  <a:pt x="17013" y="1499"/>
                  <a:pt x="17013" y="1560"/>
                </a:cubicBezTo>
                <a:cubicBezTo>
                  <a:pt x="17013" y="1622"/>
                  <a:pt x="17038" y="1671"/>
                  <a:pt x="17068" y="1671"/>
                </a:cubicBezTo>
                <a:cubicBezTo>
                  <a:pt x="17098" y="1671"/>
                  <a:pt x="17123" y="1622"/>
                  <a:pt x="17123" y="1560"/>
                </a:cubicBezTo>
                <a:cubicBezTo>
                  <a:pt x="17123" y="1499"/>
                  <a:pt x="17098" y="1449"/>
                  <a:pt x="17068" y="1449"/>
                </a:cubicBezTo>
                <a:close/>
                <a:moveTo>
                  <a:pt x="16889" y="1449"/>
                </a:moveTo>
                <a:cubicBezTo>
                  <a:pt x="16859" y="1449"/>
                  <a:pt x="16834" y="1499"/>
                  <a:pt x="16834" y="1560"/>
                </a:cubicBezTo>
                <a:cubicBezTo>
                  <a:pt x="16834" y="1622"/>
                  <a:pt x="16859" y="1671"/>
                  <a:pt x="16889" y="1671"/>
                </a:cubicBezTo>
                <a:cubicBezTo>
                  <a:pt x="16919" y="1671"/>
                  <a:pt x="16944" y="1622"/>
                  <a:pt x="16944" y="1560"/>
                </a:cubicBezTo>
                <a:cubicBezTo>
                  <a:pt x="16944" y="1499"/>
                  <a:pt x="16919" y="1449"/>
                  <a:pt x="16889" y="1449"/>
                </a:cubicBezTo>
                <a:close/>
                <a:moveTo>
                  <a:pt x="16710" y="1449"/>
                </a:moveTo>
                <a:cubicBezTo>
                  <a:pt x="16679" y="1449"/>
                  <a:pt x="16655" y="1499"/>
                  <a:pt x="16655" y="1560"/>
                </a:cubicBezTo>
                <a:cubicBezTo>
                  <a:pt x="16655" y="1622"/>
                  <a:pt x="16679" y="1671"/>
                  <a:pt x="16710" y="1671"/>
                </a:cubicBezTo>
                <a:cubicBezTo>
                  <a:pt x="16740" y="1671"/>
                  <a:pt x="16765" y="1622"/>
                  <a:pt x="16765" y="1560"/>
                </a:cubicBezTo>
                <a:cubicBezTo>
                  <a:pt x="16765" y="1499"/>
                  <a:pt x="16740" y="1449"/>
                  <a:pt x="16710" y="1449"/>
                </a:cubicBezTo>
                <a:close/>
                <a:moveTo>
                  <a:pt x="16531" y="1449"/>
                </a:moveTo>
                <a:cubicBezTo>
                  <a:pt x="16500" y="1449"/>
                  <a:pt x="16476" y="1499"/>
                  <a:pt x="16476" y="1560"/>
                </a:cubicBezTo>
                <a:cubicBezTo>
                  <a:pt x="16476" y="1622"/>
                  <a:pt x="16500" y="1671"/>
                  <a:pt x="16531" y="1671"/>
                </a:cubicBezTo>
                <a:cubicBezTo>
                  <a:pt x="16561" y="1671"/>
                  <a:pt x="16585" y="1622"/>
                  <a:pt x="16585" y="1560"/>
                </a:cubicBezTo>
                <a:cubicBezTo>
                  <a:pt x="16585" y="1499"/>
                  <a:pt x="16561" y="1449"/>
                  <a:pt x="16531" y="1449"/>
                </a:cubicBezTo>
                <a:close/>
                <a:moveTo>
                  <a:pt x="16352" y="1449"/>
                </a:moveTo>
                <a:cubicBezTo>
                  <a:pt x="16321" y="1449"/>
                  <a:pt x="16297" y="1499"/>
                  <a:pt x="16297" y="1560"/>
                </a:cubicBezTo>
                <a:cubicBezTo>
                  <a:pt x="16297" y="1622"/>
                  <a:pt x="16321" y="1671"/>
                  <a:pt x="16352" y="1671"/>
                </a:cubicBezTo>
                <a:cubicBezTo>
                  <a:pt x="16382" y="1671"/>
                  <a:pt x="16406" y="1622"/>
                  <a:pt x="16406" y="1560"/>
                </a:cubicBezTo>
                <a:cubicBezTo>
                  <a:pt x="16406" y="1499"/>
                  <a:pt x="16382" y="1449"/>
                  <a:pt x="16352" y="1449"/>
                </a:cubicBezTo>
                <a:close/>
                <a:moveTo>
                  <a:pt x="16172" y="1449"/>
                </a:moveTo>
                <a:cubicBezTo>
                  <a:pt x="16142" y="1449"/>
                  <a:pt x="16118" y="1499"/>
                  <a:pt x="16118" y="1560"/>
                </a:cubicBezTo>
                <a:cubicBezTo>
                  <a:pt x="16118" y="1622"/>
                  <a:pt x="16142" y="1671"/>
                  <a:pt x="16172" y="1671"/>
                </a:cubicBezTo>
                <a:cubicBezTo>
                  <a:pt x="16203" y="1671"/>
                  <a:pt x="16227" y="1622"/>
                  <a:pt x="16227" y="1560"/>
                </a:cubicBezTo>
                <a:cubicBezTo>
                  <a:pt x="16227" y="1499"/>
                  <a:pt x="16203" y="1449"/>
                  <a:pt x="16172" y="1449"/>
                </a:cubicBezTo>
                <a:close/>
                <a:moveTo>
                  <a:pt x="15993" y="1449"/>
                </a:moveTo>
                <a:cubicBezTo>
                  <a:pt x="15963" y="1449"/>
                  <a:pt x="15938" y="1499"/>
                  <a:pt x="15938" y="1560"/>
                </a:cubicBezTo>
                <a:cubicBezTo>
                  <a:pt x="15938" y="1622"/>
                  <a:pt x="15963" y="1671"/>
                  <a:pt x="15993" y="1671"/>
                </a:cubicBezTo>
                <a:cubicBezTo>
                  <a:pt x="16024" y="1671"/>
                  <a:pt x="16048" y="1622"/>
                  <a:pt x="16048" y="1560"/>
                </a:cubicBezTo>
                <a:cubicBezTo>
                  <a:pt x="16048" y="1499"/>
                  <a:pt x="16024" y="1449"/>
                  <a:pt x="15993" y="1449"/>
                </a:cubicBezTo>
                <a:close/>
                <a:moveTo>
                  <a:pt x="15814" y="1449"/>
                </a:moveTo>
                <a:cubicBezTo>
                  <a:pt x="15784" y="1449"/>
                  <a:pt x="15759" y="1499"/>
                  <a:pt x="15759" y="1560"/>
                </a:cubicBezTo>
                <a:cubicBezTo>
                  <a:pt x="15759" y="1622"/>
                  <a:pt x="15784" y="1671"/>
                  <a:pt x="15814" y="1671"/>
                </a:cubicBezTo>
                <a:cubicBezTo>
                  <a:pt x="15845" y="1671"/>
                  <a:pt x="15869" y="1622"/>
                  <a:pt x="15869" y="1560"/>
                </a:cubicBezTo>
                <a:cubicBezTo>
                  <a:pt x="15869" y="1499"/>
                  <a:pt x="15845" y="1449"/>
                  <a:pt x="15814" y="1449"/>
                </a:cubicBezTo>
                <a:close/>
                <a:moveTo>
                  <a:pt x="15635" y="1449"/>
                </a:moveTo>
                <a:cubicBezTo>
                  <a:pt x="15605" y="1449"/>
                  <a:pt x="15580" y="1499"/>
                  <a:pt x="15580" y="1560"/>
                </a:cubicBezTo>
                <a:cubicBezTo>
                  <a:pt x="15580" y="1622"/>
                  <a:pt x="15605" y="1671"/>
                  <a:pt x="15635" y="1671"/>
                </a:cubicBezTo>
                <a:cubicBezTo>
                  <a:pt x="15666" y="1671"/>
                  <a:pt x="15690" y="1622"/>
                  <a:pt x="15690" y="1560"/>
                </a:cubicBezTo>
                <a:cubicBezTo>
                  <a:pt x="15690" y="1499"/>
                  <a:pt x="15666" y="1449"/>
                  <a:pt x="15635" y="1449"/>
                </a:cubicBezTo>
                <a:close/>
                <a:moveTo>
                  <a:pt x="15456" y="1449"/>
                </a:moveTo>
                <a:cubicBezTo>
                  <a:pt x="15426" y="1449"/>
                  <a:pt x="15401" y="1499"/>
                  <a:pt x="15401" y="1560"/>
                </a:cubicBezTo>
                <a:cubicBezTo>
                  <a:pt x="15401" y="1622"/>
                  <a:pt x="15426" y="1671"/>
                  <a:pt x="15456" y="1671"/>
                </a:cubicBezTo>
                <a:cubicBezTo>
                  <a:pt x="15486" y="1671"/>
                  <a:pt x="15511" y="1622"/>
                  <a:pt x="15511" y="1560"/>
                </a:cubicBezTo>
                <a:cubicBezTo>
                  <a:pt x="15511" y="1499"/>
                  <a:pt x="15486" y="1449"/>
                  <a:pt x="15456" y="1449"/>
                </a:cubicBezTo>
                <a:close/>
                <a:moveTo>
                  <a:pt x="15277" y="1449"/>
                </a:moveTo>
                <a:cubicBezTo>
                  <a:pt x="15247" y="1449"/>
                  <a:pt x="15222" y="1499"/>
                  <a:pt x="15222" y="1560"/>
                </a:cubicBezTo>
                <a:cubicBezTo>
                  <a:pt x="15222" y="1622"/>
                  <a:pt x="15247" y="1671"/>
                  <a:pt x="15277" y="1671"/>
                </a:cubicBezTo>
                <a:cubicBezTo>
                  <a:pt x="15307" y="1671"/>
                  <a:pt x="15332" y="1622"/>
                  <a:pt x="15332" y="1560"/>
                </a:cubicBezTo>
                <a:cubicBezTo>
                  <a:pt x="15332" y="1499"/>
                  <a:pt x="15307" y="1449"/>
                  <a:pt x="15277" y="1449"/>
                </a:cubicBezTo>
                <a:close/>
                <a:moveTo>
                  <a:pt x="15098" y="1449"/>
                </a:moveTo>
                <a:cubicBezTo>
                  <a:pt x="15068" y="1449"/>
                  <a:pt x="15043" y="1499"/>
                  <a:pt x="15043" y="1560"/>
                </a:cubicBezTo>
                <a:cubicBezTo>
                  <a:pt x="15043" y="1622"/>
                  <a:pt x="15068" y="1671"/>
                  <a:pt x="15098" y="1671"/>
                </a:cubicBezTo>
                <a:cubicBezTo>
                  <a:pt x="15128" y="1671"/>
                  <a:pt x="15153" y="1622"/>
                  <a:pt x="15153" y="1560"/>
                </a:cubicBezTo>
                <a:cubicBezTo>
                  <a:pt x="15153" y="1499"/>
                  <a:pt x="15128" y="1449"/>
                  <a:pt x="15098" y="1449"/>
                </a:cubicBezTo>
                <a:close/>
                <a:moveTo>
                  <a:pt x="14919" y="1449"/>
                </a:moveTo>
                <a:cubicBezTo>
                  <a:pt x="14889" y="1449"/>
                  <a:pt x="14864" y="1499"/>
                  <a:pt x="14864" y="1560"/>
                </a:cubicBezTo>
                <a:cubicBezTo>
                  <a:pt x="14864" y="1622"/>
                  <a:pt x="14889" y="1671"/>
                  <a:pt x="14919" y="1671"/>
                </a:cubicBezTo>
                <a:cubicBezTo>
                  <a:pt x="14949" y="1671"/>
                  <a:pt x="14974" y="1622"/>
                  <a:pt x="14974" y="1560"/>
                </a:cubicBezTo>
                <a:cubicBezTo>
                  <a:pt x="14974" y="1499"/>
                  <a:pt x="14949" y="1449"/>
                  <a:pt x="14919" y="1449"/>
                </a:cubicBezTo>
                <a:close/>
                <a:moveTo>
                  <a:pt x="14740" y="1449"/>
                </a:moveTo>
                <a:cubicBezTo>
                  <a:pt x="14709" y="1449"/>
                  <a:pt x="14685" y="1499"/>
                  <a:pt x="14685" y="1560"/>
                </a:cubicBezTo>
                <a:cubicBezTo>
                  <a:pt x="14685" y="1622"/>
                  <a:pt x="14709" y="1671"/>
                  <a:pt x="14740" y="1671"/>
                </a:cubicBezTo>
                <a:cubicBezTo>
                  <a:pt x="14770" y="1671"/>
                  <a:pt x="14795" y="1622"/>
                  <a:pt x="14795" y="1560"/>
                </a:cubicBezTo>
                <a:cubicBezTo>
                  <a:pt x="14795" y="1499"/>
                  <a:pt x="14770" y="1449"/>
                  <a:pt x="14740" y="1449"/>
                </a:cubicBezTo>
                <a:close/>
                <a:moveTo>
                  <a:pt x="14561" y="1449"/>
                </a:moveTo>
                <a:cubicBezTo>
                  <a:pt x="14530" y="1449"/>
                  <a:pt x="14506" y="1499"/>
                  <a:pt x="14506" y="1560"/>
                </a:cubicBezTo>
                <a:cubicBezTo>
                  <a:pt x="14506" y="1622"/>
                  <a:pt x="14530" y="1671"/>
                  <a:pt x="14561" y="1671"/>
                </a:cubicBezTo>
                <a:cubicBezTo>
                  <a:pt x="14591" y="1671"/>
                  <a:pt x="14616" y="1622"/>
                  <a:pt x="14616" y="1560"/>
                </a:cubicBezTo>
                <a:cubicBezTo>
                  <a:pt x="14616" y="1499"/>
                  <a:pt x="14591" y="1449"/>
                  <a:pt x="14561" y="1449"/>
                </a:cubicBezTo>
                <a:close/>
                <a:moveTo>
                  <a:pt x="14382" y="1449"/>
                </a:moveTo>
                <a:cubicBezTo>
                  <a:pt x="14351" y="1449"/>
                  <a:pt x="14327" y="1499"/>
                  <a:pt x="14327" y="1560"/>
                </a:cubicBezTo>
                <a:cubicBezTo>
                  <a:pt x="14327" y="1622"/>
                  <a:pt x="14351" y="1671"/>
                  <a:pt x="14382" y="1671"/>
                </a:cubicBezTo>
                <a:cubicBezTo>
                  <a:pt x="14412" y="1671"/>
                  <a:pt x="14436" y="1622"/>
                  <a:pt x="14436" y="1560"/>
                </a:cubicBezTo>
                <a:cubicBezTo>
                  <a:pt x="14436" y="1499"/>
                  <a:pt x="14412" y="1449"/>
                  <a:pt x="14382" y="1449"/>
                </a:cubicBezTo>
                <a:close/>
                <a:moveTo>
                  <a:pt x="14202" y="1449"/>
                </a:moveTo>
                <a:cubicBezTo>
                  <a:pt x="14172" y="1449"/>
                  <a:pt x="14148" y="1499"/>
                  <a:pt x="14148" y="1560"/>
                </a:cubicBezTo>
                <a:cubicBezTo>
                  <a:pt x="14148" y="1622"/>
                  <a:pt x="14172" y="1671"/>
                  <a:pt x="14202" y="1671"/>
                </a:cubicBezTo>
                <a:cubicBezTo>
                  <a:pt x="14233" y="1671"/>
                  <a:pt x="14257" y="1622"/>
                  <a:pt x="14257" y="1560"/>
                </a:cubicBezTo>
                <a:cubicBezTo>
                  <a:pt x="14257" y="1499"/>
                  <a:pt x="14233" y="1449"/>
                  <a:pt x="14202" y="1449"/>
                </a:cubicBezTo>
                <a:close/>
                <a:moveTo>
                  <a:pt x="14023" y="1449"/>
                </a:moveTo>
                <a:cubicBezTo>
                  <a:pt x="13993" y="1449"/>
                  <a:pt x="13969" y="1499"/>
                  <a:pt x="13969" y="1560"/>
                </a:cubicBezTo>
                <a:cubicBezTo>
                  <a:pt x="13969" y="1622"/>
                  <a:pt x="13993" y="1671"/>
                  <a:pt x="14023" y="1671"/>
                </a:cubicBezTo>
                <a:cubicBezTo>
                  <a:pt x="14054" y="1671"/>
                  <a:pt x="14078" y="1622"/>
                  <a:pt x="14078" y="1560"/>
                </a:cubicBezTo>
                <a:cubicBezTo>
                  <a:pt x="14078" y="1499"/>
                  <a:pt x="14054" y="1449"/>
                  <a:pt x="14023" y="1449"/>
                </a:cubicBezTo>
                <a:close/>
                <a:moveTo>
                  <a:pt x="13844" y="1449"/>
                </a:moveTo>
                <a:cubicBezTo>
                  <a:pt x="13814" y="1449"/>
                  <a:pt x="13789" y="1499"/>
                  <a:pt x="13789" y="1560"/>
                </a:cubicBezTo>
                <a:cubicBezTo>
                  <a:pt x="13789" y="1622"/>
                  <a:pt x="13814" y="1671"/>
                  <a:pt x="13844" y="1671"/>
                </a:cubicBezTo>
                <a:cubicBezTo>
                  <a:pt x="13875" y="1671"/>
                  <a:pt x="13899" y="1622"/>
                  <a:pt x="13899" y="1560"/>
                </a:cubicBezTo>
                <a:cubicBezTo>
                  <a:pt x="13899" y="1499"/>
                  <a:pt x="13875" y="1449"/>
                  <a:pt x="13844" y="1449"/>
                </a:cubicBezTo>
                <a:close/>
                <a:moveTo>
                  <a:pt x="13665" y="1449"/>
                </a:moveTo>
                <a:cubicBezTo>
                  <a:pt x="13635" y="1449"/>
                  <a:pt x="13610" y="1499"/>
                  <a:pt x="13610" y="1560"/>
                </a:cubicBezTo>
                <a:cubicBezTo>
                  <a:pt x="13610" y="1622"/>
                  <a:pt x="13635" y="1671"/>
                  <a:pt x="13665" y="1671"/>
                </a:cubicBezTo>
                <a:cubicBezTo>
                  <a:pt x="13696" y="1671"/>
                  <a:pt x="13720" y="1622"/>
                  <a:pt x="13720" y="1560"/>
                </a:cubicBezTo>
                <a:cubicBezTo>
                  <a:pt x="13720" y="1499"/>
                  <a:pt x="13696" y="1449"/>
                  <a:pt x="13665" y="1449"/>
                </a:cubicBezTo>
                <a:close/>
                <a:moveTo>
                  <a:pt x="13486" y="1449"/>
                </a:moveTo>
                <a:cubicBezTo>
                  <a:pt x="13456" y="1449"/>
                  <a:pt x="13431" y="1499"/>
                  <a:pt x="13431" y="1560"/>
                </a:cubicBezTo>
                <a:cubicBezTo>
                  <a:pt x="13431" y="1622"/>
                  <a:pt x="13456" y="1671"/>
                  <a:pt x="13486" y="1671"/>
                </a:cubicBezTo>
                <a:cubicBezTo>
                  <a:pt x="13516" y="1671"/>
                  <a:pt x="13541" y="1622"/>
                  <a:pt x="13541" y="1560"/>
                </a:cubicBezTo>
                <a:cubicBezTo>
                  <a:pt x="13541" y="1499"/>
                  <a:pt x="13516" y="1449"/>
                  <a:pt x="13486" y="1449"/>
                </a:cubicBezTo>
                <a:close/>
                <a:moveTo>
                  <a:pt x="13307" y="1449"/>
                </a:moveTo>
                <a:cubicBezTo>
                  <a:pt x="13277" y="1449"/>
                  <a:pt x="13252" y="1499"/>
                  <a:pt x="13252" y="1560"/>
                </a:cubicBezTo>
                <a:cubicBezTo>
                  <a:pt x="13252" y="1622"/>
                  <a:pt x="13277" y="1671"/>
                  <a:pt x="13307" y="1671"/>
                </a:cubicBezTo>
                <a:cubicBezTo>
                  <a:pt x="13337" y="1671"/>
                  <a:pt x="13362" y="1622"/>
                  <a:pt x="13362" y="1560"/>
                </a:cubicBezTo>
                <a:cubicBezTo>
                  <a:pt x="13362" y="1499"/>
                  <a:pt x="13337" y="1449"/>
                  <a:pt x="13307" y="1449"/>
                </a:cubicBezTo>
                <a:close/>
                <a:moveTo>
                  <a:pt x="12949" y="1449"/>
                </a:moveTo>
                <a:cubicBezTo>
                  <a:pt x="12919" y="1449"/>
                  <a:pt x="12894" y="1499"/>
                  <a:pt x="12894" y="1560"/>
                </a:cubicBezTo>
                <a:cubicBezTo>
                  <a:pt x="12894" y="1622"/>
                  <a:pt x="12919" y="1671"/>
                  <a:pt x="12949" y="1671"/>
                </a:cubicBezTo>
                <a:cubicBezTo>
                  <a:pt x="12979" y="1671"/>
                  <a:pt x="13004" y="1622"/>
                  <a:pt x="13004" y="1560"/>
                </a:cubicBezTo>
                <a:cubicBezTo>
                  <a:pt x="13004" y="1499"/>
                  <a:pt x="12979" y="1449"/>
                  <a:pt x="12949" y="1449"/>
                </a:cubicBezTo>
                <a:close/>
                <a:moveTo>
                  <a:pt x="12770" y="1449"/>
                </a:moveTo>
                <a:cubicBezTo>
                  <a:pt x="12740" y="1449"/>
                  <a:pt x="12715" y="1499"/>
                  <a:pt x="12715" y="1560"/>
                </a:cubicBezTo>
                <a:cubicBezTo>
                  <a:pt x="12715" y="1622"/>
                  <a:pt x="12740" y="1671"/>
                  <a:pt x="12770" y="1671"/>
                </a:cubicBezTo>
                <a:cubicBezTo>
                  <a:pt x="12800" y="1671"/>
                  <a:pt x="12825" y="1622"/>
                  <a:pt x="12825" y="1560"/>
                </a:cubicBezTo>
                <a:cubicBezTo>
                  <a:pt x="12825" y="1499"/>
                  <a:pt x="12800" y="1449"/>
                  <a:pt x="12770" y="1449"/>
                </a:cubicBezTo>
                <a:close/>
                <a:moveTo>
                  <a:pt x="12591" y="1449"/>
                </a:moveTo>
                <a:cubicBezTo>
                  <a:pt x="12560" y="1449"/>
                  <a:pt x="12536" y="1499"/>
                  <a:pt x="12536" y="1560"/>
                </a:cubicBezTo>
                <a:cubicBezTo>
                  <a:pt x="12536" y="1622"/>
                  <a:pt x="12560" y="1671"/>
                  <a:pt x="12591" y="1671"/>
                </a:cubicBezTo>
                <a:cubicBezTo>
                  <a:pt x="12621" y="1671"/>
                  <a:pt x="12646" y="1622"/>
                  <a:pt x="12646" y="1560"/>
                </a:cubicBezTo>
                <a:cubicBezTo>
                  <a:pt x="12646" y="1499"/>
                  <a:pt x="12621" y="1449"/>
                  <a:pt x="12591" y="1449"/>
                </a:cubicBezTo>
                <a:close/>
                <a:moveTo>
                  <a:pt x="11516" y="1449"/>
                </a:moveTo>
                <a:cubicBezTo>
                  <a:pt x="11486" y="1449"/>
                  <a:pt x="11461" y="1499"/>
                  <a:pt x="11461" y="1560"/>
                </a:cubicBezTo>
                <a:cubicBezTo>
                  <a:pt x="11461" y="1622"/>
                  <a:pt x="11486" y="1671"/>
                  <a:pt x="11516" y="1671"/>
                </a:cubicBezTo>
                <a:cubicBezTo>
                  <a:pt x="11546" y="1671"/>
                  <a:pt x="11571" y="1622"/>
                  <a:pt x="11571" y="1560"/>
                </a:cubicBezTo>
                <a:cubicBezTo>
                  <a:pt x="11571" y="1499"/>
                  <a:pt x="11546" y="1449"/>
                  <a:pt x="11516" y="1449"/>
                </a:cubicBezTo>
                <a:close/>
                <a:moveTo>
                  <a:pt x="11337" y="1449"/>
                </a:moveTo>
                <a:cubicBezTo>
                  <a:pt x="11307" y="1449"/>
                  <a:pt x="11282" y="1499"/>
                  <a:pt x="11282" y="1560"/>
                </a:cubicBezTo>
                <a:cubicBezTo>
                  <a:pt x="11282" y="1622"/>
                  <a:pt x="11307" y="1671"/>
                  <a:pt x="11337" y="1671"/>
                </a:cubicBezTo>
                <a:cubicBezTo>
                  <a:pt x="11367" y="1671"/>
                  <a:pt x="11392" y="1622"/>
                  <a:pt x="11392" y="1560"/>
                </a:cubicBezTo>
                <a:cubicBezTo>
                  <a:pt x="11392" y="1499"/>
                  <a:pt x="11367" y="1449"/>
                  <a:pt x="11337" y="1449"/>
                </a:cubicBezTo>
                <a:close/>
                <a:moveTo>
                  <a:pt x="11158" y="1449"/>
                </a:moveTo>
                <a:cubicBezTo>
                  <a:pt x="11128" y="1449"/>
                  <a:pt x="11103" y="1499"/>
                  <a:pt x="11103" y="1560"/>
                </a:cubicBezTo>
                <a:cubicBezTo>
                  <a:pt x="11103" y="1622"/>
                  <a:pt x="11128" y="1671"/>
                  <a:pt x="11158" y="1671"/>
                </a:cubicBezTo>
                <a:cubicBezTo>
                  <a:pt x="11188" y="1671"/>
                  <a:pt x="11213" y="1622"/>
                  <a:pt x="11213" y="1560"/>
                </a:cubicBezTo>
                <a:cubicBezTo>
                  <a:pt x="11213" y="1499"/>
                  <a:pt x="11188" y="1449"/>
                  <a:pt x="11158" y="1449"/>
                </a:cubicBezTo>
                <a:close/>
                <a:moveTo>
                  <a:pt x="10979" y="1449"/>
                </a:moveTo>
                <a:cubicBezTo>
                  <a:pt x="10949" y="1449"/>
                  <a:pt x="10924" y="1499"/>
                  <a:pt x="10924" y="1560"/>
                </a:cubicBezTo>
                <a:cubicBezTo>
                  <a:pt x="10924" y="1622"/>
                  <a:pt x="10949" y="1671"/>
                  <a:pt x="10979" y="1671"/>
                </a:cubicBezTo>
                <a:cubicBezTo>
                  <a:pt x="11009" y="1671"/>
                  <a:pt x="11034" y="1622"/>
                  <a:pt x="11034" y="1560"/>
                </a:cubicBezTo>
                <a:cubicBezTo>
                  <a:pt x="11034" y="1499"/>
                  <a:pt x="11009" y="1449"/>
                  <a:pt x="10979" y="1449"/>
                </a:cubicBezTo>
                <a:close/>
                <a:moveTo>
                  <a:pt x="10800" y="1449"/>
                </a:moveTo>
                <a:cubicBezTo>
                  <a:pt x="10770" y="1449"/>
                  <a:pt x="10745" y="1499"/>
                  <a:pt x="10745" y="1560"/>
                </a:cubicBezTo>
                <a:cubicBezTo>
                  <a:pt x="10745" y="1622"/>
                  <a:pt x="10770" y="1671"/>
                  <a:pt x="10800" y="1671"/>
                </a:cubicBezTo>
                <a:cubicBezTo>
                  <a:pt x="10830" y="1671"/>
                  <a:pt x="10855" y="1622"/>
                  <a:pt x="10855" y="1560"/>
                </a:cubicBezTo>
                <a:cubicBezTo>
                  <a:pt x="10855" y="1499"/>
                  <a:pt x="10830" y="1449"/>
                  <a:pt x="10800" y="1449"/>
                </a:cubicBezTo>
                <a:close/>
                <a:moveTo>
                  <a:pt x="8830" y="1449"/>
                </a:moveTo>
                <a:cubicBezTo>
                  <a:pt x="8800" y="1449"/>
                  <a:pt x="8775" y="1499"/>
                  <a:pt x="8775" y="1560"/>
                </a:cubicBezTo>
                <a:cubicBezTo>
                  <a:pt x="8775" y="1622"/>
                  <a:pt x="8800" y="1671"/>
                  <a:pt x="8830" y="1671"/>
                </a:cubicBezTo>
                <a:cubicBezTo>
                  <a:pt x="8860" y="1671"/>
                  <a:pt x="8885" y="1622"/>
                  <a:pt x="8885" y="1560"/>
                </a:cubicBezTo>
                <a:cubicBezTo>
                  <a:pt x="8885" y="1499"/>
                  <a:pt x="8860" y="1449"/>
                  <a:pt x="8830" y="1449"/>
                </a:cubicBezTo>
                <a:close/>
                <a:moveTo>
                  <a:pt x="8651" y="1449"/>
                </a:moveTo>
                <a:cubicBezTo>
                  <a:pt x="8621" y="1449"/>
                  <a:pt x="8596" y="1499"/>
                  <a:pt x="8596" y="1560"/>
                </a:cubicBezTo>
                <a:cubicBezTo>
                  <a:pt x="8596" y="1622"/>
                  <a:pt x="8621" y="1671"/>
                  <a:pt x="8651" y="1671"/>
                </a:cubicBezTo>
                <a:cubicBezTo>
                  <a:pt x="8681" y="1671"/>
                  <a:pt x="8706" y="1622"/>
                  <a:pt x="8706" y="1560"/>
                </a:cubicBezTo>
                <a:cubicBezTo>
                  <a:pt x="8706" y="1499"/>
                  <a:pt x="8681" y="1449"/>
                  <a:pt x="8651" y="1449"/>
                </a:cubicBezTo>
                <a:close/>
                <a:moveTo>
                  <a:pt x="8472" y="1449"/>
                </a:moveTo>
                <a:cubicBezTo>
                  <a:pt x="8441" y="1449"/>
                  <a:pt x="8417" y="1499"/>
                  <a:pt x="8417" y="1560"/>
                </a:cubicBezTo>
                <a:cubicBezTo>
                  <a:pt x="8417" y="1622"/>
                  <a:pt x="8441" y="1671"/>
                  <a:pt x="8472" y="1671"/>
                </a:cubicBezTo>
                <a:cubicBezTo>
                  <a:pt x="8502" y="1671"/>
                  <a:pt x="8527" y="1622"/>
                  <a:pt x="8527" y="1560"/>
                </a:cubicBezTo>
                <a:cubicBezTo>
                  <a:pt x="8527" y="1499"/>
                  <a:pt x="8502" y="1449"/>
                  <a:pt x="8472" y="1449"/>
                </a:cubicBezTo>
                <a:close/>
                <a:moveTo>
                  <a:pt x="8293" y="1449"/>
                </a:moveTo>
                <a:cubicBezTo>
                  <a:pt x="8262" y="1449"/>
                  <a:pt x="8238" y="1499"/>
                  <a:pt x="8238" y="1560"/>
                </a:cubicBezTo>
                <a:cubicBezTo>
                  <a:pt x="8238" y="1622"/>
                  <a:pt x="8262" y="1671"/>
                  <a:pt x="8293" y="1671"/>
                </a:cubicBezTo>
                <a:cubicBezTo>
                  <a:pt x="8323" y="1671"/>
                  <a:pt x="8348" y="1622"/>
                  <a:pt x="8348" y="1560"/>
                </a:cubicBezTo>
                <a:cubicBezTo>
                  <a:pt x="8348" y="1499"/>
                  <a:pt x="8323" y="1449"/>
                  <a:pt x="8293" y="1449"/>
                </a:cubicBezTo>
                <a:close/>
                <a:moveTo>
                  <a:pt x="8114" y="1449"/>
                </a:moveTo>
                <a:cubicBezTo>
                  <a:pt x="8083" y="1449"/>
                  <a:pt x="8059" y="1499"/>
                  <a:pt x="8059" y="1560"/>
                </a:cubicBezTo>
                <a:cubicBezTo>
                  <a:pt x="8059" y="1622"/>
                  <a:pt x="8083" y="1671"/>
                  <a:pt x="8114" y="1671"/>
                </a:cubicBezTo>
                <a:cubicBezTo>
                  <a:pt x="8144" y="1671"/>
                  <a:pt x="8168" y="1622"/>
                  <a:pt x="8168" y="1560"/>
                </a:cubicBezTo>
                <a:cubicBezTo>
                  <a:pt x="8168" y="1499"/>
                  <a:pt x="8144" y="1449"/>
                  <a:pt x="8114" y="1449"/>
                </a:cubicBezTo>
                <a:close/>
                <a:moveTo>
                  <a:pt x="7934" y="1449"/>
                </a:moveTo>
                <a:cubicBezTo>
                  <a:pt x="7904" y="1449"/>
                  <a:pt x="7880" y="1499"/>
                  <a:pt x="7880" y="1560"/>
                </a:cubicBezTo>
                <a:cubicBezTo>
                  <a:pt x="7880" y="1622"/>
                  <a:pt x="7904" y="1671"/>
                  <a:pt x="7934" y="1671"/>
                </a:cubicBezTo>
                <a:cubicBezTo>
                  <a:pt x="7965" y="1671"/>
                  <a:pt x="7989" y="1622"/>
                  <a:pt x="7989" y="1560"/>
                </a:cubicBezTo>
                <a:cubicBezTo>
                  <a:pt x="7989" y="1499"/>
                  <a:pt x="7965" y="1449"/>
                  <a:pt x="7934" y="1449"/>
                </a:cubicBezTo>
                <a:close/>
                <a:moveTo>
                  <a:pt x="7755" y="1449"/>
                </a:moveTo>
                <a:cubicBezTo>
                  <a:pt x="7725" y="1449"/>
                  <a:pt x="7701" y="1499"/>
                  <a:pt x="7701" y="1560"/>
                </a:cubicBezTo>
                <a:cubicBezTo>
                  <a:pt x="7701" y="1622"/>
                  <a:pt x="7725" y="1671"/>
                  <a:pt x="7755" y="1671"/>
                </a:cubicBezTo>
                <a:cubicBezTo>
                  <a:pt x="7786" y="1671"/>
                  <a:pt x="7810" y="1622"/>
                  <a:pt x="7810" y="1560"/>
                </a:cubicBezTo>
                <a:cubicBezTo>
                  <a:pt x="7810" y="1499"/>
                  <a:pt x="7786" y="1449"/>
                  <a:pt x="7755" y="1449"/>
                </a:cubicBezTo>
                <a:close/>
                <a:moveTo>
                  <a:pt x="7576" y="1449"/>
                </a:moveTo>
                <a:cubicBezTo>
                  <a:pt x="7546" y="1449"/>
                  <a:pt x="7521" y="1499"/>
                  <a:pt x="7521" y="1560"/>
                </a:cubicBezTo>
                <a:cubicBezTo>
                  <a:pt x="7521" y="1622"/>
                  <a:pt x="7546" y="1671"/>
                  <a:pt x="7576" y="1671"/>
                </a:cubicBezTo>
                <a:cubicBezTo>
                  <a:pt x="7607" y="1671"/>
                  <a:pt x="7631" y="1622"/>
                  <a:pt x="7631" y="1560"/>
                </a:cubicBezTo>
                <a:cubicBezTo>
                  <a:pt x="7631" y="1499"/>
                  <a:pt x="7607" y="1449"/>
                  <a:pt x="7576" y="1449"/>
                </a:cubicBezTo>
                <a:close/>
                <a:moveTo>
                  <a:pt x="7397" y="1449"/>
                </a:moveTo>
                <a:cubicBezTo>
                  <a:pt x="7367" y="1449"/>
                  <a:pt x="7342" y="1499"/>
                  <a:pt x="7342" y="1560"/>
                </a:cubicBezTo>
                <a:cubicBezTo>
                  <a:pt x="7342" y="1622"/>
                  <a:pt x="7367" y="1671"/>
                  <a:pt x="7397" y="1671"/>
                </a:cubicBezTo>
                <a:cubicBezTo>
                  <a:pt x="7428" y="1671"/>
                  <a:pt x="7452" y="1622"/>
                  <a:pt x="7452" y="1560"/>
                </a:cubicBezTo>
                <a:cubicBezTo>
                  <a:pt x="7452" y="1499"/>
                  <a:pt x="7428" y="1449"/>
                  <a:pt x="7397" y="1449"/>
                </a:cubicBezTo>
                <a:close/>
                <a:moveTo>
                  <a:pt x="7218" y="1449"/>
                </a:moveTo>
                <a:cubicBezTo>
                  <a:pt x="7188" y="1449"/>
                  <a:pt x="7163" y="1499"/>
                  <a:pt x="7163" y="1560"/>
                </a:cubicBezTo>
                <a:cubicBezTo>
                  <a:pt x="7163" y="1622"/>
                  <a:pt x="7188" y="1671"/>
                  <a:pt x="7218" y="1671"/>
                </a:cubicBezTo>
                <a:cubicBezTo>
                  <a:pt x="7248" y="1671"/>
                  <a:pt x="7273" y="1622"/>
                  <a:pt x="7273" y="1560"/>
                </a:cubicBezTo>
                <a:cubicBezTo>
                  <a:pt x="7273" y="1499"/>
                  <a:pt x="7248" y="1449"/>
                  <a:pt x="7218" y="1449"/>
                </a:cubicBezTo>
                <a:close/>
                <a:moveTo>
                  <a:pt x="6323" y="1449"/>
                </a:moveTo>
                <a:cubicBezTo>
                  <a:pt x="6292" y="1449"/>
                  <a:pt x="6268" y="1499"/>
                  <a:pt x="6268" y="1560"/>
                </a:cubicBezTo>
                <a:cubicBezTo>
                  <a:pt x="6268" y="1622"/>
                  <a:pt x="6292" y="1671"/>
                  <a:pt x="6323" y="1671"/>
                </a:cubicBezTo>
                <a:cubicBezTo>
                  <a:pt x="6353" y="1671"/>
                  <a:pt x="6378" y="1622"/>
                  <a:pt x="6378" y="1560"/>
                </a:cubicBezTo>
                <a:cubicBezTo>
                  <a:pt x="6378" y="1499"/>
                  <a:pt x="6353" y="1449"/>
                  <a:pt x="6323" y="1449"/>
                </a:cubicBezTo>
                <a:close/>
                <a:moveTo>
                  <a:pt x="6144" y="1449"/>
                </a:moveTo>
                <a:cubicBezTo>
                  <a:pt x="6113" y="1449"/>
                  <a:pt x="6089" y="1499"/>
                  <a:pt x="6089" y="1560"/>
                </a:cubicBezTo>
                <a:cubicBezTo>
                  <a:pt x="6089" y="1622"/>
                  <a:pt x="6113" y="1671"/>
                  <a:pt x="6144" y="1671"/>
                </a:cubicBezTo>
                <a:cubicBezTo>
                  <a:pt x="6174" y="1671"/>
                  <a:pt x="6199" y="1622"/>
                  <a:pt x="6199" y="1560"/>
                </a:cubicBezTo>
                <a:cubicBezTo>
                  <a:pt x="6199" y="1499"/>
                  <a:pt x="6174" y="1449"/>
                  <a:pt x="6144" y="1449"/>
                </a:cubicBezTo>
                <a:close/>
                <a:moveTo>
                  <a:pt x="5965" y="1449"/>
                </a:moveTo>
                <a:cubicBezTo>
                  <a:pt x="5934" y="1449"/>
                  <a:pt x="5910" y="1499"/>
                  <a:pt x="5910" y="1560"/>
                </a:cubicBezTo>
                <a:cubicBezTo>
                  <a:pt x="5910" y="1622"/>
                  <a:pt x="5934" y="1671"/>
                  <a:pt x="5965" y="1671"/>
                </a:cubicBezTo>
                <a:cubicBezTo>
                  <a:pt x="5995" y="1671"/>
                  <a:pt x="6019" y="1622"/>
                  <a:pt x="6019" y="1560"/>
                </a:cubicBezTo>
                <a:cubicBezTo>
                  <a:pt x="6019" y="1499"/>
                  <a:pt x="5995" y="1449"/>
                  <a:pt x="5965" y="1449"/>
                </a:cubicBezTo>
                <a:close/>
                <a:moveTo>
                  <a:pt x="5786" y="1449"/>
                </a:moveTo>
                <a:cubicBezTo>
                  <a:pt x="5755" y="1449"/>
                  <a:pt x="5731" y="1499"/>
                  <a:pt x="5731" y="1560"/>
                </a:cubicBezTo>
                <a:cubicBezTo>
                  <a:pt x="5731" y="1622"/>
                  <a:pt x="5755" y="1671"/>
                  <a:pt x="5786" y="1671"/>
                </a:cubicBezTo>
                <a:cubicBezTo>
                  <a:pt x="5816" y="1671"/>
                  <a:pt x="5840" y="1622"/>
                  <a:pt x="5840" y="1560"/>
                </a:cubicBezTo>
                <a:cubicBezTo>
                  <a:pt x="5840" y="1499"/>
                  <a:pt x="5816" y="1449"/>
                  <a:pt x="5786" y="1449"/>
                </a:cubicBezTo>
                <a:close/>
                <a:moveTo>
                  <a:pt x="5606" y="1449"/>
                </a:moveTo>
                <a:cubicBezTo>
                  <a:pt x="5576" y="1449"/>
                  <a:pt x="5552" y="1499"/>
                  <a:pt x="5552" y="1560"/>
                </a:cubicBezTo>
                <a:cubicBezTo>
                  <a:pt x="5552" y="1622"/>
                  <a:pt x="5576" y="1671"/>
                  <a:pt x="5606" y="1671"/>
                </a:cubicBezTo>
                <a:cubicBezTo>
                  <a:pt x="5637" y="1671"/>
                  <a:pt x="5661" y="1622"/>
                  <a:pt x="5661" y="1560"/>
                </a:cubicBezTo>
                <a:cubicBezTo>
                  <a:pt x="5661" y="1499"/>
                  <a:pt x="5637" y="1449"/>
                  <a:pt x="5606" y="1449"/>
                </a:cubicBezTo>
                <a:close/>
                <a:moveTo>
                  <a:pt x="5427" y="1449"/>
                </a:moveTo>
                <a:cubicBezTo>
                  <a:pt x="5397" y="1449"/>
                  <a:pt x="5372" y="1499"/>
                  <a:pt x="5372" y="1560"/>
                </a:cubicBezTo>
                <a:cubicBezTo>
                  <a:pt x="5372" y="1622"/>
                  <a:pt x="5397" y="1671"/>
                  <a:pt x="5427" y="1671"/>
                </a:cubicBezTo>
                <a:cubicBezTo>
                  <a:pt x="5458" y="1671"/>
                  <a:pt x="5482" y="1622"/>
                  <a:pt x="5482" y="1560"/>
                </a:cubicBezTo>
                <a:cubicBezTo>
                  <a:pt x="5482" y="1499"/>
                  <a:pt x="5458" y="1449"/>
                  <a:pt x="5427" y="1449"/>
                </a:cubicBezTo>
                <a:close/>
                <a:moveTo>
                  <a:pt x="5248" y="1449"/>
                </a:moveTo>
                <a:cubicBezTo>
                  <a:pt x="5218" y="1449"/>
                  <a:pt x="5193" y="1499"/>
                  <a:pt x="5193" y="1560"/>
                </a:cubicBezTo>
                <a:cubicBezTo>
                  <a:pt x="5193" y="1622"/>
                  <a:pt x="5218" y="1671"/>
                  <a:pt x="5248" y="1671"/>
                </a:cubicBezTo>
                <a:cubicBezTo>
                  <a:pt x="5279" y="1671"/>
                  <a:pt x="5303" y="1622"/>
                  <a:pt x="5303" y="1560"/>
                </a:cubicBezTo>
                <a:cubicBezTo>
                  <a:pt x="5303" y="1499"/>
                  <a:pt x="5279" y="1449"/>
                  <a:pt x="5248" y="1449"/>
                </a:cubicBezTo>
                <a:close/>
                <a:moveTo>
                  <a:pt x="5069" y="1449"/>
                </a:moveTo>
                <a:cubicBezTo>
                  <a:pt x="5039" y="1449"/>
                  <a:pt x="5014" y="1499"/>
                  <a:pt x="5014" y="1560"/>
                </a:cubicBezTo>
                <a:cubicBezTo>
                  <a:pt x="5014" y="1622"/>
                  <a:pt x="5039" y="1671"/>
                  <a:pt x="5069" y="1671"/>
                </a:cubicBezTo>
                <a:cubicBezTo>
                  <a:pt x="5099" y="1671"/>
                  <a:pt x="5124" y="1622"/>
                  <a:pt x="5124" y="1560"/>
                </a:cubicBezTo>
                <a:cubicBezTo>
                  <a:pt x="5124" y="1499"/>
                  <a:pt x="5099" y="1449"/>
                  <a:pt x="5069" y="1449"/>
                </a:cubicBezTo>
                <a:close/>
                <a:moveTo>
                  <a:pt x="4532" y="1449"/>
                </a:moveTo>
                <a:cubicBezTo>
                  <a:pt x="4502" y="1449"/>
                  <a:pt x="4477" y="1499"/>
                  <a:pt x="4477" y="1560"/>
                </a:cubicBezTo>
                <a:cubicBezTo>
                  <a:pt x="4477" y="1622"/>
                  <a:pt x="4502" y="1671"/>
                  <a:pt x="4532" y="1671"/>
                </a:cubicBezTo>
                <a:cubicBezTo>
                  <a:pt x="4562" y="1671"/>
                  <a:pt x="4587" y="1622"/>
                  <a:pt x="4587" y="1560"/>
                </a:cubicBezTo>
                <a:cubicBezTo>
                  <a:pt x="4587" y="1499"/>
                  <a:pt x="4562" y="1449"/>
                  <a:pt x="4532" y="1449"/>
                </a:cubicBezTo>
                <a:close/>
                <a:moveTo>
                  <a:pt x="4353" y="1449"/>
                </a:moveTo>
                <a:cubicBezTo>
                  <a:pt x="4323" y="1449"/>
                  <a:pt x="4298" y="1499"/>
                  <a:pt x="4298" y="1560"/>
                </a:cubicBezTo>
                <a:cubicBezTo>
                  <a:pt x="4298" y="1622"/>
                  <a:pt x="4323" y="1671"/>
                  <a:pt x="4353" y="1671"/>
                </a:cubicBezTo>
                <a:cubicBezTo>
                  <a:pt x="4383" y="1671"/>
                  <a:pt x="4408" y="1622"/>
                  <a:pt x="4408" y="1560"/>
                </a:cubicBezTo>
                <a:cubicBezTo>
                  <a:pt x="4408" y="1499"/>
                  <a:pt x="4383" y="1449"/>
                  <a:pt x="4353" y="1449"/>
                </a:cubicBezTo>
                <a:close/>
                <a:moveTo>
                  <a:pt x="4174" y="1449"/>
                </a:moveTo>
                <a:cubicBezTo>
                  <a:pt x="4143" y="1449"/>
                  <a:pt x="4119" y="1499"/>
                  <a:pt x="4119" y="1560"/>
                </a:cubicBezTo>
                <a:cubicBezTo>
                  <a:pt x="4119" y="1622"/>
                  <a:pt x="4143" y="1671"/>
                  <a:pt x="4174" y="1671"/>
                </a:cubicBezTo>
                <a:cubicBezTo>
                  <a:pt x="4204" y="1671"/>
                  <a:pt x="4229" y="1622"/>
                  <a:pt x="4229" y="1560"/>
                </a:cubicBezTo>
                <a:cubicBezTo>
                  <a:pt x="4229" y="1499"/>
                  <a:pt x="4204" y="1449"/>
                  <a:pt x="4174" y="1449"/>
                </a:cubicBezTo>
                <a:close/>
                <a:moveTo>
                  <a:pt x="3995" y="1449"/>
                </a:moveTo>
                <a:cubicBezTo>
                  <a:pt x="3964" y="1449"/>
                  <a:pt x="3940" y="1499"/>
                  <a:pt x="3940" y="1560"/>
                </a:cubicBezTo>
                <a:cubicBezTo>
                  <a:pt x="3940" y="1622"/>
                  <a:pt x="3964" y="1671"/>
                  <a:pt x="3995" y="1671"/>
                </a:cubicBezTo>
                <a:cubicBezTo>
                  <a:pt x="4025" y="1671"/>
                  <a:pt x="4050" y="1622"/>
                  <a:pt x="4050" y="1560"/>
                </a:cubicBezTo>
                <a:cubicBezTo>
                  <a:pt x="4050" y="1499"/>
                  <a:pt x="4025" y="1449"/>
                  <a:pt x="3995" y="1449"/>
                </a:cubicBezTo>
                <a:close/>
                <a:moveTo>
                  <a:pt x="3637" y="1449"/>
                </a:moveTo>
                <a:cubicBezTo>
                  <a:pt x="3606" y="1449"/>
                  <a:pt x="3582" y="1499"/>
                  <a:pt x="3582" y="1560"/>
                </a:cubicBezTo>
                <a:cubicBezTo>
                  <a:pt x="3582" y="1622"/>
                  <a:pt x="3606" y="1671"/>
                  <a:pt x="3637" y="1671"/>
                </a:cubicBezTo>
                <a:cubicBezTo>
                  <a:pt x="3667" y="1671"/>
                  <a:pt x="3691" y="1622"/>
                  <a:pt x="3691" y="1560"/>
                </a:cubicBezTo>
                <a:cubicBezTo>
                  <a:pt x="3691" y="1499"/>
                  <a:pt x="3667" y="1449"/>
                  <a:pt x="3637" y="1449"/>
                </a:cubicBezTo>
                <a:close/>
                <a:moveTo>
                  <a:pt x="3457" y="1449"/>
                </a:moveTo>
                <a:cubicBezTo>
                  <a:pt x="3427" y="1449"/>
                  <a:pt x="3403" y="1499"/>
                  <a:pt x="3403" y="1560"/>
                </a:cubicBezTo>
                <a:cubicBezTo>
                  <a:pt x="3403" y="1622"/>
                  <a:pt x="3427" y="1671"/>
                  <a:pt x="3457" y="1671"/>
                </a:cubicBezTo>
                <a:cubicBezTo>
                  <a:pt x="3488" y="1671"/>
                  <a:pt x="3512" y="1622"/>
                  <a:pt x="3512" y="1560"/>
                </a:cubicBezTo>
                <a:cubicBezTo>
                  <a:pt x="3512" y="1499"/>
                  <a:pt x="3488" y="1449"/>
                  <a:pt x="3457" y="1449"/>
                </a:cubicBezTo>
                <a:close/>
                <a:moveTo>
                  <a:pt x="3278" y="1449"/>
                </a:moveTo>
                <a:cubicBezTo>
                  <a:pt x="3248" y="1449"/>
                  <a:pt x="3223" y="1499"/>
                  <a:pt x="3223" y="1560"/>
                </a:cubicBezTo>
                <a:cubicBezTo>
                  <a:pt x="3223" y="1622"/>
                  <a:pt x="3248" y="1671"/>
                  <a:pt x="3278" y="1671"/>
                </a:cubicBezTo>
                <a:cubicBezTo>
                  <a:pt x="3309" y="1671"/>
                  <a:pt x="3333" y="1622"/>
                  <a:pt x="3333" y="1560"/>
                </a:cubicBezTo>
                <a:cubicBezTo>
                  <a:pt x="3333" y="1499"/>
                  <a:pt x="3309" y="1449"/>
                  <a:pt x="3278" y="1449"/>
                </a:cubicBezTo>
                <a:close/>
                <a:moveTo>
                  <a:pt x="2741" y="1449"/>
                </a:moveTo>
                <a:cubicBezTo>
                  <a:pt x="2711" y="1449"/>
                  <a:pt x="2686" y="1499"/>
                  <a:pt x="2686" y="1560"/>
                </a:cubicBezTo>
                <a:cubicBezTo>
                  <a:pt x="2686" y="1622"/>
                  <a:pt x="2711" y="1671"/>
                  <a:pt x="2741" y="1671"/>
                </a:cubicBezTo>
                <a:cubicBezTo>
                  <a:pt x="2771" y="1671"/>
                  <a:pt x="2796" y="1622"/>
                  <a:pt x="2796" y="1560"/>
                </a:cubicBezTo>
                <a:cubicBezTo>
                  <a:pt x="2796" y="1499"/>
                  <a:pt x="2771" y="1449"/>
                  <a:pt x="2741" y="1449"/>
                </a:cubicBezTo>
                <a:close/>
                <a:moveTo>
                  <a:pt x="2562" y="1449"/>
                </a:moveTo>
                <a:cubicBezTo>
                  <a:pt x="2532" y="1449"/>
                  <a:pt x="2507" y="1499"/>
                  <a:pt x="2507" y="1560"/>
                </a:cubicBezTo>
                <a:cubicBezTo>
                  <a:pt x="2507" y="1622"/>
                  <a:pt x="2532" y="1671"/>
                  <a:pt x="2562" y="1671"/>
                </a:cubicBezTo>
                <a:cubicBezTo>
                  <a:pt x="2592" y="1671"/>
                  <a:pt x="2617" y="1622"/>
                  <a:pt x="2617" y="1560"/>
                </a:cubicBezTo>
                <a:cubicBezTo>
                  <a:pt x="2617" y="1499"/>
                  <a:pt x="2592" y="1449"/>
                  <a:pt x="2562" y="1449"/>
                </a:cubicBezTo>
                <a:close/>
                <a:moveTo>
                  <a:pt x="2383" y="1449"/>
                </a:moveTo>
                <a:cubicBezTo>
                  <a:pt x="2353" y="1449"/>
                  <a:pt x="2328" y="1499"/>
                  <a:pt x="2328" y="1560"/>
                </a:cubicBezTo>
                <a:cubicBezTo>
                  <a:pt x="2328" y="1622"/>
                  <a:pt x="2353" y="1671"/>
                  <a:pt x="2383" y="1671"/>
                </a:cubicBezTo>
                <a:cubicBezTo>
                  <a:pt x="2413" y="1671"/>
                  <a:pt x="2438" y="1622"/>
                  <a:pt x="2438" y="1560"/>
                </a:cubicBezTo>
                <a:cubicBezTo>
                  <a:pt x="2438" y="1499"/>
                  <a:pt x="2413" y="1449"/>
                  <a:pt x="2383" y="1449"/>
                </a:cubicBezTo>
                <a:close/>
                <a:moveTo>
                  <a:pt x="2204" y="1449"/>
                </a:moveTo>
                <a:cubicBezTo>
                  <a:pt x="2174" y="1449"/>
                  <a:pt x="2149" y="1499"/>
                  <a:pt x="2149" y="1560"/>
                </a:cubicBezTo>
                <a:cubicBezTo>
                  <a:pt x="2149" y="1622"/>
                  <a:pt x="2174" y="1671"/>
                  <a:pt x="2204" y="1671"/>
                </a:cubicBezTo>
                <a:cubicBezTo>
                  <a:pt x="2234" y="1671"/>
                  <a:pt x="2259" y="1622"/>
                  <a:pt x="2259" y="1560"/>
                </a:cubicBezTo>
                <a:cubicBezTo>
                  <a:pt x="2259" y="1499"/>
                  <a:pt x="2234" y="1449"/>
                  <a:pt x="2204" y="1449"/>
                </a:cubicBezTo>
                <a:close/>
                <a:moveTo>
                  <a:pt x="2025" y="1449"/>
                </a:moveTo>
                <a:cubicBezTo>
                  <a:pt x="1994" y="1449"/>
                  <a:pt x="1970" y="1499"/>
                  <a:pt x="1970" y="1560"/>
                </a:cubicBezTo>
                <a:cubicBezTo>
                  <a:pt x="1970" y="1622"/>
                  <a:pt x="1994" y="1671"/>
                  <a:pt x="2025" y="1671"/>
                </a:cubicBezTo>
                <a:cubicBezTo>
                  <a:pt x="2055" y="1671"/>
                  <a:pt x="2080" y="1622"/>
                  <a:pt x="2080" y="1560"/>
                </a:cubicBezTo>
                <a:cubicBezTo>
                  <a:pt x="2080" y="1499"/>
                  <a:pt x="2055" y="1449"/>
                  <a:pt x="2025" y="1449"/>
                </a:cubicBezTo>
                <a:close/>
                <a:moveTo>
                  <a:pt x="1846" y="1449"/>
                </a:moveTo>
                <a:cubicBezTo>
                  <a:pt x="1815" y="1449"/>
                  <a:pt x="1791" y="1499"/>
                  <a:pt x="1791" y="1560"/>
                </a:cubicBezTo>
                <a:cubicBezTo>
                  <a:pt x="1791" y="1622"/>
                  <a:pt x="1815" y="1671"/>
                  <a:pt x="1846" y="1671"/>
                </a:cubicBezTo>
                <a:cubicBezTo>
                  <a:pt x="1876" y="1671"/>
                  <a:pt x="1901" y="1622"/>
                  <a:pt x="1901" y="1560"/>
                </a:cubicBezTo>
                <a:cubicBezTo>
                  <a:pt x="1901" y="1499"/>
                  <a:pt x="1876" y="1449"/>
                  <a:pt x="1846" y="1449"/>
                </a:cubicBezTo>
                <a:close/>
                <a:moveTo>
                  <a:pt x="1667" y="1449"/>
                </a:moveTo>
                <a:cubicBezTo>
                  <a:pt x="1636" y="1449"/>
                  <a:pt x="1612" y="1499"/>
                  <a:pt x="1612" y="1560"/>
                </a:cubicBezTo>
                <a:cubicBezTo>
                  <a:pt x="1612" y="1622"/>
                  <a:pt x="1636" y="1671"/>
                  <a:pt x="1667" y="1671"/>
                </a:cubicBezTo>
                <a:cubicBezTo>
                  <a:pt x="1697" y="1671"/>
                  <a:pt x="1721" y="1622"/>
                  <a:pt x="1721" y="1560"/>
                </a:cubicBezTo>
                <a:cubicBezTo>
                  <a:pt x="1721" y="1499"/>
                  <a:pt x="1697" y="1449"/>
                  <a:pt x="1667" y="1449"/>
                </a:cubicBezTo>
                <a:close/>
                <a:moveTo>
                  <a:pt x="17247" y="1087"/>
                </a:moveTo>
                <a:cubicBezTo>
                  <a:pt x="17217" y="1087"/>
                  <a:pt x="17192" y="1137"/>
                  <a:pt x="17192" y="1198"/>
                </a:cubicBezTo>
                <a:cubicBezTo>
                  <a:pt x="17192" y="1259"/>
                  <a:pt x="17217" y="1309"/>
                  <a:pt x="17247" y="1309"/>
                </a:cubicBezTo>
                <a:cubicBezTo>
                  <a:pt x="17277" y="1309"/>
                  <a:pt x="17302" y="1259"/>
                  <a:pt x="17302" y="1198"/>
                </a:cubicBezTo>
                <a:cubicBezTo>
                  <a:pt x="17302" y="1137"/>
                  <a:pt x="17277" y="1087"/>
                  <a:pt x="17247" y="1087"/>
                </a:cubicBezTo>
                <a:close/>
                <a:moveTo>
                  <a:pt x="17068" y="1087"/>
                </a:moveTo>
                <a:cubicBezTo>
                  <a:pt x="17038" y="1087"/>
                  <a:pt x="17013" y="1137"/>
                  <a:pt x="17013" y="1198"/>
                </a:cubicBezTo>
                <a:cubicBezTo>
                  <a:pt x="17013" y="1259"/>
                  <a:pt x="17038" y="1309"/>
                  <a:pt x="17068" y="1309"/>
                </a:cubicBezTo>
                <a:cubicBezTo>
                  <a:pt x="17098" y="1309"/>
                  <a:pt x="17123" y="1259"/>
                  <a:pt x="17123" y="1198"/>
                </a:cubicBezTo>
                <a:cubicBezTo>
                  <a:pt x="17123" y="1137"/>
                  <a:pt x="17098" y="1087"/>
                  <a:pt x="17068" y="1087"/>
                </a:cubicBezTo>
                <a:close/>
                <a:moveTo>
                  <a:pt x="16889" y="1087"/>
                </a:moveTo>
                <a:cubicBezTo>
                  <a:pt x="16859" y="1087"/>
                  <a:pt x="16834" y="1137"/>
                  <a:pt x="16834" y="1198"/>
                </a:cubicBezTo>
                <a:cubicBezTo>
                  <a:pt x="16834" y="1259"/>
                  <a:pt x="16859" y="1309"/>
                  <a:pt x="16889" y="1309"/>
                </a:cubicBezTo>
                <a:cubicBezTo>
                  <a:pt x="16919" y="1309"/>
                  <a:pt x="16944" y="1259"/>
                  <a:pt x="16944" y="1198"/>
                </a:cubicBezTo>
                <a:cubicBezTo>
                  <a:pt x="16944" y="1137"/>
                  <a:pt x="16919" y="1087"/>
                  <a:pt x="16889" y="1087"/>
                </a:cubicBezTo>
                <a:close/>
                <a:moveTo>
                  <a:pt x="16172" y="1087"/>
                </a:moveTo>
                <a:cubicBezTo>
                  <a:pt x="16142" y="1087"/>
                  <a:pt x="16118" y="1137"/>
                  <a:pt x="16118" y="1198"/>
                </a:cubicBezTo>
                <a:cubicBezTo>
                  <a:pt x="16118" y="1259"/>
                  <a:pt x="16142" y="1309"/>
                  <a:pt x="16172" y="1309"/>
                </a:cubicBezTo>
                <a:cubicBezTo>
                  <a:pt x="16203" y="1309"/>
                  <a:pt x="16227" y="1259"/>
                  <a:pt x="16227" y="1198"/>
                </a:cubicBezTo>
                <a:cubicBezTo>
                  <a:pt x="16227" y="1137"/>
                  <a:pt x="16203" y="1087"/>
                  <a:pt x="16172" y="1087"/>
                </a:cubicBezTo>
                <a:close/>
                <a:moveTo>
                  <a:pt x="15993" y="1087"/>
                </a:moveTo>
                <a:cubicBezTo>
                  <a:pt x="15963" y="1087"/>
                  <a:pt x="15938" y="1137"/>
                  <a:pt x="15938" y="1198"/>
                </a:cubicBezTo>
                <a:cubicBezTo>
                  <a:pt x="15938" y="1259"/>
                  <a:pt x="15963" y="1309"/>
                  <a:pt x="15993" y="1309"/>
                </a:cubicBezTo>
                <a:cubicBezTo>
                  <a:pt x="16024" y="1309"/>
                  <a:pt x="16048" y="1259"/>
                  <a:pt x="16048" y="1198"/>
                </a:cubicBezTo>
                <a:cubicBezTo>
                  <a:pt x="16048" y="1137"/>
                  <a:pt x="16024" y="1087"/>
                  <a:pt x="15993" y="1087"/>
                </a:cubicBezTo>
                <a:close/>
                <a:moveTo>
                  <a:pt x="15814" y="1087"/>
                </a:moveTo>
                <a:cubicBezTo>
                  <a:pt x="15784" y="1087"/>
                  <a:pt x="15759" y="1137"/>
                  <a:pt x="15759" y="1198"/>
                </a:cubicBezTo>
                <a:cubicBezTo>
                  <a:pt x="15759" y="1259"/>
                  <a:pt x="15784" y="1309"/>
                  <a:pt x="15814" y="1309"/>
                </a:cubicBezTo>
                <a:cubicBezTo>
                  <a:pt x="15845" y="1309"/>
                  <a:pt x="15869" y="1259"/>
                  <a:pt x="15869" y="1198"/>
                </a:cubicBezTo>
                <a:cubicBezTo>
                  <a:pt x="15869" y="1137"/>
                  <a:pt x="15845" y="1087"/>
                  <a:pt x="15814" y="1087"/>
                </a:cubicBezTo>
                <a:close/>
                <a:moveTo>
                  <a:pt x="15635" y="1087"/>
                </a:moveTo>
                <a:cubicBezTo>
                  <a:pt x="15605" y="1087"/>
                  <a:pt x="15580" y="1137"/>
                  <a:pt x="15580" y="1198"/>
                </a:cubicBezTo>
                <a:cubicBezTo>
                  <a:pt x="15580" y="1259"/>
                  <a:pt x="15605" y="1309"/>
                  <a:pt x="15635" y="1309"/>
                </a:cubicBezTo>
                <a:cubicBezTo>
                  <a:pt x="15666" y="1309"/>
                  <a:pt x="15690" y="1259"/>
                  <a:pt x="15690" y="1198"/>
                </a:cubicBezTo>
                <a:cubicBezTo>
                  <a:pt x="15690" y="1137"/>
                  <a:pt x="15666" y="1087"/>
                  <a:pt x="15635" y="1087"/>
                </a:cubicBezTo>
                <a:close/>
                <a:moveTo>
                  <a:pt x="15456" y="1087"/>
                </a:moveTo>
                <a:cubicBezTo>
                  <a:pt x="15426" y="1087"/>
                  <a:pt x="15401" y="1137"/>
                  <a:pt x="15401" y="1198"/>
                </a:cubicBezTo>
                <a:cubicBezTo>
                  <a:pt x="15401" y="1259"/>
                  <a:pt x="15426" y="1309"/>
                  <a:pt x="15456" y="1309"/>
                </a:cubicBezTo>
                <a:cubicBezTo>
                  <a:pt x="15486" y="1309"/>
                  <a:pt x="15511" y="1259"/>
                  <a:pt x="15511" y="1198"/>
                </a:cubicBezTo>
                <a:cubicBezTo>
                  <a:pt x="15511" y="1137"/>
                  <a:pt x="15486" y="1087"/>
                  <a:pt x="15456" y="1087"/>
                </a:cubicBezTo>
                <a:close/>
                <a:moveTo>
                  <a:pt x="15277" y="1087"/>
                </a:moveTo>
                <a:cubicBezTo>
                  <a:pt x="15247" y="1087"/>
                  <a:pt x="15222" y="1137"/>
                  <a:pt x="15222" y="1198"/>
                </a:cubicBezTo>
                <a:cubicBezTo>
                  <a:pt x="15222" y="1259"/>
                  <a:pt x="15247" y="1309"/>
                  <a:pt x="15277" y="1309"/>
                </a:cubicBezTo>
                <a:cubicBezTo>
                  <a:pt x="15307" y="1309"/>
                  <a:pt x="15332" y="1259"/>
                  <a:pt x="15332" y="1198"/>
                </a:cubicBezTo>
                <a:cubicBezTo>
                  <a:pt x="15332" y="1137"/>
                  <a:pt x="15307" y="1087"/>
                  <a:pt x="15277" y="1087"/>
                </a:cubicBezTo>
                <a:close/>
                <a:moveTo>
                  <a:pt x="15098" y="1087"/>
                </a:moveTo>
                <a:cubicBezTo>
                  <a:pt x="15068" y="1087"/>
                  <a:pt x="15043" y="1137"/>
                  <a:pt x="15043" y="1198"/>
                </a:cubicBezTo>
                <a:cubicBezTo>
                  <a:pt x="15043" y="1259"/>
                  <a:pt x="15068" y="1309"/>
                  <a:pt x="15098" y="1309"/>
                </a:cubicBezTo>
                <a:cubicBezTo>
                  <a:pt x="15128" y="1309"/>
                  <a:pt x="15153" y="1259"/>
                  <a:pt x="15153" y="1198"/>
                </a:cubicBezTo>
                <a:cubicBezTo>
                  <a:pt x="15153" y="1137"/>
                  <a:pt x="15128" y="1087"/>
                  <a:pt x="15098" y="1087"/>
                </a:cubicBezTo>
                <a:close/>
                <a:moveTo>
                  <a:pt x="14919" y="1087"/>
                </a:moveTo>
                <a:cubicBezTo>
                  <a:pt x="14889" y="1087"/>
                  <a:pt x="14864" y="1137"/>
                  <a:pt x="14864" y="1198"/>
                </a:cubicBezTo>
                <a:cubicBezTo>
                  <a:pt x="14864" y="1259"/>
                  <a:pt x="14889" y="1309"/>
                  <a:pt x="14919" y="1309"/>
                </a:cubicBezTo>
                <a:cubicBezTo>
                  <a:pt x="14949" y="1309"/>
                  <a:pt x="14974" y="1259"/>
                  <a:pt x="14974" y="1198"/>
                </a:cubicBezTo>
                <a:cubicBezTo>
                  <a:pt x="14974" y="1137"/>
                  <a:pt x="14949" y="1087"/>
                  <a:pt x="14919" y="1087"/>
                </a:cubicBezTo>
                <a:close/>
                <a:moveTo>
                  <a:pt x="14740" y="1087"/>
                </a:moveTo>
                <a:cubicBezTo>
                  <a:pt x="14709" y="1087"/>
                  <a:pt x="14685" y="1137"/>
                  <a:pt x="14685" y="1198"/>
                </a:cubicBezTo>
                <a:cubicBezTo>
                  <a:pt x="14685" y="1259"/>
                  <a:pt x="14709" y="1309"/>
                  <a:pt x="14740" y="1309"/>
                </a:cubicBezTo>
                <a:cubicBezTo>
                  <a:pt x="14770" y="1309"/>
                  <a:pt x="14795" y="1259"/>
                  <a:pt x="14795" y="1198"/>
                </a:cubicBezTo>
                <a:cubicBezTo>
                  <a:pt x="14795" y="1137"/>
                  <a:pt x="14770" y="1087"/>
                  <a:pt x="14740" y="1087"/>
                </a:cubicBezTo>
                <a:close/>
                <a:moveTo>
                  <a:pt x="14561" y="1087"/>
                </a:moveTo>
                <a:cubicBezTo>
                  <a:pt x="14530" y="1087"/>
                  <a:pt x="14506" y="1137"/>
                  <a:pt x="14506" y="1198"/>
                </a:cubicBezTo>
                <a:cubicBezTo>
                  <a:pt x="14506" y="1259"/>
                  <a:pt x="14530" y="1309"/>
                  <a:pt x="14561" y="1309"/>
                </a:cubicBezTo>
                <a:cubicBezTo>
                  <a:pt x="14591" y="1309"/>
                  <a:pt x="14616" y="1259"/>
                  <a:pt x="14616" y="1198"/>
                </a:cubicBezTo>
                <a:cubicBezTo>
                  <a:pt x="14616" y="1137"/>
                  <a:pt x="14591" y="1087"/>
                  <a:pt x="14561" y="1087"/>
                </a:cubicBezTo>
                <a:close/>
                <a:moveTo>
                  <a:pt x="14382" y="1087"/>
                </a:moveTo>
                <a:cubicBezTo>
                  <a:pt x="14351" y="1087"/>
                  <a:pt x="14327" y="1137"/>
                  <a:pt x="14327" y="1198"/>
                </a:cubicBezTo>
                <a:cubicBezTo>
                  <a:pt x="14327" y="1259"/>
                  <a:pt x="14351" y="1309"/>
                  <a:pt x="14382" y="1309"/>
                </a:cubicBezTo>
                <a:cubicBezTo>
                  <a:pt x="14412" y="1309"/>
                  <a:pt x="14436" y="1259"/>
                  <a:pt x="14436" y="1198"/>
                </a:cubicBezTo>
                <a:cubicBezTo>
                  <a:pt x="14436" y="1137"/>
                  <a:pt x="14412" y="1087"/>
                  <a:pt x="14382" y="1087"/>
                </a:cubicBezTo>
                <a:close/>
                <a:moveTo>
                  <a:pt x="14202" y="1087"/>
                </a:moveTo>
                <a:cubicBezTo>
                  <a:pt x="14172" y="1087"/>
                  <a:pt x="14148" y="1137"/>
                  <a:pt x="14148" y="1198"/>
                </a:cubicBezTo>
                <a:cubicBezTo>
                  <a:pt x="14148" y="1259"/>
                  <a:pt x="14172" y="1309"/>
                  <a:pt x="14202" y="1309"/>
                </a:cubicBezTo>
                <a:cubicBezTo>
                  <a:pt x="14233" y="1309"/>
                  <a:pt x="14257" y="1259"/>
                  <a:pt x="14257" y="1198"/>
                </a:cubicBezTo>
                <a:cubicBezTo>
                  <a:pt x="14257" y="1137"/>
                  <a:pt x="14233" y="1087"/>
                  <a:pt x="14202" y="1087"/>
                </a:cubicBezTo>
                <a:close/>
                <a:moveTo>
                  <a:pt x="14023" y="1087"/>
                </a:moveTo>
                <a:cubicBezTo>
                  <a:pt x="13993" y="1087"/>
                  <a:pt x="13969" y="1137"/>
                  <a:pt x="13969" y="1198"/>
                </a:cubicBezTo>
                <a:cubicBezTo>
                  <a:pt x="13969" y="1259"/>
                  <a:pt x="13993" y="1309"/>
                  <a:pt x="14023" y="1309"/>
                </a:cubicBezTo>
                <a:cubicBezTo>
                  <a:pt x="14054" y="1309"/>
                  <a:pt x="14078" y="1259"/>
                  <a:pt x="14078" y="1198"/>
                </a:cubicBezTo>
                <a:cubicBezTo>
                  <a:pt x="14078" y="1137"/>
                  <a:pt x="14054" y="1087"/>
                  <a:pt x="14023" y="1087"/>
                </a:cubicBezTo>
                <a:close/>
                <a:moveTo>
                  <a:pt x="13844" y="1087"/>
                </a:moveTo>
                <a:cubicBezTo>
                  <a:pt x="13814" y="1087"/>
                  <a:pt x="13789" y="1137"/>
                  <a:pt x="13789" y="1198"/>
                </a:cubicBezTo>
                <a:cubicBezTo>
                  <a:pt x="13789" y="1259"/>
                  <a:pt x="13814" y="1309"/>
                  <a:pt x="13844" y="1309"/>
                </a:cubicBezTo>
                <a:cubicBezTo>
                  <a:pt x="13875" y="1309"/>
                  <a:pt x="13899" y="1259"/>
                  <a:pt x="13899" y="1198"/>
                </a:cubicBezTo>
                <a:cubicBezTo>
                  <a:pt x="13899" y="1137"/>
                  <a:pt x="13875" y="1087"/>
                  <a:pt x="13844" y="1087"/>
                </a:cubicBezTo>
                <a:close/>
                <a:moveTo>
                  <a:pt x="13665" y="1087"/>
                </a:moveTo>
                <a:cubicBezTo>
                  <a:pt x="13635" y="1087"/>
                  <a:pt x="13610" y="1137"/>
                  <a:pt x="13610" y="1198"/>
                </a:cubicBezTo>
                <a:cubicBezTo>
                  <a:pt x="13610" y="1259"/>
                  <a:pt x="13635" y="1309"/>
                  <a:pt x="13665" y="1309"/>
                </a:cubicBezTo>
                <a:cubicBezTo>
                  <a:pt x="13696" y="1309"/>
                  <a:pt x="13720" y="1259"/>
                  <a:pt x="13720" y="1198"/>
                </a:cubicBezTo>
                <a:cubicBezTo>
                  <a:pt x="13720" y="1137"/>
                  <a:pt x="13696" y="1087"/>
                  <a:pt x="13665" y="1087"/>
                </a:cubicBezTo>
                <a:close/>
                <a:moveTo>
                  <a:pt x="13486" y="1087"/>
                </a:moveTo>
                <a:cubicBezTo>
                  <a:pt x="13456" y="1087"/>
                  <a:pt x="13431" y="1137"/>
                  <a:pt x="13431" y="1198"/>
                </a:cubicBezTo>
                <a:cubicBezTo>
                  <a:pt x="13431" y="1259"/>
                  <a:pt x="13456" y="1309"/>
                  <a:pt x="13486" y="1309"/>
                </a:cubicBezTo>
                <a:cubicBezTo>
                  <a:pt x="13516" y="1309"/>
                  <a:pt x="13541" y="1259"/>
                  <a:pt x="13541" y="1198"/>
                </a:cubicBezTo>
                <a:cubicBezTo>
                  <a:pt x="13541" y="1137"/>
                  <a:pt x="13516" y="1087"/>
                  <a:pt x="13486" y="1087"/>
                </a:cubicBezTo>
                <a:close/>
                <a:moveTo>
                  <a:pt x="13307" y="1087"/>
                </a:moveTo>
                <a:cubicBezTo>
                  <a:pt x="13277" y="1087"/>
                  <a:pt x="13252" y="1137"/>
                  <a:pt x="13252" y="1198"/>
                </a:cubicBezTo>
                <a:cubicBezTo>
                  <a:pt x="13252" y="1259"/>
                  <a:pt x="13277" y="1309"/>
                  <a:pt x="13307" y="1309"/>
                </a:cubicBezTo>
                <a:cubicBezTo>
                  <a:pt x="13337" y="1309"/>
                  <a:pt x="13362" y="1259"/>
                  <a:pt x="13362" y="1198"/>
                </a:cubicBezTo>
                <a:cubicBezTo>
                  <a:pt x="13362" y="1137"/>
                  <a:pt x="13337" y="1087"/>
                  <a:pt x="13307" y="1087"/>
                </a:cubicBezTo>
                <a:close/>
                <a:moveTo>
                  <a:pt x="12770" y="1087"/>
                </a:moveTo>
                <a:cubicBezTo>
                  <a:pt x="12740" y="1087"/>
                  <a:pt x="12715" y="1137"/>
                  <a:pt x="12715" y="1198"/>
                </a:cubicBezTo>
                <a:cubicBezTo>
                  <a:pt x="12715" y="1259"/>
                  <a:pt x="12740" y="1309"/>
                  <a:pt x="12770" y="1309"/>
                </a:cubicBezTo>
                <a:cubicBezTo>
                  <a:pt x="12800" y="1309"/>
                  <a:pt x="12825" y="1259"/>
                  <a:pt x="12825" y="1198"/>
                </a:cubicBezTo>
                <a:cubicBezTo>
                  <a:pt x="12825" y="1137"/>
                  <a:pt x="12800" y="1087"/>
                  <a:pt x="12770" y="1087"/>
                </a:cubicBezTo>
                <a:close/>
                <a:moveTo>
                  <a:pt x="12591" y="1087"/>
                </a:moveTo>
                <a:cubicBezTo>
                  <a:pt x="12560" y="1087"/>
                  <a:pt x="12536" y="1137"/>
                  <a:pt x="12536" y="1198"/>
                </a:cubicBezTo>
                <a:cubicBezTo>
                  <a:pt x="12536" y="1259"/>
                  <a:pt x="12560" y="1309"/>
                  <a:pt x="12591" y="1309"/>
                </a:cubicBezTo>
                <a:cubicBezTo>
                  <a:pt x="12621" y="1309"/>
                  <a:pt x="12646" y="1259"/>
                  <a:pt x="12646" y="1198"/>
                </a:cubicBezTo>
                <a:cubicBezTo>
                  <a:pt x="12646" y="1137"/>
                  <a:pt x="12621" y="1087"/>
                  <a:pt x="12591" y="1087"/>
                </a:cubicBezTo>
                <a:close/>
                <a:moveTo>
                  <a:pt x="9009" y="1087"/>
                </a:moveTo>
                <a:cubicBezTo>
                  <a:pt x="8979" y="1087"/>
                  <a:pt x="8954" y="1137"/>
                  <a:pt x="8954" y="1198"/>
                </a:cubicBezTo>
                <a:cubicBezTo>
                  <a:pt x="8954" y="1259"/>
                  <a:pt x="8979" y="1309"/>
                  <a:pt x="9009" y="1309"/>
                </a:cubicBezTo>
                <a:cubicBezTo>
                  <a:pt x="9039" y="1309"/>
                  <a:pt x="9064" y="1259"/>
                  <a:pt x="9064" y="1198"/>
                </a:cubicBezTo>
                <a:cubicBezTo>
                  <a:pt x="9064" y="1137"/>
                  <a:pt x="9039" y="1087"/>
                  <a:pt x="9009" y="1087"/>
                </a:cubicBezTo>
                <a:close/>
                <a:moveTo>
                  <a:pt x="8830" y="1087"/>
                </a:moveTo>
                <a:cubicBezTo>
                  <a:pt x="8800" y="1087"/>
                  <a:pt x="8775" y="1137"/>
                  <a:pt x="8775" y="1198"/>
                </a:cubicBezTo>
                <a:cubicBezTo>
                  <a:pt x="8775" y="1259"/>
                  <a:pt x="8800" y="1309"/>
                  <a:pt x="8830" y="1309"/>
                </a:cubicBezTo>
                <a:cubicBezTo>
                  <a:pt x="8860" y="1309"/>
                  <a:pt x="8885" y="1259"/>
                  <a:pt x="8885" y="1198"/>
                </a:cubicBezTo>
                <a:cubicBezTo>
                  <a:pt x="8885" y="1137"/>
                  <a:pt x="8860" y="1087"/>
                  <a:pt x="8830" y="1087"/>
                </a:cubicBezTo>
                <a:close/>
                <a:moveTo>
                  <a:pt x="8651" y="1087"/>
                </a:moveTo>
                <a:cubicBezTo>
                  <a:pt x="8621" y="1087"/>
                  <a:pt x="8596" y="1137"/>
                  <a:pt x="8596" y="1198"/>
                </a:cubicBezTo>
                <a:cubicBezTo>
                  <a:pt x="8596" y="1259"/>
                  <a:pt x="8621" y="1309"/>
                  <a:pt x="8651" y="1309"/>
                </a:cubicBezTo>
                <a:cubicBezTo>
                  <a:pt x="8681" y="1309"/>
                  <a:pt x="8706" y="1259"/>
                  <a:pt x="8706" y="1198"/>
                </a:cubicBezTo>
                <a:cubicBezTo>
                  <a:pt x="8706" y="1137"/>
                  <a:pt x="8681" y="1087"/>
                  <a:pt x="8651" y="1087"/>
                </a:cubicBezTo>
                <a:close/>
                <a:moveTo>
                  <a:pt x="8472" y="1087"/>
                </a:moveTo>
                <a:cubicBezTo>
                  <a:pt x="8441" y="1087"/>
                  <a:pt x="8417" y="1137"/>
                  <a:pt x="8417" y="1198"/>
                </a:cubicBezTo>
                <a:cubicBezTo>
                  <a:pt x="8417" y="1259"/>
                  <a:pt x="8441" y="1309"/>
                  <a:pt x="8472" y="1309"/>
                </a:cubicBezTo>
                <a:cubicBezTo>
                  <a:pt x="8502" y="1309"/>
                  <a:pt x="8527" y="1259"/>
                  <a:pt x="8527" y="1198"/>
                </a:cubicBezTo>
                <a:cubicBezTo>
                  <a:pt x="8527" y="1137"/>
                  <a:pt x="8502" y="1087"/>
                  <a:pt x="8472" y="1087"/>
                </a:cubicBezTo>
                <a:close/>
                <a:moveTo>
                  <a:pt x="8293" y="1087"/>
                </a:moveTo>
                <a:cubicBezTo>
                  <a:pt x="8262" y="1087"/>
                  <a:pt x="8238" y="1137"/>
                  <a:pt x="8238" y="1198"/>
                </a:cubicBezTo>
                <a:cubicBezTo>
                  <a:pt x="8238" y="1259"/>
                  <a:pt x="8262" y="1309"/>
                  <a:pt x="8293" y="1309"/>
                </a:cubicBezTo>
                <a:cubicBezTo>
                  <a:pt x="8323" y="1309"/>
                  <a:pt x="8348" y="1259"/>
                  <a:pt x="8348" y="1198"/>
                </a:cubicBezTo>
                <a:cubicBezTo>
                  <a:pt x="8348" y="1137"/>
                  <a:pt x="8323" y="1087"/>
                  <a:pt x="8293" y="1087"/>
                </a:cubicBezTo>
                <a:close/>
                <a:moveTo>
                  <a:pt x="8114" y="1087"/>
                </a:moveTo>
                <a:cubicBezTo>
                  <a:pt x="8083" y="1087"/>
                  <a:pt x="8059" y="1137"/>
                  <a:pt x="8059" y="1198"/>
                </a:cubicBezTo>
                <a:cubicBezTo>
                  <a:pt x="8059" y="1259"/>
                  <a:pt x="8083" y="1309"/>
                  <a:pt x="8114" y="1309"/>
                </a:cubicBezTo>
                <a:cubicBezTo>
                  <a:pt x="8144" y="1309"/>
                  <a:pt x="8168" y="1259"/>
                  <a:pt x="8168" y="1198"/>
                </a:cubicBezTo>
                <a:cubicBezTo>
                  <a:pt x="8168" y="1137"/>
                  <a:pt x="8144" y="1087"/>
                  <a:pt x="8114" y="1087"/>
                </a:cubicBezTo>
                <a:close/>
                <a:moveTo>
                  <a:pt x="7934" y="1087"/>
                </a:moveTo>
                <a:cubicBezTo>
                  <a:pt x="7904" y="1087"/>
                  <a:pt x="7880" y="1137"/>
                  <a:pt x="7880" y="1198"/>
                </a:cubicBezTo>
                <a:cubicBezTo>
                  <a:pt x="7880" y="1259"/>
                  <a:pt x="7904" y="1309"/>
                  <a:pt x="7934" y="1309"/>
                </a:cubicBezTo>
                <a:cubicBezTo>
                  <a:pt x="7965" y="1309"/>
                  <a:pt x="7989" y="1259"/>
                  <a:pt x="7989" y="1198"/>
                </a:cubicBezTo>
                <a:cubicBezTo>
                  <a:pt x="7989" y="1137"/>
                  <a:pt x="7965" y="1087"/>
                  <a:pt x="7934" y="1087"/>
                </a:cubicBezTo>
                <a:close/>
                <a:moveTo>
                  <a:pt x="7755" y="1087"/>
                </a:moveTo>
                <a:cubicBezTo>
                  <a:pt x="7725" y="1087"/>
                  <a:pt x="7701" y="1137"/>
                  <a:pt x="7701" y="1198"/>
                </a:cubicBezTo>
                <a:cubicBezTo>
                  <a:pt x="7701" y="1259"/>
                  <a:pt x="7725" y="1309"/>
                  <a:pt x="7755" y="1309"/>
                </a:cubicBezTo>
                <a:cubicBezTo>
                  <a:pt x="7786" y="1309"/>
                  <a:pt x="7810" y="1259"/>
                  <a:pt x="7810" y="1198"/>
                </a:cubicBezTo>
                <a:cubicBezTo>
                  <a:pt x="7810" y="1137"/>
                  <a:pt x="7786" y="1087"/>
                  <a:pt x="7755" y="1087"/>
                </a:cubicBezTo>
                <a:close/>
                <a:moveTo>
                  <a:pt x="7576" y="1087"/>
                </a:moveTo>
                <a:cubicBezTo>
                  <a:pt x="7546" y="1087"/>
                  <a:pt x="7521" y="1137"/>
                  <a:pt x="7521" y="1198"/>
                </a:cubicBezTo>
                <a:cubicBezTo>
                  <a:pt x="7521" y="1259"/>
                  <a:pt x="7546" y="1309"/>
                  <a:pt x="7576" y="1309"/>
                </a:cubicBezTo>
                <a:cubicBezTo>
                  <a:pt x="7607" y="1309"/>
                  <a:pt x="7631" y="1259"/>
                  <a:pt x="7631" y="1198"/>
                </a:cubicBezTo>
                <a:cubicBezTo>
                  <a:pt x="7631" y="1137"/>
                  <a:pt x="7607" y="1087"/>
                  <a:pt x="7576" y="1087"/>
                </a:cubicBezTo>
                <a:close/>
                <a:moveTo>
                  <a:pt x="7397" y="1087"/>
                </a:moveTo>
                <a:cubicBezTo>
                  <a:pt x="7367" y="1087"/>
                  <a:pt x="7342" y="1137"/>
                  <a:pt x="7342" y="1198"/>
                </a:cubicBezTo>
                <a:cubicBezTo>
                  <a:pt x="7342" y="1259"/>
                  <a:pt x="7367" y="1309"/>
                  <a:pt x="7397" y="1309"/>
                </a:cubicBezTo>
                <a:cubicBezTo>
                  <a:pt x="7428" y="1309"/>
                  <a:pt x="7452" y="1259"/>
                  <a:pt x="7452" y="1198"/>
                </a:cubicBezTo>
                <a:cubicBezTo>
                  <a:pt x="7452" y="1137"/>
                  <a:pt x="7428" y="1087"/>
                  <a:pt x="7397" y="1087"/>
                </a:cubicBezTo>
                <a:close/>
                <a:moveTo>
                  <a:pt x="7218" y="1087"/>
                </a:moveTo>
                <a:cubicBezTo>
                  <a:pt x="7188" y="1087"/>
                  <a:pt x="7163" y="1137"/>
                  <a:pt x="7163" y="1198"/>
                </a:cubicBezTo>
                <a:cubicBezTo>
                  <a:pt x="7163" y="1259"/>
                  <a:pt x="7188" y="1309"/>
                  <a:pt x="7218" y="1309"/>
                </a:cubicBezTo>
                <a:cubicBezTo>
                  <a:pt x="7248" y="1309"/>
                  <a:pt x="7273" y="1259"/>
                  <a:pt x="7273" y="1198"/>
                </a:cubicBezTo>
                <a:cubicBezTo>
                  <a:pt x="7273" y="1137"/>
                  <a:pt x="7248" y="1087"/>
                  <a:pt x="7218" y="1087"/>
                </a:cubicBezTo>
                <a:close/>
                <a:moveTo>
                  <a:pt x="6144" y="1087"/>
                </a:moveTo>
                <a:cubicBezTo>
                  <a:pt x="6113" y="1087"/>
                  <a:pt x="6089" y="1137"/>
                  <a:pt x="6089" y="1198"/>
                </a:cubicBezTo>
                <a:cubicBezTo>
                  <a:pt x="6089" y="1259"/>
                  <a:pt x="6113" y="1309"/>
                  <a:pt x="6144" y="1309"/>
                </a:cubicBezTo>
                <a:cubicBezTo>
                  <a:pt x="6174" y="1309"/>
                  <a:pt x="6199" y="1259"/>
                  <a:pt x="6199" y="1198"/>
                </a:cubicBezTo>
                <a:cubicBezTo>
                  <a:pt x="6199" y="1137"/>
                  <a:pt x="6174" y="1087"/>
                  <a:pt x="6144" y="1087"/>
                </a:cubicBezTo>
                <a:close/>
                <a:moveTo>
                  <a:pt x="5965" y="1087"/>
                </a:moveTo>
                <a:cubicBezTo>
                  <a:pt x="5934" y="1087"/>
                  <a:pt x="5910" y="1137"/>
                  <a:pt x="5910" y="1198"/>
                </a:cubicBezTo>
                <a:cubicBezTo>
                  <a:pt x="5910" y="1259"/>
                  <a:pt x="5934" y="1309"/>
                  <a:pt x="5965" y="1309"/>
                </a:cubicBezTo>
                <a:cubicBezTo>
                  <a:pt x="5995" y="1309"/>
                  <a:pt x="6019" y="1259"/>
                  <a:pt x="6019" y="1198"/>
                </a:cubicBezTo>
                <a:cubicBezTo>
                  <a:pt x="6019" y="1137"/>
                  <a:pt x="5995" y="1087"/>
                  <a:pt x="5965" y="1087"/>
                </a:cubicBezTo>
                <a:close/>
                <a:moveTo>
                  <a:pt x="5786" y="1087"/>
                </a:moveTo>
                <a:cubicBezTo>
                  <a:pt x="5755" y="1087"/>
                  <a:pt x="5731" y="1137"/>
                  <a:pt x="5731" y="1198"/>
                </a:cubicBezTo>
                <a:cubicBezTo>
                  <a:pt x="5731" y="1259"/>
                  <a:pt x="5755" y="1309"/>
                  <a:pt x="5786" y="1309"/>
                </a:cubicBezTo>
                <a:cubicBezTo>
                  <a:pt x="5816" y="1309"/>
                  <a:pt x="5840" y="1259"/>
                  <a:pt x="5840" y="1198"/>
                </a:cubicBezTo>
                <a:cubicBezTo>
                  <a:pt x="5840" y="1137"/>
                  <a:pt x="5816" y="1087"/>
                  <a:pt x="5786" y="1087"/>
                </a:cubicBezTo>
                <a:close/>
                <a:moveTo>
                  <a:pt x="5606" y="1087"/>
                </a:moveTo>
                <a:cubicBezTo>
                  <a:pt x="5576" y="1087"/>
                  <a:pt x="5552" y="1137"/>
                  <a:pt x="5552" y="1198"/>
                </a:cubicBezTo>
                <a:cubicBezTo>
                  <a:pt x="5552" y="1259"/>
                  <a:pt x="5576" y="1309"/>
                  <a:pt x="5606" y="1309"/>
                </a:cubicBezTo>
                <a:cubicBezTo>
                  <a:pt x="5637" y="1309"/>
                  <a:pt x="5661" y="1259"/>
                  <a:pt x="5661" y="1198"/>
                </a:cubicBezTo>
                <a:cubicBezTo>
                  <a:pt x="5661" y="1137"/>
                  <a:pt x="5637" y="1087"/>
                  <a:pt x="5606" y="1087"/>
                </a:cubicBezTo>
                <a:close/>
                <a:moveTo>
                  <a:pt x="5427" y="1087"/>
                </a:moveTo>
                <a:cubicBezTo>
                  <a:pt x="5397" y="1087"/>
                  <a:pt x="5372" y="1137"/>
                  <a:pt x="5372" y="1198"/>
                </a:cubicBezTo>
                <a:cubicBezTo>
                  <a:pt x="5372" y="1259"/>
                  <a:pt x="5397" y="1309"/>
                  <a:pt x="5427" y="1309"/>
                </a:cubicBezTo>
                <a:cubicBezTo>
                  <a:pt x="5458" y="1309"/>
                  <a:pt x="5482" y="1259"/>
                  <a:pt x="5482" y="1198"/>
                </a:cubicBezTo>
                <a:cubicBezTo>
                  <a:pt x="5482" y="1137"/>
                  <a:pt x="5458" y="1087"/>
                  <a:pt x="5427" y="1087"/>
                </a:cubicBezTo>
                <a:close/>
                <a:moveTo>
                  <a:pt x="5248" y="1087"/>
                </a:moveTo>
                <a:cubicBezTo>
                  <a:pt x="5218" y="1087"/>
                  <a:pt x="5193" y="1137"/>
                  <a:pt x="5193" y="1198"/>
                </a:cubicBezTo>
                <a:cubicBezTo>
                  <a:pt x="5193" y="1259"/>
                  <a:pt x="5218" y="1309"/>
                  <a:pt x="5248" y="1309"/>
                </a:cubicBezTo>
                <a:cubicBezTo>
                  <a:pt x="5279" y="1309"/>
                  <a:pt x="5303" y="1259"/>
                  <a:pt x="5303" y="1198"/>
                </a:cubicBezTo>
                <a:cubicBezTo>
                  <a:pt x="5303" y="1137"/>
                  <a:pt x="5279" y="1087"/>
                  <a:pt x="5248" y="1087"/>
                </a:cubicBezTo>
                <a:close/>
                <a:moveTo>
                  <a:pt x="5069" y="1087"/>
                </a:moveTo>
                <a:cubicBezTo>
                  <a:pt x="5039" y="1087"/>
                  <a:pt x="5014" y="1137"/>
                  <a:pt x="5014" y="1198"/>
                </a:cubicBezTo>
                <a:cubicBezTo>
                  <a:pt x="5014" y="1259"/>
                  <a:pt x="5039" y="1309"/>
                  <a:pt x="5069" y="1309"/>
                </a:cubicBezTo>
                <a:cubicBezTo>
                  <a:pt x="5099" y="1309"/>
                  <a:pt x="5124" y="1259"/>
                  <a:pt x="5124" y="1198"/>
                </a:cubicBezTo>
                <a:cubicBezTo>
                  <a:pt x="5124" y="1137"/>
                  <a:pt x="5099" y="1087"/>
                  <a:pt x="5069" y="1087"/>
                </a:cubicBezTo>
                <a:close/>
                <a:moveTo>
                  <a:pt x="4890" y="1087"/>
                </a:moveTo>
                <a:cubicBezTo>
                  <a:pt x="4860" y="1087"/>
                  <a:pt x="4835" y="1137"/>
                  <a:pt x="4835" y="1198"/>
                </a:cubicBezTo>
                <a:cubicBezTo>
                  <a:pt x="4835" y="1259"/>
                  <a:pt x="4860" y="1309"/>
                  <a:pt x="4890" y="1309"/>
                </a:cubicBezTo>
                <a:cubicBezTo>
                  <a:pt x="4920" y="1309"/>
                  <a:pt x="4945" y="1259"/>
                  <a:pt x="4945" y="1198"/>
                </a:cubicBezTo>
                <a:cubicBezTo>
                  <a:pt x="4945" y="1137"/>
                  <a:pt x="4920" y="1087"/>
                  <a:pt x="4890" y="1087"/>
                </a:cubicBezTo>
                <a:close/>
                <a:moveTo>
                  <a:pt x="4711" y="1087"/>
                </a:moveTo>
                <a:cubicBezTo>
                  <a:pt x="4681" y="1087"/>
                  <a:pt x="4656" y="1137"/>
                  <a:pt x="4656" y="1198"/>
                </a:cubicBezTo>
                <a:cubicBezTo>
                  <a:pt x="4656" y="1259"/>
                  <a:pt x="4681" y="1309"/>
                  <a:pt x="4711" y="1309"/>
                </a:cubicBezTo>
                <a:cubicBezTo>
                  <a:pt x="4741" y="1309"/>
                  <a:pt x="4766" y="1259"/>
                  <a:pt x="4766" y="1198"/>
                </a:cubicBezTo>
                <a:cubicBezTo>
                  <a:pt x="4766" y="1137"/>
                  <a:pt x="4741" y="1087"/>
                  <a:pt x="4711" y="1087"/>
                </a:cubicBezTo>
                <a:close/>
                <a:moveTo>
                  <a:pt x="4532" y="1087"/>
                </a:moveTo>
                <a:cubicBezTo>
                  <a:pt x="4502" y="1087"/>
                  <a:pt x="4477" y="1137"/>
                  <a:pt x="4477" y="1198"/>
                </a:cubicBezTo>
                <a:cubicBezTo>
                  <a:pt x="4477" y="1259"/>
                  <a:pt x="4502" y="1309"/>
                  <a:pt x="4532" y="1309"/>
                </a:cubicBezTo>
                <a:cubicBezTo>
                  <a:pt x="4562" y="1309"/>
                  <a:pt x="4587" y="1259"/>
                  <a:pt x="4587" y="1198"/>
                </a:cubicBezTo>
                <a:cubicBezTo>
                  <a:pt x="4587" y="1137"/>
                  <a:pt x="4562" y="1087"/>
                  <a:pt x="4532" y="1087"/>
                </a:cubicBezTo>
                <a:close/>
                <a:moveTo>
                  <a:pt x="4353" y="1087"/>
                </a:moveTo>
                <a:cubicBezTo>
                  <a:pt x="4323" y="1087"/>
                  <a:pt x="4298" y="1137"/>
                  <a:pt x="4298" y="1198"/>
                </a:cubicBezTo>
                <a:cubicBezTo>
                  <a:pt x="4298" y="1259"/>
                  <a:pt x="4323" y="1309"/>
                  <a:pt x="4353" y="1309"/>
                </a:cubicBezTo>
                <a:cubicBezTo>
                  <a:pt x="4383" y="1309"/>
                  <a:pt x="4408" y="1259"/>
                  <a:pt x="4408" y="1198"/>
                </a:cubicBezTo>
                <a:cubicBezTo>
                  <a:pt x="4408" y="1137"/>
                  <a:pt x="4383" y="1087"/>
                  <a:pt x="4353" y="1087"/>
                </a:cubicBezTo>
                <a:close/>
                <a:moveTo>
                  <a:pt x="4174" y="1087"/>
                </a:moveTo>
                <a:cubicBezTo>
                  <a:pt x="4143" y="1087"/>
                  <a:pt x="4119" y="1137"/>
                  <a:pt x="4119" y="1198"/>
                </a:cubicBezTo>
                <a:cubicBezTo>
                  <a:pt x="4119" y="1259"/>
                  <a:pt x="4143" y="1309"/>
                  <a:pt x="4174" y="1309"/>
                </a:cubicBezTo>
                <a:cubicBezTo>
                  <a:pt x="4204" y="1309"/>
                  <a:pt x="4229" y="1259"/>
                  <a:pt x="4229" y="1198"/>
                </a:cubicBezTo>
                <a:cubicBezTo>
                  <a:pt x="4229" y="1137"/>
                  <a:pt x="4204" y="1087"/>
                  <a:pt x="4174" y="1087"/>
                </a:cubicBezTo>
                <a:close/>
                <a:moveTo>
                  <a:pt x="3995" y="1087"/>
                </a:moveTo>
                <a:cubicBezTo>
                  <a:pt x="3964" y="1087"/>
                  <a:pt x="3940" y="1137"/>
                  <a:pt x="3940" y="1198"/>
                </a:cubicBezTo>
                <a:cubicBezTo>
                  <a:pt x="3940" y="1259"/>
                  <a:pt x="3964" y="1309"/>
                  <a:pt x="3995" y="1309"/>
                </a:cubicBezTo>
                <a:cubicBezTo>
                  <a:pt x="4025" y="1309"/>
                  <a:pt x="4050" y="1259"/>
                  <a:pt x="4050" y="1198"/>
                </a:cubicBezTo>
                <a:cubicBezTo>
                  <a:pt x="4050" y="1137"/>
                  <a:pt x="4025" y="1087"/>
                  <a:pt x="3995" y="1087"/>
                </a:cubicBezTo>
                <a:close/>
                <a:moveTo>
                  <a:pt x="3816" y="1087"/>
                </a:moveTo>
                <a:cubicBezTo>
                  <a:pt x="3785" y="1087"/>
                  <a:pt x="3761" y="1137"/>
                  <a:pt x="3761" y="1198"/>
                </a:cubicBezTo>
                <a:cubicBezTo>
                  <a:pt x="3761" y="1259"/>
                  <a:pt x="3785" y="1309"/>
                  <a:pt x="3816" y="1309"/>
                </a:cubicBezTo>
                <a:cubicBezTo>
                  <a:pt x="3846" y="1309"/>
                  <a:pt x="3870" y="1259"/>
                  <a:pt x="3870" y="1198"/>
                </a:cubicBezTo>
                <a:cubicBezTo>
                  <a:pt x="3870" y="1137"/>
                  <a:pt x="3846" y="1087"/>
                  <a:pt x="3816" y="1087"/>
                </a:cubicBezTo>
                <a:close/>
                <a:moveTo>
                  <a:pt x="16710" y="725"/>
                </a:moveTo>
                <a:cubicBezTo>
                  <a:pt x="16679" y="725"/>
                  <a:pt x="16655" y="774"/>
                  <a:pt x="16655" y="836"/>
                </a:cubicBezTo>
                <a:cubicBezTo>
                  <a:pt x="16655" y="897"/>
                  <a:pt x="16679" y="947"/>
                  <a:pt x="16710" y="947"/>
                </a:cubicBezTo>
                <a:cubicBezTo>
                  <a:pt x="16740" y="947"/>
                  <a:pt x="16765" y="897"/>
                  <a:pt x="16765" y="836"/>
                </a:cubicBezTo>
                <a:cubicBezTo>
                  <a:pt x="16765" y="774"/>
                  <a:pt x="16740" y="725"/>
                  <a:pt x="16710" y="725"/>
                </a:cubicBezTo>
                <a:close/>
                <a:moveTo>
                  <a:pt x="16531" y="725"/>
                </a:moveTo>
                <a:cubicBezTo>
                  <a:pt x="16500" y="725"/>
                  <a:pt x="16476" y="774"/>
                  <a:pt x="16476" y="836"/>
                </a:cubicBezTo>
                <a:cubicBezTo>
                  <a:pt x="16476" y="897"/>
                  <a:pt x="16500" y="947"/>
                  <a:pt x="16531" y="947"/>
                </a:cubicBezTo>
                <a:cubicBezTo>
                  <a:pt x="16561" y="947"/>
                  <a:pt x="16585" y="897"/>
                  <a:pt x="16585" y="836"/>
                </a:cubicBezTo>
                <a:cubicBezTo>
                  <a:pt x="16585" y="774"/>
                  <a:pt x="16561" y="725"/>
                  <a:pt x="16531" y="725"/>
                </a:cubicBezTo>
                <a:close/>
                <a:moveTo>
                  <a:pt x="15277" y="725"/>
                </a:moveTo>
                <a:cubicBezTo>
                  <a:pt x="15247" y="725"/>
                  <a:pt x="15222" y="774"/>
                  <a:pt x="15222" y="836"/>
                </a:cubicBezTo>
                <a:cubicBezTo>
                  <a:pt x="15222" y="897"/>
                  <a:pt x="15247" y="947"/>
                  <a:pt x="15277" y="947"/>
                </a:cubicBezTo>
                <a:cubicBezTo>
                  <a:pt x="15307" y="947"/>
                  <a:pt x="15332" y="897"/>
                  <a:pt x="15332" y="836"/>
                </a:cubicBezTo>
                <a:cubicBezTo>
                  <a:pt x="15332" y="774"/>
                  <a:pt x="15307" y="725"/>
                  <a:pt x="15277" y="725"/>
                </a:cubicBezTo>
                <a:close/>
                <a:moveTo>
                  <a:pt x="15098" y="725"/>
                </a:moveTo>
                <a:cubicBezTo>
                  <a:pt x="15068" y="725"/>
                  <a:pt x="15043" y="774"/>
                  <a:pt x="15043" y="836"/>
                </a:cubicBezTo>
                <a:cubicBezTo>
                  <a:pt x="15043" y="897"/>
                  <a:pt x="15068" y="947"/>
                  <a:pt x="15098" y="947"/>
                </a:cubicBezTo>
                <a:cubicBezTo>
                  <a:pt x="15128" y="947"/>
                  <a:pt x="15153" y="897"/>
                  <a:pt x="15153" y="836"/>
                </a:cubicBezTo>
                <a:cubicBezTo>
                  <a:pt x="15153" y="774"/>
                  <a:pt x="15128" y="725"/>
                  <a:pt x="15098" y="725"/>
                </a:cubicBezTo>
                <a:close/>
                <a:moveTo>
                  <a:pt x="14919" y="725"/>
                </a:moveTo>
                <a:cubicBezTo>
                  <a:pt x="14889" y="725"/>
                  <a:pt x="14864" y="774"/>
                  <a:pt x="14864" y="836"/>
                </a:cubicBezTo>
                <a:cubicBezTo>
                  <a:pt x="14864" y="897"/>
                  <a:pt x="14889" y="947"/>
                  <a:pt x="14919" y="947"/>
                </a:cubicBezTo>
                <a:cubicBezTo>
                  <a:pt x="14949" y="947"/>
                  <a:pt x="14974" y="897"/>
                  <a:pt x="14974" y="836"/>
                </a:cubicBezTo>
                <a:cubicBezTo>
                  <a:pt x="14974" y="774"/>
                  <a:pt x="14949" y="725"/>
                  <a:pt x="14919" y="725"/>
                </a:cubicBezTo>
                <a:close/>
                <a:moveTo>
                  <a:pt x="14740" y="725"/>
                </a:moveTo>
                <a:cubicBezTo>
                  <a:pt x="14709" y="725"/>
                  <a:pt x="14685" y="774"/>
                  <a:pt x="14685" y="836"/>
                </a:cubicBezTo>
                <a:cubicBezTo>
                  <a:pt x="14685" y="897"/>
                  <a:pt x="14709" y="947"/>
                  <a:pt x="14740" y="947"/>
                </a:cubicBezTo>
                <a:cubicBezTo>
                  <a:pt x="14770" y="947"/>
                  <a:pt x="14795" y="897"/>
                  <a:pt x="14795" y="836"/>
                </a:cubicBezTo>
                <a:cubicBezTo>
                  <a:pt x="14795" y="774"/>
                  <a:pt x="14770" y="725"/>
                  <a:pt x="14740" y="725"/>
                </a:cubicBezTo>
                <a:close/>
                <a:moveTo>
                  <a:pt x="14561" y="725"/>
                </a:moveTo>
                <a:cubicBezTo>
                  <a:pt x="14530" y="725"/>
                  <a:pt x="14506" y="774"/>
                  <a:pt x="14506" y="836"/>
                </a:cubicBezTo>
                <a:cubicBezTo>
                  <a:pt x="14506" y="897"/>
                  <a:pt x="14530" y="947"/>
                  <a:pt x="14561" y="947"/>
                </a:cubicBezTo>
                <a:cubicBezTo>
                  <a:pt x="14591" y="947"/>
                  <a:pt x="14616" y="897"/>
                  <a:pt x="14616" y="836"/>
                </a:cubicBezTo>
                <a:cubicBezTo>
                  <a:pt x="14616" y="774"/>
                  <a:pt x="14591" y="725"/>
                  <a:pt x="14561" y="725"/>
                </a:cubicBezTo>
                <a:close/>
                <a:moveTo>
                  <a:pt x="14382" y="725"/>
                </a:moveTo>
                <a:cubicBezTo>
                  <a:pt x="14351" y="725"/>
                  <a:pt x="14327" y="774"/>
                  <a:pt x="14327" y="836"/>
                </a:cubicBezTo>
                <a:cubicBezTo>
                  <a:pt x="14327" y="897"/>
                  <a:pt x="14351" y="947"/>
                  <a:pt x="14382" y="947"/>
                </a:cubicBezTo>
                <a:cubicBezTo>
                  <a:pt x="14412" y="947"/>
                  <a:pt x="14436" y="897"/>
                  <a:pt x="14436" y="836"/>
                </a:cubicBezTo>
                <a:cubicBezTo>
                  <a:pt x="14436" y="774"/>
                  <a:pt x="14412" y="725"/>
                  <a:pt x="14382" y="725"/>
                </a:cubicBezTo>
                <a:close/>
                <a:moveTo>
                  <a:pt x="14202" y="725"/>
                </a:moveTo>
                <a:cubicBezTo>
                  <a:pt x="14172" y="725"/>
                  <a:pt x="14148" y="774"/>
                  <a:pt x="14148" y="836"/>
                </a:cubicBezTo>
                <a:cubicBezTo>
                  <a:pt x="14148" y="897"/>
                  <a:pt x="14172" y="947"/>
                  <a:pt x="14202" y="947"/>
                </a:cubicBezTo>
                <a:cubicBezTo>
                  <a:pt x="14233" y="947"/>
                  <a:pt x="14257" y="897"/>
                  <a:pt x="14257" y="836"/>
                </a:cubicBezTo>
                <a:cubicBezTo>
                  <a:pt x="14257" y="774"/>
                  <a:pt x="14233" y="725"/>
                  <a:pt x="14202" y="725"/>
                </a:cubicBezTo>
                <a:close/>
                <a:moveTo>
                  <a:pt x="13128" y="725"/>
                </a:moveTo>
                <a:cubicBezTo>
                  <a:pt x="13098" y="725"/>
                  <a:pt x="13073" y="774"/>
                  <a:pt x="13073" y="836"/>
                </a:cubicBezTo>
                <a:cubicBezTo>
                  <a:pt x="13073" y="897"/>
                  <a:pt x="13098" y="947"/>
                  <a:pt x="13128" y="947"/>
                </a:cubicBezTo>
                <a:cubicBezTo>
                  <a:pt x="13158" y="947"/>
                  <a:pt x="13183" y="897"/>
                  <a:pt x="13183" y="836"/>
                </a:cubicBezTo>
                <a:cubicBezTo>
                  <a:pt x="13183" y="774"/>
                  <a:pt x="13158" y="725"/>
                  <a:pt x="13128" y="725"/>
                </a:cubicBezTo>
                <a:close/>
                <a:moveTo>
                  <a:pt x="12949" y="725"/>
                </a:moveTo>
                <a:cubicBezTo>
                  <a:pt x="12919" y="725"/>
                  <a:pt x="12894" y="774"/>
                  <a:pt x="12894" y="836"/>
                </a:cubicBezTo>
                <a:cubicBezTo>
                  <a:pt x="12894" y="897"/>
                  <a:pt x="12919" y="947"/>
                  <a:pt x="12949" y="947"/>
                </a:cubicBezTo>
                <a:cubicBezTo>
                  <a:pt x="12979" y="947"/>
                  <a:pt x="13004" y="897"/>
                  <a:pt x="13004" y="836"/>
                </a:cubicBezTo>
                <a:cubicBezTo>
                  <a:pt x="13004" y="774"/>
                  <a:pt x="12979" y="725"/>
                  <a:pt x="12949" y="725"/>
                </a:cubicBezTo>
                <a:close/>
                <a:moveTo>
                  <a:pt x="12770" y="725"/>
                </a:moveTo>
                <a:cubicBezTo>
                  <a:pt x="12740" y="725"/>
                  <a:pt x="12715" y="774"/>
                  <a:pt x="12715" y="836"/>
                </a:cubicBezTo>
                <a:cubicBezTo>
                  <a:pt x="12715" y="897"/>
                  <a:pt x="12740" y="947"/>
                  <a:pt x="12770" y="947"/>
                </a:cubicBezTo>
                <a:cubicBezTo>
                  <a:pt x="12800" y="947"/>
                  <a:pt x="12825" y="897"/>
                  <a:pt x="12825" y="836"/>
                </a:cubicBezTo>
                <a:cubicBezTo>
                  <a:pt x="12825" y="774"/>
                  <a:pt x="12800" y="725"/>
                  <a:pt x="12770" y="725"/>
                </a:cubicBezTo>
                <a:close/>
                <a:moveTo>
                  <a:pt x="10979" y="725"/>
                </a:moveTo>
                <a:cubicBezTo>
                  <a:pt x="10949" y="725"/>
                  <a:pt x="10924" y="774"/>
                  <a:pt x="10924" y="836"/>
                </a:cubicBezTo>
                <a:cubicBezTo>
                  <a:pt x="10924" y="897"/>
                  <a:pt x="10949" y="947"/>
                  <a:pt x="10979" y="947"/>
                </a:cubicBezTo>
                <a:cubicBezTo>
                  <a:pt x="11009" y="947"/>
                  <a:pt x="11034" y="897"/>
                  <a:pt x="11034" y="836"/>
                </a:cubicBezTo>
                <a:cubicBezTo>
                  <a:pt x="11034" y="774"/>
                  <a:pt x="11009" y="725"/>
                  <a:pt x="10979" y="725"/>
                </a:cubicBezTo>
                <a:close/>
                <a:moveTo>
                  <a:pt x="10800" y="725"/>
                </a:moveTo>
                <a:cubicBezTo>
                  <a:pt x="10770" y="725"/>
                  <a:pt x="10745" y="774"/>
                  <a:pt x="10745" y="836"/>
                </a:cubicBezTo>
                <a:cubicBezTo>
                  <a:pt x="10745" y="897"/>
                  <a:pt x="10770" y="947"/>
                  <a:pt x="10800" y="947"/>
                </a:cubicBezTo>
                <a:cubicBezTo>
                  <a:pt x="10830" y="947"/>
                  <a:pt x="10855" y="897"/>
                  <a:pt x="10855" y="836"/>
                </a:cubicBezTo>
                <a:cubicBezTo>
                  <a:pt x="10855" y="774"/>
                  <a:pt x="10830" y="725"/>
                  <a:pt x="10800" y="725"/>
                </a:cubicBezTo>
                <a:close/>
                <a:moveTo>
                  <a:pt x="10621" y="725"/>
                </a:moveTo>
                <a:cubicBezTo>
                  <a:pt x="10590" y="725"/>
                  <a:pt x="10566" y="774"/>
                  <a:pt x="10566" y="836"/>
                </a:cubicBezTo>
                <a:cubicBezTo>
                  <a:pt x="10566" y="897"/>
                  <a:pt x="10590" y="947"/>
                  <a:pt x="10621" y="947"/>
                </a:cubicBezTo>
                <a:cubicBezTo>
                  <a:pt x="10651" y="947"/>
                  <a:pt x="10676" y="897"/>
                  <a:pt x="10676" y="836"/>
                </a:cubicBezTo>
                <a:cubicBezTo>
                  <a:pt x="10676" y="774"/>
                  <a:pt x="10651" y="725"/>
                  <a:pt x="10621" y="725"/>
                </a:cubicBezTo>
                <a:close/>
                <a:moveTo>
                  <a:pt x="9009" y="725"/>
                </a:moveTo>
                <a:cubicBezTo>
                  <a:pt x="8979" y="725"/>
                  <a:pt x="8954" y="774"/>
                  <a:pt x="8954" y="836"/>
                </a:cubicBezTo>
                <a:cubicBezTo>
                  <a:pt x="8954" y="897"/>
                  <a:pt x="8979" y="947"/>
                  <a:pt x="9009" y="947"/>
                </a:cubicBezTo>
                <a:cubicBezTo>
                  <a:pt x="9039" y="947"/>
                  <a:pt x="9064" y="897"/>
                  <a:pt x="9064" y="836"/>
                </a:cubicBezTo>
                <a:cubicBezTo>
                  <a:pt x="9064" y="774"/>
                  <a:pt x="9039" y="725"/>
                  <a:pt x="9009" y="725"/>
                </a:cubicBezTo>
                <a:close/>
                <a:moveTo>
                  <a:pt x="8830" y="725"/>
                </a:moveTo>
                <a:cubicBezTo>
                  <a:pt x="8800" y="725"/>
                  <a:pt x="8775" y="774"/>
                  <a:pt x="8775" y="836"/>
                </a:cubicBezTo>
                <a:cubicBezTo>
                  <a:pt x="8775" y="897"/>
                  <a:pt x="8800" y="947"/>
                  <a:pt x="8830" y="947"/>
                </a:cubicBezTo>
                <a:cubicBezTo>
                  <a:pt x="8860" y="947"/>
                  <a:pt x="8885" y="897"/>
                  <a:pt x="8885" y="836"/>
                </a:cubicBezTo>
                <a:cubicBezTo>
                  <a:pt x="8885" y="774"/>
                  <a:pt x="8860" y="725"/>
                  <a:pt x="8830" y="725"/>
                </a:cubicBezTo>
                <a:close/>
                <a:moveTo>
                  <a:pt x="8651" y="725"/>
                </a:moveTo>
                <a:cubicBezTo>
                  <a:pt x="8621" y="725"/>
                  <a:pt x="8596" y="774"/>
                  <a:pt x="8596" y="836"/>
                </a:cubicBezTo>
                <a:cubicBezTo>
                  <a:pt x="8596" y="897"/>
                  <a:pt x="8621" y="947"/>
                  <a:pt x="8651" y="947"/>
                </a:cubicBezTo>
                <a:cubicBezTo>
                  <a:pt x="8681" y="947"/>
                  <a:pt x="8706" y="897"/>
                  <a:pt x="8706" y="836"/>
                </a:cubicBezTo>
                <a:cubicBezTo>
                  <a:pt x="8706" y="774"/>
                  <a:pt x="8681" y="725"/>
                  <a:pt x="8651" y="725"/>
                </a:cubicBezTo>
                <a:close/>
                <a:moveTo>
                  <a:pt x="8472" y="725"/>
                </a:moveTo>
                <a:cubicBezTo>
                  <a:pt x="8441" y="725"/>
                  <a:pt x="8417" y="774"/>
                  <a:pt x="8417" y="836"/>
                </a:cubicBezTo>
                <a:cubicBezTo>
                  <a:pt x="8417" y="897"/>
                  <a:pt x="8441" y="947"/>
                  <a:pt x="8472" y="947"/>
                </a:cubicBezTo>
                <a:cubicBezTo>
                  <a:pt x="8502" y="947"/>
                  <a:pt x="8527" y="897"/>
                  <a:pt x="8527" y="836"/>
                </a:cubicBezTo>
                <a:cubicBezTo>
                  <a:pt x="8527" y="774"/>
                  <a:pt x="8502" y="725"/>
                  <a:pt x="8472" y="725"/>
                </a:cubicBezTo>
                <a:close/>
                <a:moveTo>
                  <a:pt x="8293" y="725"/>
                </a:moveTo>
                <a:cubicBezTo>
                  <a:pt x="8262" y="725"/>
                  <a:pt x="8238" y="774"/>
                  <a:pt x="8238" y="836"/>
                </a:cubicBezTo>
                <a:cubicBezTo>
                  <a:pt x="8238" y="897"/>
                  <a:pt x="8262" y="947"/>
                  <a:pt x="8293" y="947"/>
                </a:cubicBezTo>
                <a:cubicBezTo>
                  <a:pt x="8323" y="947"/>
                  <a:pt x="8348" y="897"/>
                  <a:pt x="8348" y="836"/>
                </a:cubicBezTo>
                <a:cubicBezTo>
                  <a:pt x="8348" y="774"/>
                  <a:pt x="8323" y="725"/>
                  <a:pt x="8293" y="725"/>
                </a:cubicBezTo>
                <a:close/>
                <a:moveTo>
                  <a:pt x="8114" y="725"/>
                </a:moveTo>
                <a:cubicBezTo>
                  <a:pt x="8083" y="725"/>
                  <a:pt x="8059" y="774"/>
                  <a:pt x="8059" y="836"/>
                </a:cubicBezTo>
                <a:cubicBezTo>
                  <a:pt x="8059" y="897"/>
                  <a:pt x="8083" y="947"/>
                  <a:pt x="8114" y="947"/>
                </a:cubicBezTo>
                <a:cubicBezTo>
                  <a:pt x="8144" y="947"/>
                  <a:pt x="8168" y="897"/>
                  <a:pt x="8168" y="836"/>
                </a:cubicBezTo>
                <a:cubicBezTo>
                  <a:pt x="8168" y="774"/>
                  <a:pt x="8144" y="725"/>
                  <a:pt x="8114" y="725"/>
                </a:cubicBezTo>
                <a:close/>
                <a:moveTo>
                  <a:pt x="7934" y="725"/>
                </a:moveTo>
                <a:cubicBezTo>
                  <a:pt x="7904" y="725"/>
                  <a:pt x="7880" y="774"/>
                  <a:pt x="7880" y="836"/>
                </a:cubicBezTo>
                <a:cubicBezTo>
                  <a:pt x="7880" y="897"/>
                  <a:pt x="7904" y="947"/>
                  <a:pt x="7934" y="947"/>
                </a:cubicBezTo>
                <a:cubicBezTo>
                  <a:pt x="7965" y="947"/>
                  <a:pt x="7989" y="897"/>
                  <a:pt x="7989" y="836"/>
                </a:cubicBezTo>
                <a:cubicBezTo>
                  <a:pt x="7989" y="774"/>
                  <a:pt x="7965" y="725"/>
                  <a:pt x="7934" y="725"/>
                </a:cubicBezTo>
                <a:close/>
                <a:moveTo>
                  <a:pt x="7755" y="725"/>
                </a:moveTo>
                <a:cubicBezTo>
                  <a:pt x="7725" y="725"/>
                  <a:pt x="7701" y="774"/>
                  <a:pt x="7701" y="836"/>
                </a:cubicBezTo>
                <a:cubicBezTo>
                  <a:pt x="7701" y="897"/>
                  <a:pt x="7725" y="947"/>
                  <a:pt x="7755" y="947"/>
                </a:cubicBezTo>
                <a:cubicBezTo>
                  <a:pt x="7786" y="947"/>
                  <a:pt x="7810" y="897"/>
                  <a:pt x="7810" y="836"/>
                </a:cubicBezTo>
                <a:cubicBezTo>
                  <a:pt x="7810" y="774"/>
                  <a:pt x="7786" y="725"/>
                  <a:pt x="7755" y="725"/>
                </a:cubicBezTo>
                <a:close/>
                <a:moveTo>
                  <a:pt x="7576" y="725"/>
                </a:moveTo>
                <a:cubicBezTo>
                  <a:pt x="7546" y="725"/>
                  <a:pt x="7521" y="774"/>
                  <a:pt x="7521" y="836"/>
                </a:cubicBezTo>
                <a:cubicBezTo>
                  <a:pt x="7521" y="897"/>
                  <a:pt x="7546" y="947"/>
                  <a:pt x="7576" y="947"/>
                </a:cubicBezTo>
                <a:cubicBezTo>
                  <a:pt x="7607" y="947"/>
                  <a:pt x="7631" y="897"/>
                  <a:pt x="7631" y="836"/>
                </a:cubicBezTo>
                <a:cubicBezTo>
                  <a:pt x="7631" y="774"/>
                  <a:pt x="7607" y="725"/>
                  <a:pt x="7576" y="725"/>
                </a:cubicBezTo>
                <a:close/>
                <a:moveTo>
                  <a:pt x="7397" y="725"/>
                </a:moveTo>
                <a:cubicBezTo>
                  <a:pt x="7367" y="725"/>
                  <a:pt x="7342" y="774"/>
                  <a:pt x="7342" y="836"/>
                </a:cubicBezTo>
                <a:cubicBezTo>
                  <a:pt x="7342" y="897"/>
                  <a:pt x="7367" y="947"/>
                  <a:pt x="7397" y="947"/>
                </a:cubicBezTo>
                <a:cubicBezTo>
                  <a:pt x="7428" y="947"/>
                  <a:pt x="7452" y="897"/>
                  <a:pt x="7452" y="836"/>
                </a:cubicBezTo>
                <a:cubicBezTo>
                  <a:pt x="7452" y="774"/>
                  <a:pt x="7428" y="725"/>
                  <a:pt x="7397" y="725"/>
                </a:cubicBezTo>
                <a:close/>
                <a:moveTo>
                  <a:pt x="7218" y="725"/>
                </a:moveTo>
                <a:cubicBezTo>
                  <a:pt x="7188" y="725"/>
                  <a:pt x="7163" y="774"/>
                  <a:pt x="7163" y="836"/>
                </a:cubicBezTo>
                <a:cubicBezTo>
                  <a:pt x="7163" y="897"/>
                  <a:pt x="7188" y="947"/>
                  <a:pt x="7218" y="947"/>
                </a:cubicBezTo>
                <a:cubicBezTo>
                  <a:pt x="7248" y="947"/>
                  <a:pt x="7273" y="897"/>
                  <a:pt x="7273" y="836"/>
                </a:cubicBezTo>
                <a:cubicBezTo>
                  <a:pt x="7273" y="774"/>
                  <a:pt x="7248" y="725"/>
                  <a:pt x="7218" y="725"/>
                </a:cubicBezTo>
                <a:close/>
                <a:moveTo>
                  <a:pt x="7039" y="725"/>
                </a:moveTo>
                <a:cubicBezTo>
                  <a:pt x="7009" y="725"/>
                  <a:pt x="6984" y="774"/>
                  <a:pt x="6984" y="836"/>
                </a:cubicBezTo>
                <a:cubicBezTo>
                  <a:pt x="6984" y="897"/>
                  <a:pt x="7009" y="947"/>
                  <a:pt x="7039" y="947"/>
                </a:cubicBezTo>
                <a:cubicBezTo>
                  <a:pt x="7069" y="947"/>
                  <a:pt x="7094" y="897"/>
                  <a:pt x="7094" y="836"/>
                </a:cubicBezTo>
                <a:cubicBezTo>
                  <a:pt x="7094" y="774"/>
                  <a:pt x="7069" y="725"/>
                  <a:pt x="7039" y="725"/>
                </a:cubicBezTo>
                <a:close/>
                <a:moveTo>
                  <a:pt x="6860" y="725"/>
                </a:moveTo>
                <a:cubicBezTo>
                  <a:pt x="6830" y="725"/>
                  <a:pt x="6805" y="774"/>
                  <a:pt x="6805" y="836"/>
                </a:cubicBezTo>
                <a:cubicBezTo>
                  <a:pt x="6805" y="897"/>
                  <a:pt x="6830" y="947"/>
                  <a:pt x="6860" y="947"/>
                </a:cubicBezTo>
                <a:cubicBezTo>
                  <a:pt x="6890" y="947"/>
                  <a:pt x="6915" y="897"/>
                  <a:pt x="6915" y="836"/>
                </a:cubicBezTo>
                <a:cubicBezTo>
                  <a:pt x="6915" y="774"/>
                  <a:pt x="6890" y="725"/>
                  <a:pt x="6860" y="725"/>
                </a:cubicBezTo>
                <a:close/>
                <a:moveTo>
                  <a:pt x="6681" y="725"/>
                </a:moveTo>
                <a:cubicBezTo>
                  <a:pt x="6651" y="725"/>
                  <a:pt x="6626" y="774"/>
                  <a:pt x="6626" y="836"/>
                </a:cubicBezTo>
                <a:cubicBezTo>
                  <a:pt x="6626" y="897"/>
                  <a:pt x="6651" y="947"/>
                  <a:pt x="6681" y="947"/>
                </a:cubicBezTo>
                <a:cubicBezTo>
                  <a:pt x="6711" y="947"/>
                  <a:pt x="6736" y="897"/>
                  <a:pt x="6736" y="836"/>
                </a:cubicBezTo>
                <a:cubicBezTo>
                  <a:pt x="6736" y="774"/>
                  <a:pt x="6711" y="725"/>
                  <a:pt x="6681" y="725"/>
                </a:cubicBezTo>
                <a:close/>
                <a:moveTo>
                  <a:pt x="6323" y="725"/>
                </a:moveTo>
                <a:cubicBezTo>
                  <a:pt x="6292" y="725"/>
                  <a:pt x="6268" y="774"/>
                  <a:pt x="6268" y="836"/>
                </a:cubicBezTo>
                <a:cubicBezTo>
                  <a:pt x="6268" y="897"/>
                  <a:pt x="6292" y="947"/>
                  <a:pt x="6323" y="947"/>
                </a:cubicBezTo>
                <a:cubicBezTo>
                  <a:pt x="6353" y="947"/>
                  <a:pt x="6378" y="897"/>
                  <a:pt x="6378" y="836"/>
                </a:cubicBezTo>
                <a:cubicBezTo>
                  <a:pt x="6378" y="774"/>
                  <a:pt x="6353" y="725"/>
                  <a:pt x="6323" y="725"/>
                </a:cubicBezTo>
                <a:close/>
                <a:moveTo>
                  <a:pt x="6144" y="725"/>
                </a:moveTo>
                <a:cubicBezTo>
                  <a:pt x="6113" y="725"/>
                  <a:pt x="6089" y="774"/>
                  <a:pt x="6089" y="836"/>
                </a:cubicBezTo>
                <a:cubicBezTo>
                  <a:pt x="6089" y="897"/>
                  <a:pt x="6113" y="947"/>
                  <a:pt x="6144" y="947"/>
                </a:cubicBezTo>
                <a:cubicBezTo>
                  <a:pt x="6174" y="947"/>
                  <a:pt x="6199" y="897"/>
                  <a:pt x="6199" y="836"/>
                </a:cubicBezTo>
                <a:cubicBezTo>
                  <a:pt x="6199" y="774"/>
                  <a:pt x="6174" y="725"/>
                  <a:pt x="6144" y="725"/>
                </a:cubicBezTo>
                <a:close/>
                <a:moveTo>
                  <a:pt x="5965" y="725"/>
                </a:moveTo>
                <a:cubicBezTo>
                  <a:pt x="5934" y="725"/>
                  <a:pt x="5910" y="774"/>
                  <a:pt x="5910" y="836"/>
                </a:cubicBezTo>
                <a:cubicBezTo>
                  <a:pt x="5910" y="897"/>
                  <a:pt x="5934" y="947"/>
                  <a:pt x="5965" y="947"/>
                </a:cubicBezTo>
                <a:cubicBezTo>
                  <a:pt x="5995" y="947"/>
                  <a:pt x="6019" y="897"/>
                  <a:pt x="6019" y="836"/>
                </a:cubicBezTo>
                <a:cubicBezTo>
                  <a:pt x="6019" y="774"/>
                  <a:pt x="5995" y="725"/>
                  <a:pt x="5965" y="725"/>
                </a:cubicBezTo>
                <a:close/>
                <a:moveTo>
                  <a:pt x="5786" y="725"/>
                </a:moveTo>
                <a:cubicBezTo>
                  <a:pt x="5755" y="725"/>
                  <a:pt x="5731" y="774"/>
                  <a:pt x="5731" y="836"/>
                </a:cubicBezTo>
                <a:cubicBezTo>
                  <a:pt x="5731" y="897"/>
                  <a:pt x="5755" y="947"/>
                  <a:pt x="5786" y="947"/>
                </a:cubicBezTo>
                <a:cubicBezTo>
                  <a:pt x="5816" y="947"/>
                  <a:pt x="5840" y="897"/>
                  <a:pt x="5840" y="836"/>
                </a:cubicBezTo>
                <a:cubicBezTo>
                  <a:pt x="5840" y="774"/>
                  <a:pt x="5816" y="725"/>
                  <a:pt x="5786" y="725"/>
                </a:cubicBezTo>
                <a:close/>
                <a:moveTo>
                  <a:pt x="5606" y="725"/>
                </a:moveTo>
                <a:cubicBezTo>
                  <a:pt x="5576" y="725"/>
                  <a:pt x="5552" y="774"/>
                  <a:pt x="5552" y="836"/>
                </a:cubicBezTo>
                <a:cubicBezTo>
                  <a:pt x="5552" y="897"/>
                  <a:pt x="5576" y="947"/>
                  <a:pt x="5606" y="947"/>
                </a:cubicBezTo>
                <a:cubicBezTo>
                  <a:pt x="5637" y="947"/>
                  <a:pt x="5661" y="897"/>
                  <a:pt x="5661" y="836"/>
                </a:cubicBezTo>
                <a:cubicBezTo>
                  <a:pt x="5661" y="774"/>
                  <a:pt x="5637" y="725"/>
                  <a:pt x="5606" y="725"/>
                </a:cubicBezTo>
                <a:close/>
                <a:moveTo>
                  <a:pt x="5427" y="725"/>
                </a:moveTo>
                <a:cubicBezTo>
                  <a:pt x="5397" y="725"/>
                  <a:pt x="5372" y="774"/>
                  <a:pt x="5372" y="836"/>
                </a:cubicBezTo>
                <a:cubicBezTo>
                  <a:pt x="5372" y="897"/>
                  <a:pt x="5397" y="947"/>
                  <a:pt x="5427" y="947"/>
                </a:cubicBezTo>
                <a:cubicBezTo>
                  <a:pt x="5458" y="947"/>
                  <a:pt x="5482" y="897"/>
                  <a:pt x="5482" y="836"/>
                </a:cubicBezTo>
                <a:cubicBezTo>
                  <a:pt x="5482" y="774"/>
                  <a:pt x="5458" y="725"/>
                  <a:pt x="5427" y="725"/>
                </a:cubicBezTo>
                <a:close/>
                <a:moveTo>
                  <a:pt x="5248" y="725"/>
                </a:moveTo>
                <a:cubicBezTo>
                  <a:pt x="5218" y="725"/>
                  <a:pt x="5193" y="774"/>
                  <a:pt x="5193" y="836"/>
                </a:cubicBezTo>
                <a:cubicBezTo>
                  <a:pt x="5193" y="897"/>
                  <a:pt x="5218" y="947"/>
                  <a:pt x="5248" y="947"/>
                </a:cubicBezTo>
                <a:cubicBezTo>
                  <a:pt x="5279" y="947"/>
                  <a:pt x="5303" y="897"/>
                  <a:pt x="5303" y="836"/>
                </a:cubicBezTo>
                <a:cubicBezTo>
                  <a:pt x="5303" y="774"/>
                  <a:pt x="5279" y="725"/>
                  <a:pt x="5248" y="725"/>
                </a:cubicBezTo>
                <a:close/>
                <a:moveTo>
                  <a:pt x="5069" y="725"/>
                </a:moveTo>
                <a:cubicBezTo>
                  <a:pt x="5039" y="725"/>
                  <a:pt x="5014" y="774"/>
                  <a:pt x="5014" y="836"/>
                </a:cubicBezTo>
                <a:cubicBezTo>
                  <a:pt x="5014" y="897"/>
                  <a:pt x="5039" y="947"/>
                  <a:pt x="5069" y="947"/>
                </a:cubicBezTo>
                <a:cubicBezTo>
                  <a:pt x="5099" y="947"/>
                  <a:pt x="5124" y="897"/>
                  <a:pt x="5124" y="836"/>
                </a:cubicBezTo>
                <a:cubicBezTo>
                  <a:pt x="5124" y="774"/>
                  <a:pt x="5099" y="725"/>
                  <a:pt x="5069" y="725"/>
                </a:cubicBezTo>
                <a:close/>
                <a:moveTo>
                  <a:pt x="4890" y="725"/>
                </a:moveTo>
                <a:cubicBezTo>
                  <a:pt x="4860" y="725"/>
                  <a:pt x="4835" y="774"/>
                  <a:pt x="4835" y="836"/>
                </a:cubicBezTo>
                <a:cubicBezTo>
                  <a:pt x="4835" y="897"/>
                  <a:pt x="4860" y="947"/>
                  <a:pt x="4890" y="947"/>
                </a:cubicBezTo>
                <a:cubicBezTo>
                  <a:pt x="4920" y="947"/>
                  <a:pt x="4945" y="897"/>
                  <a:pt x="4945" y="836"/>
                </a:cubicBezTo>
                <a:cubicBezTo>
                  <a:pt x="4945" y="774"/>
                  <a:pt x="4920" y="725"/>
                  <a:pt x="4890" y="725"/>
                </a:cubicBezTo>
                <a:close/>
                <a:moveTo>
                  <a:pt x="4711" y="725"/>
                </a:moveTo>
                <a:cubicBezTo>
                  <a:pt x="4681" y="725"/>
                  <a:pt x="4656" y="774"/>
                  <a:pt x="4656" y="836"/>
                </a:cubicBezTo>
                <a:cubicBezTo>
                  <a:pt x="4656" y="897"/>
                  <a:pt x="4681" y="947"/>
                  <a:pt x="4711" y="947"/>
                </a:cubicBezTo>
                <a:cubicBezTo>
                  <a:pt x="4741" y="947"/>
                  <a:pt x="4766" y="897"/>
                  <a:pt x="4766" y="836"/>
                </a:cubicBezTo>
                <a:cubicBezTo>
                  <a:pt x="4766" y="774"/>
                  <a:pt x="4741" y="725"/>
                  <a:pt x="4711" y="725"/>
                </a:cubicBezTo>
                <a:close/>
                <a:moveTo>
                  <a:pt x="4532" y="725"/>
                </a:moveTo>
                <a:cubicBezTo>
                  <a:pt x="4502" y="725"/>
                  <a:pt x="4477" y="774"/>
                  <a:pt x="4477" y="836"/>
                </a:cubicBezTo>
                <a:cubicBezTo>
                  <a:pt x="4477" y="897"/>
                  <a:pt x="4502" y="947"/>
                  <a:pt x="4532" y="947"/>
                </a:cubicBezTo>
                <a:cubicBezTo>
                  <a:pt x="4562" y="947"/>
                  <a:pt x="4587" y="897"/>
                  <a:pt x="4587" y="836"/>
                </a:cubicBezTo>
                <a:cubicBezTo>
                  <a:pt x="4587" y="774"/>
                  <a:pt x="4562" y="725"/>
                  <a:pt x="4532" y="725"/>
                </a:cubicBezTo>
                <a:close/>
                <a:moveTo>
                  <a:pt x="4353" y="725"/>
                </a:moveTo>
                <a:cubicBezTo>
                  <a:pt x="4323" y="725"/>
                  <a:pt x="4298" y="774"/>
                  <a:pt x="4298" y="836"/>
                </a:cubicBezTo>
                <a:cubicBezTo>
                  <a:pt x="4298" y="897"/>
                  <a:pt x="4323" y="947"/>
                  <a:pt x="4353" y="947"/>
                </a:cubicBezTo>
                <a:cubicBezTo>
                  <a:pt x="4383" y="947"/>
                  <a:pt x="4408" y="897"/>
                  <a:pt x="4408" y="836"/>
                </a:cubicBezTo>
                <a:cubicBezTo>
                  <a:pt x="4408" y="774"/>
                  <a:pt x="4383" y="725"/>
                  <a:pt x="4353" y="725"/>
                </a:cubicBezTo>
                <a:close/>
                <a:moveTo>
                  <a:pt x="4174" y="725"/>
                </a:moveTo>
                <a:cubicBezTo>
                  <a:pt x="4143" y="725"/>
                  <a:pt x="4119" y="774"/>
                  <a:pt x="4119" y="836"/>
                </a:cubicBezTo>
                <a:cubicBezTo>
                  <a:pt x="4119" y="897"/>
                  <a:pt x="4143" y="947"/>
                  <a:pt x="4174" y="947"/>
                </a:cubicBezTo>
                <a:cubicBezTo>
                  <a:pt x="4204" y="947"/>
                  <a:pt x="4229" y="897"/>
                  <a:pt x="4229" y="836"/>
                </a:cubicBezTo>
                <a:cubicBezTo>
                  <a:pt x="4229" y="774"/>
                  <a:pt x="4204" y="725"/>
                  <a:pt x="4174" y="725"/>
                </a:cubicBezTo>
                <a:close/>
                <a:moveTo>
                  <a:pt x="14561" y="362"/>
                </a:moveTo>
                <a:cubicBezTo>
                  <a:pt x="14530" y="362"/>
                  <a:pt x="14506" y="412"/>
                  <a:pt x="14506" y="473"/>
                </a:cubicBezTo>
                <a:cubicBezTo>
                  <a:pt x="14506" y="535"/>
                  <a:pt x="14530" y="584"/>
                  <a:pt x="14561" y="584"/>
                </a:cubicBezTo>
                <a:cubicBezTo>
                  <a:pt x="14591" y="584"/>
                  <a:pt x="14616" y="535"/>
                  <a:pt x="14616" y="473"/>
                </a:cubicBezTo>
                <a:cubicBezTo>
                  <a:pt x="14616" y="412"/>
                  <a:pt x="14591" y="362"/>
                  <a:pt x="14561" y="362"/>
                </a:cubicBezTo>
                <a:close/>
                <a:moveTo>
                  <a:pt x="14382" y="362"/>
                </a:moveTo>
                <a:cubicBezTo>
                  <a:pt x="14351" y="362"/>
                  <a:pt x="14327" y="412"/>
                  <a:pt x="14327" y="473"/>
                </a:cubicBezTo>
                <a:cubicBezTo>
                  <a:pt x="14327" y="535"/>
                  <a:pt x="14351" y="584"/>
                  <a:pt x="14382" y="584"/>
                </a:cubicBezTo>
                <a:cubicBezTo>
                  <a:pt x="14412" y="584"/>
                  <a:pt x="14436" y="535"/>
                  <a:pt x="14436" y="473"/>
                </a:cubicBezTo>
                <a:cubicBezTo>
                  <a:pt x="14436" y="412"/>
                  <a:pt x="14412" y="362"/>
                  <a:pt x="14382" y="362"/>
                </a:cubicBezTo>
                <a:close/>
                <a:moveTo>
                  <a:pt x="14202" y="362"/>
                </a:moveTo>
                <a:cubicBezTo>
                  <a:pt x="14172" y="362"/>
                  <a:pt x="14148" y="412"/>
                  <a:pt x="14148" y="473"/>
                </a:cubicBezTo>
                <a:cubicBezTo>
                  <a:pt x="14148" y="535"/>
                  <a:pt x="14172" y="584"/>
                  <a:pt x="14202" y="584"/>
                </a:cubicBezTo>
                <a:cubicBezTo>
                  <a:pt x="14233" y="584"/>
                  <a:pt x="14257" y="535"/>
                  <a:pt x="14257" y="473"/>
                </a:cubicBezTo>
                <a:cubicBezTo>
                  <a:pt x="14257" y="412"/>
                  <a:pt x="14233" y="362"/>
                  <a:pt x="14202" y="362"/>
                </a:cubicBezTo>
                <a:close/>
                <a:moveTo>
                  <a:pt x="14023" y="362"/>
                </a:moveTo>
                <a:cubicBezTo>
                  <a:pt x="13993" y="362"/>
                  <a:pt x="13969" y="412"/>
                  <a:pt x="13969" y="473"/>
                </a:cubicBezTo>
                <a:cubicBezTo>
                  <a:pt x="13969" y="535"/>
                  <a:pt x="13993" y="584"/>
                  <a:pt x="14023" y="584"/>
                </a:cubicBezTo>
                <a:cubicBezTo>
                  <a:pt x="14054" y="584"/>
                  <a:pt x="14078" y="535"/>
                  <a:pt x="14078" y="473"/>
                </a:cubicBezTo>
                <a:cubicBezTo>
                  <a:pt x="14078" y="412"/>
                  <a:pt x="14054" y="362"/>
                  <a:pt x="14023" y="362"/>
                </a:cubicBezTo>
                <a:close/>
                <a:moveTo>
                  <a:pt x="12770" y="362"/>
                </a:moveTo>
                <a:cubicBezTo>
                  <a:pt x="12740" y="362"/>
                  <a:pt x="12715" y="412"/>
                  <a:pt x="12715" y="473"/>
                </a:cubicBezTo>
                <a:cubicBezTo>
                  <a:pt x="12715" y="535"/>
                  <a:pt x="12740" y="584"/>
                  <a:pt x="12770" y="584"/>
                </a:cubicBezTo>
                <a:cubicBezTo>
                  <a:pt x="12800" y="584"/>
                  <a:pt x="12825" y="535"/>
                  <a:pt x="12825" y="473"/>
                </a:cubicBezTo>
                <a:cubicBezTo>
                  <a:pt x="12825" y="412"/>
                  <a:pt x="12800" y="362"/>
                  <a:pt x="12770" y="362"/>
                </a:cubicBezTo>
                <a:close/>
                <a:moveTo>
                  <a:pt x="12591" y="362"/>
                </a:moveTo>
                <a:cubicBezTo>
                  <a:pt x="12560" y="362"/>
                  <a:pt x="12536" y="412"/>
                  <a:pt x="12536" y="473"/>
                </a:cubicBezTo>
                <a:cubicBezTo>
                  <a:pt x="12536" y="535"/>
                  <a:pt x="12560" y="584"/>
                  <a:pt x="12591" y="584"/>
                </a:cubicBezTo>
                <a:cubicBezTo>
                  <a:pt x="12621" y="584"/>
                  <a:pt x="12646" y="535"/>
                  <a:pt x="12646" y="473"/>
                </a:cubicBezTo>
                <a:cubicBezTo>
                  <a:pt x="12646" y="412"/>
                  <a:pt x="12621" y="362"/>
                  <a:pt x="12591" y="362"/>
                </a:cubicBezTo>
                <a:close/>
                <a:moveTo>
                  <a:pt x="12412" y="362"/>
                </a:moveTo>
                <a:cubicBezTo>
                  <a:pt x="12381" y="362"/>
                  <a:pt x="12357" y="412"/>
                  <a:pt x="12357" y="473"/>
                </a:cubicBezTo>
                <a:cubicBezTo>
                  <a:pt x="12357" y="535"/>
                  <a:pt x="12381" y="584"/>
                  <a:pt x="12412" y="584"/>
                </a:cubicBezTo>
                <a:cubicBezTo>
                  <a:pt x="12442" y="584"/>
                  <a:pt x="12466" y="535"/>
                  <a:pt x="12466" y="473"/>
                </a:cubicBezTo>
                <a:cubicBezTo>
                  <a:pt x="12466" y="412"/>
                  <a:pt x="12442" y="362"/>
                  <a:pt x="12412" y="362"/>
                </a:cubicBezTo>
                <a:close/>
                <a:moveTo>
                  <a:pt x="12233" y="362"/>
                </a:moveTo>
                <a:cubicBezTo>
                  <a:pt x="12202" y="362"/>
                  <a:pt x="12178" y="412"/>
                  <a:pt x="12178" y="473"/>
                </a:cubicBezTo>
                <a:cubicBezTo>
                  <a:pt x="12178" y="535"/>
                  <a:pt x="12202" y="584"/>
                  <a:pt x="12233" y="584"/>
                </a:cubicBezTo>
                <a:cubicBezTo>
                  <a:pt x="12263" y="584"/>
                  <a:pt x="12287" y="535"/>
                  <a:pt x="12287" y="473"/>
                </a:cubicBezTo>
                <a:cubicBezTo>
                  <a:pt x="12287" y="412"/>
                  <a:pt x="12263" y="362"/>
                  <a:pt x="12233" y="362"/>
                </a:cubicBezTo>
                <a:close/>
                <a:moveTo>
                  <a:pt x="12053" y="362"/>
                </a:moveTo>
                <a:cubicBezTo>
                  <a:pt x="12023" y="362"/>
                  <a:pt x="11999" y="412"/>
                  <a:pt x="11999" y="473"/>
                </a:cubicBezTo>
                <a:cubicBezTo>
                  <a:pt x="11999" y="535"/>
                  <a:pt x="12023" y="584"/>
                  <a:pt x="12053" y="584"/>
                </a:cubicBezTo>
                <a:cubicBezTo>
                  <a:pt x="12084" y="584"/>
                  <a:pt x="12108" y="535"/>
                  <a:pt x="12108" y="473"/>
                </a:cubicBezTo>
                <a:cubicBezTo>
                  <a:pt x="12108" y="412"/>
                  <a:pt x="12084" y="362"/>
                  <a:pt x="12053" y="362"/>
                </a:cubicBezTo>
                <a:close/>
                <a:moveTo>
                  <a:pt x="11158" y="362"/>
                </a:moveTo>
                <a:cubicBezTo>
                  <a:pt x="11128" y="362"/>
                  <a:pt x="11103" y="412"/>
                  <a:pt x="11103" y="473"/>
                </a:cubicBezTo>
                <a:cubicBezTo>
                  <a:pt x="11103" y="535"/>
                  <a:pt x="11128" y="584"/>
                  <a:pt x="11158" y="584"/>
                </a:cubicBezTo>
                <a:cubicBezTo>
                  <a:pt x="11188" y="584"/>
                  <a:pt x="11213" y="535"/>
                  <a:pt x="11213" y="473"/>
                </a:cubicBezTo>
                <a:cubicBezTo>
                  <a:pt x="11213" y="412"/>
                  <a:pt x="11188" y="362"/>
                  <a:pt x="11158" y="362"/>
                </a:cubicBezTo>
                <a:close/>
                <a:moveTo>
                  <a:pt x="10979" y="362"/>
                </a:moveTo>
                <a:cubicBezTo>
                  <a:pt x="10949" y="362"/>
                  <a:pt x="10924" y="412"/>
                  <a:pt x="10924" y="473"/>
                </a:cubicBezTo>
                <a:cubicBezTo>
                  <a:pt x="10924" y="535"/>
                  <a:pt x="10949" y="584"/>
                  <a:pt x="10979" y="584"/>
                </a:cubicBezTo>
                <a:cubicBezTo>
                  <a:pt x="11009" y="584"/>
                  <a:pt x="11034" y="535"/>
                  <a:pt x="11034" y="473"/>
                </a:cubicBezTo>
                <a:cubicBezTo>
                  <a:pt x="11034" y="412"/>
                  <a:pt x="11009" y="362"/>
                  <a:pt x="10979" y="362"/>
                </a:cubicBezTo>
                <a:close/>
                <a:moveTo>
                  <a:pt x="10800" y="362"/>
                </a:moveTo>
                <a:cubicBezTo>
                  <a:pt x="10770" y="362"/>
                  <a:pt x="10745" y="412"/>
                  <a:pt x="10745" y="473"/>
                </a:cubicBezTo>
                <a:cubicBezTo>
                  <a:pt x="10745" y="535"/>
                  <a:pt x="10770" y="584"/>
                  <a:pt x="10800" y="584"/>
                </a:cubicBezTo>
                <a:cubicBezTo>
                  <a:pt x="10830" y="584"/>
                  <a:pt x="10855" y="535"/>
                  <a:pt x="10855" y="473"/>
                </a:cubicBezTo>
                <a:cubicBezTo>
                  <a:pt x="10855" y="412"/>
                  <a:pt x="10830" y="362"/>
                  <a:pt x="10800" y="362"/>
                </a:cubicBezTo>
                <a:close/>
                <a:moveTo>
                  <a:pt x="10621" y="362"/>
                </a:moveTo>
                <a:cubicBezTo>
                  <a:pt x="10590" y="362"/>
                  <a:pt x="10566" y="412"/>
                  <a:pt x="10566" y="473"/>
                </a:cubicBezTo>
                <a:cubicBezTo>
                  <a:pt x="10566" y="535"/>
                  <a:pt x="10590" y="584"/>
                  <a:pt x="10621" y="584"/>
                </a:cubicBezTo>
                <a:cubicBezTo>
                  <a:pt x="10651" y="584"/>
                  <a:pt x="10676" y="535"/>
                  <a:pt x="10676" y="473"/>
                </a:cubicBezTo>
                <a:cubicBezTo>
                  <a:pt x="10676" y="412"/>
                  <a:pt x="10651" y="362"/>
                  <a:pt x="10621" y="362"/>
                </a:cubicBezTo>
                <a:close/>
                <a:moveTo>
                  <a:pt x="10442" y="362"/>
                </a:moveTo>
                <a:cubicBezTo>
                  <a:pt x="10411" y="362"/>
                  <a:pt x="10387" y="412"/>
                  <a:pt x="10387" y="473"/>
                </a:cubicBezTo>
                <a:cubicBezTo>
                  <a:pt x="10387" y="535"/>
                  <a:pt x="10411" y="584"/>
                  <a:pt x="10442" y="584"/>
                </a:cubicBezTo>
                <a:cubicBezTo>
                  <a:pt x="10472" y="584"/>
                  <a:pt x="10497" y="535"/>
                  <a:pt x="10497" y="473"/>
                </a:cubicBezTo>
                <a:cubicBezTo>
                  <a:pt x="10497" y="412"/>
                  <a:pt x="10472" y="362"/>
                  <a:pt x="10442" y="362"/>
                </a:cubicBezTo>
                <a:close/>
                <a:moveTo>
                  <a:pt x="9367" y="165"/>
                </a:moveTo>
                <a:cubicBezTo>
                  <a:pt x="9337" y="165"/>
                  <a:pt x="9312" y="214"/>
                  <a:pt x="9312" y="276"/>
                </a:cubicBezTo>
                <a:cubicBezTo>
                  <a:pt x="9312" y="337"/>
                  <a:pt x="9337" y="387"/>
                  <a:pt x="9367" y="387"/>
                </a:cubicBezTo>
                <a:cubicBezTo>
                  <a:pt x="9397" y="387"/>
                  <a:pt x="9422" y="337"/>
                  <a:pt x="9422" y="276"/>
                </a:cubicBezTo>
                <a:cubicBezTo>
                  <a:pt x="9422" y="214"/>
                  <a:pt x="9397" y="165"/>
                  <a:pt x="9367" y="165"/>
                </a:cubicBezTo>
                <a:close/>
                <a:moveTo>
                  <a:pt x="9188" y="165"/>
                </a:moveTo>
                <a:cubicBezTo>
                  <a:pt x="9158" y="165"/>
                  <a:pt x="9133" y="214"/>
                  <a:pt x="9133" y="276"/>
                </a:cubicBezTo>
                <a:cubicBezTo>
                  <a:pt x="9133" y="337"/>
                  <a:pt x="9158" y="387"/>
                  <a:pt x="9188" y="387"/>
                </a:cubicBezTo>
                <a:cubicBezTo>
                  <a:pt x="9218" y="387"/>
                  <a:pt x="9243" y="337"/>
                  <a:pt x="9243" y="276"/>
                </a:cubicBezTo>
                <a:cubicBezTo>
                  <a:pt x="9243" y="214"/>
                  <a:pt x="9218" y="165"/>
                  <a:pt x="9188" y="165"/>
                </a:cubicBezTo>
                <a:close/>
                <a:moveTo>
                  <a:pt x="9009" y="362"/>
                </a:moveTo>
                <a:cubicBezTo>
                  <a:pt x="8979" y="362"/>
                  <a:pt x="8954" y="412"/>
                  <a:pt x="8954" y="473"/>
                </a:cubicBezTo>
                <a:cubicBezTo>
                  <a:pt x="8954" y="535"/>
                  <a:pt x="8979" y="584"/>
                  <a:pt x="9009" y="584"/>
                </a:cubicBezTo>
                <a:cubicBezTo>
                  <a:pt x="9039" y="584"/>
                  <a:pt x="9064" y="535"/>
                  <a:pt x="9064" y="473"/>
                </a:cubicBezTo>
                <a:cubicBezTo>
                  <a:pt x="9064" y="412"/>
                  <a:pt x="9039" y="362"/>
                  <a:pt x="9009" y="362"/>
                </a:cubicBezTo>
                <a:close/>
                <a:moveTo>
                  <a:pt x="8830" y="362"/>
                </a:moveTo>
                <a:cubicBezTo>
                  <a:pt x="8800" y="362"/>
                  <a:pt x="8775" y="412"/>
                  <a:pt x="8775" y="473"/>
                </a:cubicBezTo>
                <a:cubicBezTo>
                  <a:pt x="8775" y="535"/>
                  <a:pt x="8800" y="584"/>
                  <a:pt x="8830" y="584"/>
                </a:cubicBezTo>
                <a:cubicBezTo>
                  <a:pt x="8860" y="584"/>
                  <a:pt x="8885" y="535"/>
                  <a:pt x="8885" y="473"/>
                </a:cubicBezTo>
                <a:cubicBezTo>
                  <a:pt x="8885" y="412"/>
                  <a:pt x="8860" y="362"/>
                  <a:pt x="8830" y="362"/>
                </a:cubicBezTo>
                <a:close/>
                <a:moveTo>
                  <a:pt x="8651" y="362"/>
                </a:moveTo>
                <a:cubicBezTo>
                  <a:pt x="8621" y="362"/>
                  <a:pt x="8596" y="412"/>
                  <a:pt x="8596" y="473"/>
                </a:cubicBezTo>
                <a:cubicBezTo>
                  <a:pt x="8596" y="535"/>
                  <a:pt x="8621" y="584"/>
                  <a:pt x="8651" y="584"/>
                </a:cubicBezTo>
                <a:cubicBezTo>
                  <a:pt x="8681" y="584"/>
                  <a:pt x="8706" y="535"/>
                  <a:pt x="8706" y="473"/>
                </a:cubicBezTo>
                <a:cubicBezTo>
                  <a:pt x="8706" y="412"/>
                  <a:pt x="8681" y="362"/>
                  <a:pt x="8651" y="362"/>
                </a:cubicBezTo>
                <a:close/>
                <a:moveTo>
                  <a:pt x="8472" y="362"/>
                </a:moveTo>
                <a:cubicBezTo>
                  <a:pt x="8441" y="362"/>
                  <a:pt x="8417" y="412"/>
                  <a:pt x="8417" y="473"/>
                </a:cubicBezTo>
                <a:cubicBezTo>
                  <a:pt x="8417" y="535"/>
                  <a:pt x="8441" y="584"/>
                  <a:pt x="8472" y="584"/>
                </a:cubicBezTo>
                <a:cubicBezTo>
                  <a:pt x="8502" y="584"/>
                  <a:pt x="8527" y="535"/>
                  <a:pt x="8527" y="473"/>
                </a:cubicBezTo>
                <a:cubicBezTo>
                  <a:pt x="8527" y="412"/>
                  <a:pt x="8502" y="362"/>
                  <a:pt x="8472" y="362"/>
                </a:cubicBezTo>
                <a:close/>
                <a:moveTo>
                  <a:pt x="8293" y="362"/>
                </a:moveTo>
                <a:cubicBezTo>
                  <a:pt x="8262" y="362"/>
                  <a:pt x="8238" y="412"/>
                  <a:pt x="8238" y="473"/>
                </a:cubicBezTo>
                <a:cubicBezTo>
                  <a:pt x="8238" y="535"/>
                  <a:pt x="8262" y="584"/>
                  <a:pt x="8293" y="584"/>
                </a:cubicBezTo>
                <a:cubicBezTo>
                  <a:pt x="8323" y="584"/>
                  <a:pt x="8348" y="535"/>
                  <a:pt x="8348" y="473"/>
                </a:cubicBezTo>
                <a:cubicBezTo>
                  <a:pt x="8348" y="412"/>
                  <a:pt x="8323" y="362"/>
                  <a:pt x="8293" y="362"/>
                </a:cubicBezTo>
                <a:close/>
                <a:moveTo>
                  <a:pt x="8114" y="362"/>
                </a:moveTo>
                <a:cubicBezTo>
                  <a:pt x="8083" y="362"/>
                  <a:pt x="8059" y="412"/>
                  <a:pt x="8059" y="473"/>
                </a:cubicBezTo>
                <a:cubicBezTo>
                  <a:pt x="8059" y="535"/>
                  <a:pt x="8083" y="584"/>
                  <a:pt x="8114" y="584"/>
                </a:cubicBezTo>
                <a:cubicBezTo>
                  <a:pt x="8144" y="584"/>
                  <a:pt x="8168" y="535"/>
                  <a:pt x="8168" y="473"/>
                </a:cubicBezTo>
                <a:cubicBezTo>
                  <a:pt x="8168" y="412"/>
                  <a:pt x="8144" y="362"/>
                  <a:pt x="8114" y="362"/>
                </a:cubicBezTo>
                <a:close/>
                <a:moveTo>
                  <a:pt x="7934" y="362"/>
                </a:moveTo>
                <a:cubicBezTo>
                  <a:pt x="7904" y="362"/>
                  <a:pt x="7880" y="412"/>
                  <a:pt x="7880" y="473"/>
                </a:cubicBezTo>
                <a:cubicBezTo>
                  <a:pt x="7880" y="535"/>
                  <a:pt x="7904" y="584"/>
                  <a:pt x="7934" y="584"/>
                </a:cubicBezTo>
                <a:cubicBezTo>
                  <a:pt x="7965" y="584"/>
                  <a:pt x="7989" y="535"/>
                  <a:pt x="7989" y="473"/>
                </a:cubicBezTo>
                <a:cubicBezTo>
                  <a:pt x="7989" y="412"/>
                  <a:pt x="7965" y="362"/>
                  <a:pt x="7934" y="362"/>
                </a:cubicBezTo>
                <a:close/>
                <a:moveTo>
                  <a:pt x="7755" y="362"/>
                </a:moveTo>
                <a:cubicBezTo>
                  <a:pt x="7725" y="362"/>
                  <a:pt x="7701" y="412"/>
                  <a:pt x="7701" y="473"/>
                </a:cubicBezTo>
                <a:cubicBezTo>
                  <a:pt x="7701" y="535"/>
                  <a:pt x="7725" y="584"/>
                  <a:pt x="7755" y="584"/>
                </a:cubicBezTo>
                <a:cubicBezTo>
                  <a:pt x="7786" y="584"/>
                  <a:pt x="7810" y="535"/>
                  <a:pt x="7810" y="473"/>
                </a:cubicBezTo>
                <a:cubicBezTo>
                  <a:pt x="7810" y="412"/>
                  <a:pt x="7786" y="362"/>
                  <a:pt x="7755" y="362"/>
                </a:cubicBezTo>
                <a:close/>
                <a:moveTo>
                  <a:pt x="7576" y="362"/>
                </a:moveTo>
                <a:cubicBezTo>
                  <a:pt x="7546" y="362"/>
                  <a:pt x="7521" y="412"/>
                  <a:pt x="7521" y="473"/>
                </a:cubicBezTo>
                <a:cubicBezTo>
                  <a:pt x="7521" y="535"/>
                  <a:pt x="7546" y="584"/>
                  <a:pt x="7576" y="584"/>
                </a:cubicBezTo>
                <a:cubicBezTo>
                  <a:pt x="7607" y="584"/>
                  <a:pt x="7631" y="535"/>
                  <a:pt x="7631" y="473"/>
                </a:cubicBezTo>
                <a:cubicBezTo>
                  <a:pt x="7631" y="412"/>
                  <a:pt x="7607" y="362"/>
                  <a:pt x="7576" y="362"/>
                </a:cubicBezTo>
                <a:close/>
                <a:moveTo>
                  <a:pt x="7397" y="362"/>
                </a:moveTo>
                <a:cubicBezTo>
                  <a:pt x="7367" y="362"/>
                  <a:pt x="7342" y="412"/>
                  <a:pt x="7342" y="473"/>
                </a:cubicBezTo>
                <a:cubicBezTo>
                  <a:pt x="7342" y="535"/>
                  <a:pt x="7367" y="584"/>
                  <a:pt x="7397" y="584"/>
                </a:cubicBezTo>
                <a:cubicBezTo>
                  <a:pt x="7428" y="584"/>
                  <a:pt x="7452" y="535"/>
                  <a:pt x="7452" y="473"/>
                </a:cubicBezTo>
                <a:cubicBezTo>
                  <a:pt x="7452" y="412"/>
                  <a:pt x="7428" y="362"/>
                  <a:pt x="7397" y="362"/>
                </a:cubicBezTo>
                <a:close/>
                <a:moveTo>
                  <a:pt x="7218" y="362"/>
                </a:moveTo>
                <a:cubicBezTo>
                  <a:pt x="7188" y="362"/>
                  <a:pt x="7163" y="412"/>
                  <a:pt x="7163" y="473"/>
                </a:cubicBezTo>
                <a:cubicBezTo>
                  <a:pt x="7163" y="535"/>
                  <a:pt x="7188" y="584"/>
                  <a:pt x="7218" y="584"/>
                </a:cubicBezTo>
                <a:cubicBezTo>
                  <a:pt x="7248" y="584"/>
                  <a:pt x="7273" y="535"/>
                  <a:pt x="7273" y="473"/>
                </a:cubicBezTo>
                <a:cubicBezTo>
                  <a:pt x="7273" y="412"/>
                  <a:pt x="7248" y="362"/>
                  <a:pt x="7218" y="362"/>
                </a:cubicBezTo>
                <a:close/>
                <a:moveTo>
                  <a:pt x="7039" y="362"/>
                </a:moveTo>
                <a:cubicBezTo>
                  <a:pt x="7009" y="362"/>
                  <a:pt x="6984" y="412"/>
                  <a:pt x="6984" y="473"/>
                </a:cubicBezTo>
                <a:cubicBezTo>
                  <a:pt x="6984" y="535"/>
                  <a:pt x="7009" y="584"/>
                  <a:pt x="7039" y="584"/>
                </a:cubicBezTo>
                <a:cubicBezTo>
                  <a:pt x="7069" y="584"/>
                  <a:pt x="7094" y="535"/>
                  <a:pt x="7094" y="473"/>
                </a:cubicBezTo>
                <a:cubicBezTo>
                  <a:pt x="7094" y="412"/>
                  <a:pt x="7069" y="362"/>
                  <a:pt x="7039" y="362"/>
                </a:cubicBezTo>
                <a:close/>
                <a:moveTo>
                  <a:pt x="6860" y="362"/>
                </a:moveTo>
                <a:cubicBezTo>
                  <a:pt x="6830" y="362"/>
                  <a:pt x="6805" y="412"/>
                  <a:pt x="6805" y="473"/>
                </a:cubicBezTo>
                <a:cubicBezTo>
                  <a:pt x="6805" y="535"/>
                  <a:pt x="6830" y="584"/>
                  <a:pt x="6860" y="584"/>
                </a:cubicBezTo>
                <a:cubicBezTo>
                  <a:pt x="6890" y="584"/>
                  <a:pt x="6915" y="535"/>
                  <a:pt x="6915" y="473"/>
                </a:cubicBezTo>
                <a:cubicBezTo>
                  <a:pt x="6915" y="412"/>
                  <a:pt x="6890" y="362"/>
                  <a:pt x="6860" y="362"/>
                </a:cubicBezTo>
                <a:close/>
                <a:moveTo>
                  <a:pt x="6681" y="362"/>
                </a:moveTo>
                <a:cubicBezTo>
                  <a:pt x="6651" y="362"/>
                  <a:pt x="6626" y="412"/>
                  <a:pt x="6626" y="473"/>
                </a:cubicBezTo>
                <a:cubicBezTo>
                  <a:pt x="6626" y="535"/>
                  <a:pt x="6651" y="584"/>
                  <a:pt x="6681" y="584"/>
                </a:cubicBezTo>
                <a:cubicBezTo>
                  <a:pt x="6711" y="584"/>
                  <a:pt x="6736" y="535"/>
                  <a:pt x="6736" y="473"/>
                </a:cubicBezTo>
                <a:cubicBezTo>
                  <a:pt x="6736" y="412"/>
                  <a:pt x="6711" y="362"/>
                  <a:pt x="6681" y="362"/>
                </a:cubicBezTo>
                <a:close/>
                <a:moveTo>
                  <a:pt x="6502" y="362"/>
                </a:moveTo>
                <a:cubicBezTo>
                  <a:pt x="6472" y="362"/>
                  <a:pt x="6447" y="412"/>
                  <a:pt x="6447" y="473"/>
                </a:cubicBezTo>
                <a:cubicBezTo>
                  <a:pt x="6447" y="535"/>
                  <a:pt x="6472" y="584"/>
                  <a:pt x="6502" y="584"/>
                </a:cubicBezTo>
                <a:cubicBezTo>
                  <a:pt x="6532" y="584"/>
                  <a:pt x="6557" y="535"/>
                  <a:pt x="6557" y="473"/>
                </a:cubicBezTo>
                <a:cubicBezTo>
                  <a:pt x="6557" y="412"/>
                  <a:pt x="6532" y="362"/>
                  <a:pt x="6502" y="362"/>
                </a:cubicBezTo>
                <a:close/>
                <a:moveTo>
                  <a:pt x="6323" y="362"/>
                </a:moveTo>
                <a:cubicBezTo>
                  <a:pt x="6292" y="362"/>
                  <a:pt x="6268" y="412"/>
                  <a:pt x="6268" y="473"/>
                </a:cubicBezTo>
                <a:cubicBezTo>
                  <a:pt x="6268" y="535"/>
                  <a:pt x="6292" y="584"/>
                  <a:pt x="6323" y="584"/>
                </a:cubicBezTo>
                <a:cubicBezTo>
                  <a:pt x="6353" y="584"/>
                  <a:pt x="6378" y="535"/>
                  <a:pt x="6378" y="473"/>
                </a:cubicBezTo>
                <a:cubicBezTo>
                  <a:pt x="6378" y="412"/>
                  <a:pt x="6353" y="362"/>
                  <a:pt x="6323" y="362"/>
                </a:cubicBezTo>
                <a:close/>
                <a:moveTo>
                  <a:pt x="6144" y="362"/>
                </a:moveTo>
                <a:cubicBezTo>
                  <a:pt x="6113" y="362"/>
                  <a:pt x="6089" y="412"/>
                  <a:pt x="6089" y="473"/>
                </a:cubicBezTo>
                <a:cubicBezTo>
                  <a:pt x="6089" y="535"/>
                  <a:pt x="6113" y="584"/>
                  <a:pt x="6144" y="584"/>
                </a:cubicBezTo>
                <a:cubicBezTo>
                  <a:pt x="6174" y="584"/>
                  <a:pt x="6199" y="535"/>
                  <a:pt x="6199" y="473"/>
                </a:cubicBezTo>
                <a:cubicBezTo>
                  <a:pt x="6199" y="412"/>
                  <a:pt x="6174" y="362"/>
                  <a:pt x="6144" y="362"/>
                </a:cubicBezTo>
                <a:close/>
                <a:moveTo>
                  <a:pt x="5965" y="362"/>
                </a:moveTo>
                <a:cubicBezTo>
                  <a:pt x="5934" y="362"/>
                  <a:pt x="5910" y="412"/>
                  <a:pt x="5910" y="473"/>
                </a:cubicBezTo>
                <a:cubicBezTo>
                  <a:pt x="5910" y="535"/>
                  <a:pt x="5934" y="584"/>
                  <a:pt x="5965" y="584"/>
                </a:cubicBezTo>
                <a:cubicBezTo>
                  <a:pt x="5995" y="584"/>
                  <a:pt x="6019" y="535"/>
                  <a:pt x="6019" y="473"/>
                </a:cubicBezTo>
                <a:cubicBezTo>
                  <a:pt x="6019" y="412"/>
                  <a:pt x="5995" y="362"/>
                  <a:pt x="5965" y="362"/>
                </a:cubicBezTo>
                <a:close/>
                <a:moveTo>
                  <a:pt x="5786" y="362"/>
                </a:moveTo>
                <a:cubicBezTo>
                  <a:pt x="5755" y="362"/>
                  <a:pt x="5731" y="412"/>
                  <a:pt x="5731" y="473"/>
                </a:cubicBezTo>
                <a:cubicBezTo>
                  <a:pt x="5731" y="535"/>
                  <a:pt x="5755" y="584"/>
                  <a:pt x="5786" y="584"/>
                </a:cubicBezTo>
                <a:cubicBezTo>
                  <a:pt x="5816" y="584"/>
                  <a:pt x="5840" y="535"/>
                  <a:pt x="5840" y="473"/>
                </a:cubicBezTo>
                <a:cubicBezTo>
                  <a:pt x="5840" y="412"/>
                  <a:pt x="5816" y="362"/>
                  <a:pt x="5786" y="362"/>
                </a:cubicBezTo>
                <a:close/>
                <a:moveTo>
                  <a:pt x="5606" y="362"/>
                </a:moveTo>
                <a:cubicBezTo>
                  <a:pt x="5576" y="362"/>
                  <a:pt x="5552" y="412"/>
                  <a:pt x="5552" y="473"/>
                </a:cubicBezTo>
                <a:cubicBezTo>
                  <a:pt x="5552" y="535"/>
                  <a:pt x="5576" y="584"/>
                  <a:pt x="5606" y="584"/>
                </a:cubicBezTo>
                <a:cubicBezTo>
                  <a:pt x="5637" y="584"/>
                  <a:pt x="5661" y="535"/>
                  <a:pt x="5661" y="473"/>
                </a:cubicBezTo>
                <a:cubicBezTo>
                  <a:pt x="5661" y="412"/>
                  <a:pt x="5637" y="362"/>
                  <a:pt x="5606" y="362"/>
                </a:cubicBezTo>
                <a:close/>
                <a:moveTo>
                  <a:pt x="5427" y="362"/>
                </a:moveTo>
                <a:cubicBezTo>
                  <a:pt x="5397" y="362"/>
                  <a:pt x="5372" y="412"/>
                  <a:pt x="5372" y="473"/>
                </a:cubicBezTo>
                <a:cubicBezTo>
                  <a:pt x="5372" y="535"/>
                  <a:pt x="5397" y="584"/>
                  <a:pt x="5427" y="584"/>
                </a:cubicBezTo>
                <a:cubicBezTo>
                  <a:pt x="5458" y="584"/>
                  <a:pt x="5482" y="535"/>
                  <a:pt x="5482" y="473"/>
                </a:cubicBezTo>
                <a:cubicBezTo>
                  <a:pt x="5482" y="412"/>
                  <a:pt x="5458" y="362"/>
                  <a:pt x="5427" y="362"/>
                </a:cubicBezTo>
                <a:close/>
                <a:moveTo>
                  <a:pt x="5248" y="362"/>
                </a:moveTo>
                <a:cubicBezTo>
                  <a:pt x="5218" y="362"/>
                  <a:pt x="5193" y="412"/>
                  <a:pt x="5193" y="473"/>
                </a:cubicBezTo>
                <a:cubicBezTo>
                  <a:pt x="5193" y="535"/>
                  <a:pt x="5218" y="584"/>
                  <a:pt x="5248" y="584"/>
                </a:cubicBezTo>
                <a:cubicBezTo>
                  <a:pt x="5279" y="584"/>
                  <a:pt x="5303" y="535"/>
                  <a:pt x="5303" y="473"/>
                </a:cubicBezTo>
                <a:cubicBezTo>
                  <a:pt x="5303" y="412"/>
                  <a:pt x="5279" y="362"/>
                  <a:pt x="5248" y="362"/>
                </a:cubicBezTo>
                <a:close/>
                <a:moveTo>
                  <a:pt x="4890" y="362"/>
                </a:moveTo>
                <a:cubicBezTo>
                  <a:pt x="4860" y="362"/>
                  <a:pt x="4835" y="412"/>
                  <a:pt x="4835" y="473"/>
                </a:cubicBezTo>
                <a:cubicBezTo>
                  <a:pt x="4835" y="535"/>
                  <a:pt x="4860" y="584"/>
                  <a:pt x="4890" y="584"/>
                </a:cubicBezTo>
                <a:cubicBezTo>
                  <a:pt x="4920" y="584"/>
                  <a:pt x="4945" y="535"/>
                  <a:pt x="4945" y="473"/>
                </a:cubicBezTo>
                <a:cubicBezTo>
                  <a:pt x="4945" y="412"/>
                  <a:pt x="4920" y="362"/>
                  <a:pt x="4890" y="362"/>
                </a:cubicBezTo>
                <a:close/>
                <a:moveTo>
                  <a:pt x="9009" y="0"/>
                </a:moveTo>
                <a:cubicBezTo>
                  <a:pt x="8979" y="0"/>
                  <a:pt x="8954" y="50"/>
                  <a:pt x="8954" y="111"/>
                </a:cubicBezTo>
                <a:cubicBezTo>
                  <a:pt x="8954" y="172"/>
                  <a:pt x="8979" y="222"/>
                  <a:pt x="9009" y="222"/>
                </a:cubicBezTo>
                <a:cubicBezTo>
                  <a:pt x="9039" y="222"/>
                  <a:pt x="9064" y="172"/>
                  <a:pt x="9064" y="111"/>
                </a:cubicBezTo>
                <a:cubicBezTo>
                  <a:pt x="9064" y="50"/>
                  <a:pt x="9039" y="0"/>
                  <a:pt x="9009" y="0"/>
                </a:cubicBezTo>
                <a:close/>
                <a:moveTo>
                  <a:pt x="8830" y="0"/>
                </a:moveTo>
                <a:cubicBezTo>
                  <a:pt x="8800" y="0"/>
                  <a:pt x="8775" y="50"/>
                  <a:pt x="8775" y="111"/>
                </a:cubicBezTo>
                <a:cubicBezTo>
                  <a:pt x="8775" y="172"/>
                  <a:pt x="8800" y="222"/>
                  <a:pt x="8830" y="222"/>
                </a:cubicBezTo>
                <a:cubicBezTo>
                  <a:pt x="8860" y="222"/>
                  <a:pt x="8885" y="172"/>
                  <a:pt x="8885" y="111"/>
                </a:cubicBezTo>
                <a:cubicBezTo>
                  <a:pt x="8885" y="50"/>
                  <a:pt x="8860" y="0"/>
                  <a:pt x="8830" y="0"/>
                </a:cubicBezTo>
                <a:close/>
                <a:moveTo>
                  <a:pt x="8651" y="0"/>
                </a:moveTo>
                <a:cubicBezTo>
                  <a:pt x="8621" y="0"/>
                  <a:pt x="8596" y="50"/>
                  <a:pt x="8596" y="111"/>
                </a:cubicBezTo>
                <a:cubicBezTo>
                  <a:pt x="8596" y="172"/>
                  <a:pt x="8621" y="222"/>
                  <a:pt x="8651" y="222"/>
                </a:cubicBezTo>
                <a:cubicBezTo>
                  <a:pt x="8681" y="222"/>
                  <a:pt x="8706" y="172"/>
                  <a:pt x="8706" y="111"/>
                </a:cubicBezTo>
                <a:cubicBezTo>
                  <a:pt x="8706" y="50"/>
                  <a:pt x="8681" y="0"/>
                  <a:pt x="8651" y="0"/>
                </a:cubicBezTo>
                <a:close/>
                <a:moveTo>
                  <a:pt x="8472" y="0"/>
                </a:moveTo>
                <a:cubicBezTo>
                  <a:pt x="8441" y="0"/>
                  <a:pt x="8417" y="50"/>
                  <a:pt x="8417" y="111"/>
                </a:cubicBezTo>
                <a:cubicBezTo>
                  <a:pt x="8417" y="172"/>
                  <a:pt x="8441" y="222"/>
                  <a:pt x="8472" y="222"/>
                </a:cubicBezTo>
                <a:cubicBezTo>
                  <a:pt x="8502" y="222"/>
                  <a:pt x="8527" y="172"/>
                  <a:pt x="8527" y="111"/>
                </a:cubicBezTo>
                <a:cubicBezTo>
                  <a:pt x="8527" y="50"/>
                  <a:pt x="8502" y="0"/>
                  <a:pt x="8472" y="0"/>
                </a:cubicBezTo>
                <a:close/>
                <a:moveTo>
                  <a:pt x="8293" y="0"/>
                </a:moveTo>
                <a:cubicBezTo>
                  <a:pt x="8262" y="0"/>
                  <a:pt x="8238" y="50"/>
                  <a:pt x="8238" y="111"/>
                </a:cubicBezTo>
                <a:cubicBezTo>
                  <a:pt x="8238" y="172"/>
                  <a:pt x="8262" y="222"/>
                  <a:pt x="8293" y="222"/>
                </a:cubicBezTo>
                <a:cubicBezTo>
                  <a:pt x="8323" y="222"/>
                  <a:pt x="8348" y="172"/>
                  <a:pt x="8348" y="111"/>
                </a:cubicBezTo>
                <a:cubicBezTo>
                  <a:pt x="8348" y="50"/>
                  <a:pt x="8323" y="0"/>
                  <a:pt x="8293" y="0"/>
                </a:cubicBezTo>
                <a:close/>
                <a:moveTo>
                  <a:pt x="8114" y="0"/>
                </a:moveTo>
                <a:cubicBezTo>
                  <a:pt x="8083" y="0"/>
                  <a:pt x="8059" y="50"/>
                  <a:pt x="8059" y="111"/>
                </a:cubicBezTo>
                <a:cubicBezTo>
                  <a:pt x="8059" y="172"/>
                  <a:pt x="8083" y="222"/>
                  <a:pt x="8114" y="222"/>
                </a:cubicBezTo>
                <a:cubicBezTo>
                  <a:pt x="8144" y="222"/>
                  <a:pt x="8168" y="172"/>
                  <a:pt x="8168" y="111"/>
                </a:cubicBezTo>
                <a:cubicBezTo>
                  <a:pt x="8168" y="50"/>
                  <a:pt x="8144" y="0"/>
                  <a:pt x="8114" y="0"/>
                </a:cubicBezTo>
                <a:close/>
                <a:moveTo>
                  <a:pt x="7934" y="0"/>
                </a:moveTo>
                <a:cubicBezTo>
                  <a:pt x="7904" y="0"/>
                  <a:pt x="7880" y="50"/>
                  <a:pt x="7880" y="111"/>
                </a:cubicBezTo>
                <a:cubicBezTo>
                  <a:pt x="7880" y="172"/>
                  <a:pt x="7904" y="222"/>
                  <a:pt x="7934" y="222"/>
                </a:cubicBezTo>
                <a:cubicBezTo>
                  <a:pt x="7965" y="222"/>
                  <a:pt x="7989" y="172"/>
                  <a:pt x="7989" y="111"/>
                </a:cubicBezTo>
                <a:cubicBezTo>
                  <a:pt x="7989" y="50"/>
                  <a:pt x="7965" y="0"/>
                  <a:pt x="7934" y="0"/>
                </a:cubicBezTo>
                <a:close/>
                <a:moveTo>
                  <a:pt x="7755" y="0"/>
                </a:moveTo>
                <a:cubicBezTo>
                  <a:pt x="7725" y="0"/>
                  <a:pt x="7701" y="50"/>
                  <a:pt x="7701" y="111"/>
                </a:cubicBezTo>
                <a:cubicBezTo>
                  <a:pt x="7701" y="172"/>
                  <a:pt x="7725" y="222"/>
                  <a:pt x="7755" y="222"/>
                </a:cubicBezTo>
                <a:cubicBezTo>
                  <a:pt x="7786" y="222"/>
                  <a:pt x="7810" y="172"/>
                  <a:pt x="7810" y="111"/>
                </a:cubicBezTo>
                <a:cubicBezTo>
                  <a:pt x="7810" y="50"/>
                  <a:pt x="7786" y="0"/>
                  <a:pt x="7755" y="0"/>
                </a:cubicBezTo>
                <a:close/>
                <a:moveTo>
                  <a:pt x="7576" y="0"/>
                </a:moveTo>
                <a:cubicBezTo>
                  <a:pt x="7546" y="0"/>
                  <a:pt x="7521" y="50"/>
                  <a:pt x="7521" y="111"/>
                </a:cubicBezTo>
                <a:cubicBezTo>
                  <a:pt x="7521" y="172"/>
                  <a:pt x="7546" y="222"/>
                  <a:pt x="7576" y="222"/>
                </a:cubicBezTo>
                <a:cubicBezTo>
                  <a:pt x="7607" y="222"/>
                  <a:pt x="7631" y="172"/>
                  <a:pt x="7631" y="111"/>
                </a:cubicBezTo>
                <a:cubicBezTo>
                  <a:pt x="7631" y="50"/>
                  <a:pt x="7607" y="0"/>
                  <a:pt x="7576" y="0"/>
                </a:cubicBezTo>
                <a:close/>
                <a:moveTo>
                  <a:pt x="7397" y="0"/>
                </a:moveTo>
                <a:cubicBezTo>
                  <a:pt x="7367" y="0"/>
                  <a:pt x="7342" y="50"/>
                  <a:pt x="7342" y="111"/>
                </a:cubicBezTo>
                <a:cubicBezTo>
                  <a:pt x="7342" y="172"/>
                  <a:pt x="7367" y="222"/>
                  <a:pt x="7397" y="222"/>
                </a:cubicBezTo>
                <a:cubicBezTo>
                  <a:pt x="7428" y="222"/>
                  <a:pt x="7452" y="172"/>
                  <a:pt x="7452" y="111"/>
                </a:cubicBezTo>
                <a:cubicBezTo>
                  <a:pt x="7452" y="50"/>
                  <a:pt x="7428" y="0"/>
                  <a:pt x="7397" y="0"/>
                </a:cubicBezTo>
                <a:close/>
                <a:moveTo>
                  <a:pt x="7218" y="0"/>
                </a:moveTo>
                <a:cubicBezTo>
                  <a:pt x="7188" y="0"/>
                  <a:pt x="7163" y="50"/>
                  <a:pt x="7163" y="111"/>
                </a:cubicBezTo>
                <a:cubicBezTo>
                  <a:pt x="7163" y="172"/>
                  <a:pt x="7188" y="222"/>
                  <a:pt x="7218" y="222"/>
                </a:cubicBezTo>
                <a:cubicBezTo>
                  <a:pt x="7248" y="222"/>
                  <a:pt x="7273" y="172"/>
                  <a:pt x="7273" y="111"/>
                </a:cubicBezTo>
                <a:cubicBezTo>
                  <a:pt x="7273" y="50"/>
                  <a:pt x="7248" y="0"/>
                  <a:pt x="7218" y="0"/>
                </a:cubicBezTo>
                <a:close/>
                <a:moveTo>
                  <a:pt x="7039" y="0"/>
                </a:moveTo>
                <a:cubicBezTo>
                  <a:pt x="7009" y="0"/>
                  <a:pt x="6984" y="50"/>
                  <a:pt x="6984" y="111"/>
                </a:cubicBezTo>
                <a:cubicBezTo>
                  <a:pt x="6984" y="172"/>
                  <a:pt x="7009" y="222"/>
                  <a:pt x="7039" y="222"/>
                </a:cubicBezTo>
                <a:cubicBezTo>
                  <a:pt x="7069" y="222"/>
                  <a:pt x="7094" y="172"/>
                  <a:pt x="7094" y="111"/>
                </a:cubicBezTo>
                <a:cubicBezTo>
                  <a:pt x="7094" y="50"/>
                  <a:pt x="7069" y="0"/>
                  <a:pt x="7039" y="0"/>
                </a:cubicBezTo>
                <a:close/>
                <a:moveTo>
                  <a:pt x="6860" y="0"/>
                </a:moveTo>
                <a:cubicBezTo>
                  <a:pt x="6830" y="0"/>
                  <a:pt x="6805" y="50"/>
                  <a:pt x="6805" y="111"/>
                </a:cubicBezTo>
                <a:cubicBezTo>
                  <a:pt x="6805" y="172"/>
                  <a:pt x="6830" y="222"/>
                  <a:pt x="6860" y="222"/>
                </a:cubicBezTo>
                <a:cubicBezTo>
                  <a:pt x="6890" y="222"/>
                  <a:pt x="6915" y="172"/>
                  <a:pt x="6915" y="111"/>
                </a:cubicBezTo>
                <a:cubicBezTo>
                  <a:pt x="6915" y="50"/>
                  <a:pt x="6890" y="0"/>
                  <a:pt x="6860" y="0"/>
                </a:cubicBezTo>
                <a:close/>
                <a:moveTo>
                  <a:pt x="6681" y="0"/>
                </a:moveTo>
                <a:cubicBezTo>
                  <a:pt x="6651" y="0"/>
                  <a:pt x="6626" y="50"/>
                  <a:pt x="6626" y="111"/>
                </a:cubicBezTo>
                <a:cubicBezTo>
                  <a:pt x="6626" y="172"/>
                  <a:pt x="6651" y="222"/>
                  <a:pt x="6681" y="222"/>
                </a:cubicBezTo>
                <a:cubicBezTo>
                  <a:pt x="6711" y="222"/>
                  <a:pt x="6736" y="172"/>
                  <a:pt x="6736" y="111"/>
                </a:cubicBezTo>
                <a:cubicBezTo>
                  <a:pt x="6736" y="50"/>
                  <a:pt x="6711" y="0"/>
                  <a:pt x="6681" y="0"/>
                </a:cubicBezTo>
                <a:close/>
                <a:moveTo>
                  <a:pt x="6502" y="0"/>
                </a:moveTo>
                <a:cubicBezTo>
                  <a:pt x="6472" y="0"/>
                  <a:pt x="6447" y="50"/>
                  <a:pt x="6447" y="111"/>
                </a:cubicBezTo>
                <a:cubicBezTo>
                  <a:pt x="6447" y="172"/>
                  <a:pt x="6472" y="222"/>
                  <a:pt x="6502" y="222"/>
                </a:cubicBezTo>
                <a:cubicBezTo>
                  <a:pt x="6532" y="222"/>
                  <a:pt x="6557" y="172"/>
                  <a:pt x="6557" y="111"/>
                </a:cubicBezTo>
                <a:cubicBezTo>
                  <a:pt x="6557" y="50"/>
                  <a:pt x="6532" y="0"/>
                  <a:pt x="6502" y="0"/>
                </a:cubicBezTo>
                <a:close/>
                <a:moveTo>
                  <a:pt x="6323" y="0"/>
                </a:moveTo>
                <a:cubicBezTo>
                  <a:pt x="6292" y="0"/>
                  <a:pt x="6268" y="50"/>
                  <a:pt x="6268" y="111"/>
                </a:cubicBezTo>
                <a:cubicBezTo>
                  <a:pt x="6268" y="172"/>
                  <a:pt x="6292" y="222"/>
                  <a:pt x="6323" y="222"/>
                </a:cubicBezTo>
                <a:cubicBezTo>
                  <a:pt x="6353" y="222"/>
                  <a:pt x="6378" y="172"/>
                  <a:pt x="6378" y="111"/>
                </a:cubicBezTo>
                <a:cubicBezTo>
                  <a:pt x="6378" y="50"/>
                  <a:pt x="6353" y="0"/>
                  <a:pt x="6323" y="0"/>
                </a:cubicBezTo>
                <a:close/>
                <a:moveTo>
                  <a:pt x="6199" y="111"/>
                </a:moveTo>
                <a:cubicBezTo>
                  <a:pt x="6199" y="172"/>
                  <a:pt x="6174" y="222"/>
                  <a:pt x="6144" y="222"/>
                </a:cubicBezTo>
                <a:cubicBezTo>
                  <a:pt x="6113" y="222"/>
                  <a:pt x="6089" y="172"/>
                  <a:pt x="6089" y="111"/>
                </a:cubicBezTo>
                <a:cubicBezTo>
                  <a:pt x="6089" y="50"/>
                  <a:pt x="6113" y="0"/>
                  <a:pt x="6144" y="0"/>
                </a:cubicBezTo>
                <a:cubicBezTo>
                  <a:pt x="6174" y="0"/>
                  <a:pt x="6199" y="50"/>
                  <a:pt x="6199" y="111"/>
                </a:cubicBezTo>
                <a:close/>
              </a:path>
            </a:pathLst>
          </a:custGeom>
          <a:solidFill>
            <a:srgbClr val="6BBBE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" name="Shape 40"/>
          <p:cNvSpPr/>
          <p:nvPr/>
        </p:nvSpPr>
        <p:spPr>
          <a:xfrm>
            <a:off x="5562600" y="5029200"/>
            <a:ext cx="838200" cy="54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969"/>
                </a:moveTo>
                <a:cubicBezTo>
                  <a:pt x="21600" y="4016"/>
                  <a:pt x="16765" y="0"/>
                  <a:pt x="10801" y="0"/>
                </a:cubicBezTo>
                <a:cubicBezTo>
                  <a:pt x="4835" y="0"/>
                  <a:pt x="0" y="4016"/>
                  <a:pt x="0" y="8969"/>
                </a:cubicBezTo>
                <a:cubicBezTo>
                  <a:pt x="0" y="11786"/>
                  <a:pt x="1567" y="14298"/>
                  <a:pt x="4013" y="15942"/>
                </a:cubicBezTo>
                <a:lnTo>
                  <a:pt x="4000" y="15953"/>
                </a:lnTo>
                <a:lnTo>
                  <a:pt x="10800" y="21600"/>
                </a:lnTo>
                <a:lnTo>
                  <a:pt x="17600" y="15953"/>
                </a:lnTo>
                <a:lnTo>
                  <a:pt x="17587" y="15942"/>
                </a:lnTo>
                <a:cubicBezTo>
                  <a:pt x="20033" y="14298"/>
                  <a:pt x="21600" y="11786"/>
                  <a:pt x="21600" y="8969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460500">
              <a:def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s-ES_tradnl" sz="1200" dirty="0" smtClean="0">
                <a:solidFill>
                  <a:srgbClr val="FFFFFF"/>
                </a:solidFill>
              </a:rPr>
              <a:t>Madagascar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7" name="Shape 41"/>
          <p:cNvSpPr/>
          <p:nvPr/>
        </p:nvSpPr>
        <p:spPr>
          <a:xfrm>
            <a:off x="5257800" y="3581400"/>
            <a:ext cx="838200" cy="54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969"/>
                </a:moveTo>
                <a:cubicBezTo>
                  <a:pt x="21600" y="4016"/>
                  <a:pt x="16765" y="0"/>
                  <a:pt x="10801" y="0"/>
                </a:cubicBezTo>
                <a:cubicBezTo>
                  <a:pt x="4835" y="0"/>
                  <a:pt x="0" y="4016"/>
                  <a:pt x="0" y="8969"/>
                </a:cubicBezTo>
                <a:cubicBezTo>
                  <a:pt x="0" y="11786"/>
                  <a:pt x="1567" y="14298"/>
                  <a:pt x="4013" y="15942"/>
                </a:cubicBezTo>
                <a:lnTo>
                  <a:pt x="4000" y="15953"/>
                </a:lnTo>
                <a:lnTo>
                  <a:pt x="10800" y="21600"/>
                </a:lnTo>
                <a:lnTo>
                  <a:pt x="17600" y="15953"/>
                </a:lnTo>
                <a:lnTo>
                  <a:pt x="17587" y="15942"/>
                </a:lnTo>
                <a:cubicBezTo>
                  <a:pt x="20033" y="14298"/>
                  <a:pt x="21600" y="11786"/>
                  <a:pt x="21600" y="8969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460500">
              <a:def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200" dirty="0" smtClean="0">
                <a:solidFill>
                  <a:srgbClr val="FFFFFF"/>
                </a:solidFill>
              </a:rPr>
              <a:t>S</a:t>
            </a:r>
            <a:r>
              <a:rPr lang="es-ES_tradnl" sz="1200" dirty="0" err="1" smtClean="0">
                <a:solidFill>
                  <a:srgbClr val="FFFFFF"/>
                </a:solidFill>
              </a:rPr>
              <a:t>outh</a:t>
            </a:r>
            <a:endParaRPr lang="es-ES_tradnl" sz="1200" dirty="0" smtClean="0">
              <a:solidFill>
                <a:srgbClr val="FFFFFF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200" dirty="0" smtClean="0">
                <a:solidFill>
                  <a:srgbClr val="FFFFFF"/>
                </a:solidFill>
              </a:rPr>
              <a:t>S</a:t>
            </a:r>
            <a:r>
              <a:rPr lang="es-ES_tradnl" sz="1200" dirty="0" err="1" smtClean="0">
                <a:solidFill>
                  <a:srgbClr val="FFFFFF"/>
                </a:solidFill>
              </a:rPr>
              <a:t>udan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4495800" y="2819400"/>
            <a:ext cx="838200" cy="54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969"/>
                </a:moveTo>
                <a:cubicBezTo>
                  <a:pt x="21600" y="4016"/>
                  <a:pt x="16765" y="0"/>
                  <a:pt x="10801" y="0"/>
                </a:cubicBezTo>
                <a:cubicBezTo>
                  <a:pt x="4835" y="0"/>
                  <a:pt x="0" y="4016"/>
                  <a:pt x="0" y="8969"/>
                </a:cubicBezTo>
                <a:cubicBezTo>
                  <a:pt x="0" y="11786"/>
                  <a:pt x="1567" y="14298"/>
                  <a:pt x="4013" y="15942"/>
                </a:cubicBezTo>
                <a:lnTo>
                  <a:pt x="4000" y="15953"/>
                </a:lnTo>
                <a:lnTo>
                  <a:pt x="10800" y="21600"/>
                </a:lnTo>
                <a:lnTo>
                  <a:pt x="17600" y="15953"/>
                </a:lnTo>
                <a:lnTo>
                  <a:pt x="17587" y="15942"/>
                </a:lnTo>
                <a:cubicBezTo>
                  <a:pt x="20033" y="14298"/>
                  <a:pt x="21600" y="11786"/>
                  <a:pt x="21600" y="8969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460500">
              <a:def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s-ES_tradnl" sz="1200" dirty="0" err="1" smtClean="0">
                <a:solidFill>
                  <a:srgbClr val="FFFFFF"/>
                </a:solidFill>
              </a:rPr>
              <a:t>Tunisia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0" name="Shape 44"/>
          <p:cNvSpPr/>
          <p:nvPr/>
        </p:nvSpPr>
        <p:spPr>
          <a:xfrm>
            <a:off x="1371600" y="3352800"/>
            <a:ext cx="838200" cy="54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969"/>
                </a:moveTo>
                <a:cubicBezTo>
                  <a:pt x="21600" y="4016"/>
                  <a:pt x="16765" y="0"/>
                  <a:pt x="10801" y="0"/>
                </a:cubicBezTo>
                <a:cubicBezTo>
                  <a:pt x="4835" y="0"/>
                  <a:pt x="0" y="4016"/>
                  <a:pt x="0" y="8969"/>
                </a:cubicBezTo>
                <a:cubicBezTo>
                  <a:pt x="0" y="11786"/>
                  <a:pt x="1567" y="14298"/>
                  <a:pt x="4013" y="15942"/>
                </a:cubicBezTo>
                <a:lnTo>
                  <a:pt x="4000" y="15953"/>
                </a:lnTo>
                <a:lnTo>
                  <a:pt x="10800" y="21600"/>
                </a:lnTo>
                <a:lnTo>
                  <a:pt x="17600" y="15953"/>
                </a:lnTo>
                <a:lnTo>
                  <a:pt x="17587" y="15942"/>
                </a:lnTo>
                <a:cubicBezTo>
                  <a:pt x="20033" y="14298"/>
                  <a:pt x="21600" y="11786"/>
                  <a:pt x="21600" y="8969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1460500">
              <a:def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s-ES_tradnl" sz="1200" dirty="0" smtClean="0">
                <a:solidFill>
                  <a:srgbClr val="FFFFFF"/>
                </a:solidFill>
              </a:rPr>
              <a:t>Guatemala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1" name="Shape 45"/>
          <p:cNvSpPr/>
          <p:nvPr/>
        </p:nvSpPr>
        <p:spPr>
          <a:xfrm>
            <a:off x="1905000" y="4495800"/>
            <a:ext cx="838200" cy="54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969"/>
                </a:moveTo>
                <a:cubicBezTo>
                  <a:pt x="21600" y="4016"/>
                  <a:pt x="16765" y="0"/>
                  <a:pt x="10801" y="0"/>
                </a:cubicBezTo>
                <a:cubicBezTo>
                  <a:pt x="4835" y="0"/>
                  <a:pt x="0" y="4016"/>
                  <a:pt x="0" y="8969"/>
                </a:cubicBezTo>
                <a:cubicBezTo>
                  <a:pt x="0" y="11786"/>
                  <a:pt x="1567" y="14298"/>
                  <a:pt x="4013" y="15942"/>
                </a:cubicBezTo>
                <a:lnTo>
                  <a:pt x="4000" y="15953"/>
                </a:lnTo>
                <a:lnTo>
                  <a:pt x="10800" y="21600"/>
                </a:lnTo>
                <a:lnTo>
                  <a:pt x="17600" y="15953"/>
                </a:lnTo>
                <a:lnTo>
                  <a:pt x="17587" y="15942"/>
                </a:lnTo>
                <a:cubicBezTo>
                  <a:pt x="20033" y="14298"/>
                  <a:pt x="21600" y="11786"/>
                  <a:pt x="21600" y="8969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1460500">
              <a:def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s-ES_tradnl" sz="1200" dirty="0" err="1" smtClean="0">
                <a:solidFill>
                  <a:srgbClr val="FFFFFF"/>
                </a:solidFill>
              </a:rPr>
              <a:t>Peru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3" name="Shape 47"/>
          <p:cNvSpPr/>
          <p:nvPr/>
        </p:nvSpPr>
        <p:spPr>
          <a:xfrm>
            <a:off x="5105400" y="4800600"/>
            <a:ext cx="838200" cy="54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969"/>
                </a:moveTo>
                <a:cubicBezTo>
                  <a:pt x="21600" y="4016"/>
                  <a:pt x="16765" y="0"/>
                  <a:pt x="10801" y="0"/>
                </a:cubicBezTo>
                <a:cubicBezTo>
                  <a:pt x="4835" y="0"/>
                  <a:pt x="0" y="4016"/>
                  <a:pt x="0" y="8969"/>
                </a:cubicBezTo>
                <a:cubicBezTo>
                  <a:pt x="0" y="11786"/>
                  <a:pt x="1567" y="14298"/>
                  <a:pt x="4013" y="15942"/>
                </a:cubicBezTo>
                <a:lnTo>
                  <a:pt x="4000" y="15953"/>
                </a:lnTo>
                <a:lnTo>
                  <a:pt x="10800" y="21600"/>
                </a:lnTo>
                <a:lnTo>
                  <a:pt x="17600" y="15953"/>
                </a:lnTo>
                <a:lnTo>
                  <a:pt x="17587" y="15942"/>
                </a:lnTo>
                <a:cubicBezTo>
                  <a:pt x="20033" y="14298"/>
                  <a:pt x="21600" y="11786"/>
                  <a:pt x="21600" y="8969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460500">
              <a:def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200" dirty="0" smtClean="0">
                <a:solidFill>
                  <a:srgbClr val="FFFFFF"/>
                </a:solidFill>
              </a:rPr>
              <a:t>Z</a:t>
            </a:r>
            <a:r>
              <a:rPr lang="es-ES_tradnl" sz="1200" dirty="0" err="1" smtClean="0">
                <a:solidFill>
                  <a:srgbClr val="FFFFFF"/>
                </a:solidFill>
              </a:rPr>
              <a:t>imbabwe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5" name="Shape 49"/>
          <p:cNvSpPr/>
          <p:nvPr/>
        </p:nvSpPr>
        <p:spPr>
          <a:xfrm rot="10800000">
            <a:off x="1371600" y="4038600"/>
            <a:ext cx="571500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969"/>
                </a:moveTo>
                <a:cubicBezTo>
                  <a:pt x="21600" y="4016"/>
                  <a:pt x="16765" y="0"/>
                  <a:pt x="10801" y="0"/>
                </a:cubicBezTo>
                <a:cubicBezTo>
                  <a:pt x="4835" y="0"/>
                  <a:pt x="0" y="4016"/>
                  <a:pt x="0" y="8969"/>
                </a:cubicBezTo>
                <a:cubicBezTo>
                  <a:pt x="0" y="11786"/>
                  <a:pt x="1567" y="14298"/>
                  <a:pt x="4013" y="15942"/>
                </a:cubicBezTo>
                <a:lnTo>
                  <a:pt x="4000" y="15953"/>
                </a:lnTo>
                <a:lnTo>
                  <a:pt x="10800" y="21600"/>
                </a:lnTo>
                <a:lnTo>
                  <a:pt x="17600" y="15953"/>
                </a:lnTo>
                <a:lnTo>
                  <a:pt x="17587" y="15942"/>
                </a:lnTo>
                <a:cubicBezTo>
                  <a:pt x="20033" y="14298"/>
                  <a:pt x="21600" y="11786"/>
                  <a:pt x="21600" y="8969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460500">
              <a:def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600" dirty="0" smtClean="0">
                <a:solidFill>
                  <a:srgbClr val="FFFFFF"/>
                </a:solidFill>
              </a:rPr>
              <a:t>II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16" name="Shape 50"/>
          <p:cNvSpPr/>
          <p:nvPr/>
        </p:nvSpPr>
        <p:spPr>
          <a:xfrm rot="10800000">
            <a:off x="4191000" y="4267200"/>
            <a:ext cx="571500" cy="698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969"/>
                </a:moveTo>
                <a:cubicBezTo>
                  <a:pt x="21600" y="4016"/>
                  <a:pt x="16765" y="0"/>
                  <a:pt x="10801" y="0"/>
                </a:cubicBezTo>
                <a:cubicBezTo>
                  <a:pt x="4835" y="0"/>
                  <a:pt x="0" y="4016"/>
                  <a:pt x="0" y="8969"/>
                </a:cubicBezTo>
                <a:cubicBezTo>
                  <a:pt x="0" y="11786"/>
                  <a:pt x="1567" y="14298"/>
                  <a:pt x="4013" y="15942"/>
                </a:cubicBezTo>
                <a:lnTo>
                  <a:pt x="4000" y="15953"/>
                </a:lnTo>
                <a:lnTo>
                  <a:pt x="10800" y="21600"/>
                </a:lnTo>
                <a:lnTo>
                  <a:pt x="17600" y="15953"/>
                </a:lnTo>
                <a:lnTo>
                  <a:pt x="17587" y="15942"/>
                </a:lnTo>
                <a:cubicBezTo>
                  <a:pt x="20033" y="14298"/>
                  <a:pt x="21600" y="11786"/>
                  <a:pt x="21600" y="8969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460500">
              <a:def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8" name="Shape 52"/>
          <p:cNvSpPr/>
          <p:nvPr/>
        </p:nvSpPr>
        <p:spPr>
          <a:xfrm>
            <a:off x="91262" y="8381999"/>
            <a:ext cx="896579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300" b="1">
                <a:latin typeface="Helvetica"/>
                <a:ea typeface="Helvetica"/>
                <a:cs typeface="Helvetica"/>
                <a:sym typeface="Helvetica"/>
              </a:rPr>
              <a:t>Regions</a:t>
            </a:r>
          </a:p>
          <a:p>
            <a:pPr lvl="0" algn="l">
              <a:defRPr sz="1800"/>
            </a:pPr>
            <a:r>
              <a:rPr sz="1300"/>
              <a:t>1 Benin, Burkina Faso, Togo</a:t>
            </a:r>
          </a:p>
          <a:p>
            <a:pPr lvl="0" algn="l">
              <a:defRPr sz="1800"/>
            </a:pPr>
            <a:r>
              <a:rPr sz="1300"/>
              <a:t>2. Mesoamerica - Colombia, Honduras, Mexico (El Salvador, Republica Dominicana)</a:t>
            </a:r>
          </a:p>
          <a:p>
            <a:pPr lvl="0" algn="l">
              <a:defRPr sz="1800"/>
            </a:pPr>
            <a:r>
              <a:rPr sz="1300"/>
              <a:t>3. West Africa - Benin, Côte d’Ivoire, Ghana, Guinea, Guinea Bissau, Liberia, Nigeria, Sierra Leone, Togo</a:t>
            </a:r>
          </a:p>
        </p:txBody>
      </p:sp>
      <p:sp>
        <p:nvSpPr>
          <p:cNvPr id="12" name="Shape 46"/>
          <p:cNvSpPr/>
          <p:nvPr/>
        </p:nvSpPr>
        <p:spPr>
          <a:xfrm>
            <a:off x="5334000" y="4419600"/>
            <a:ext cx="838200" cy="54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969"/>
                </a:moveTo>
                <a:cubicBezTo>
                  <a:pt x="21600" y="4016"/>
                  <a:pt x="16765" y="0"/>
                  <a:pt x="10801" y="0"/>
                </a:cubicBezTo>
                <a:cubicBezTo>
                  <a:pt x="4835" y="0"/>
                  <a:pt x="0" y="4016"/>
                  <a:pt x="0" y="8969"/>
                </a:cubicBezTo>
                <a:cubicBezTo>
                  <a:pt x="0" y="11786"/>
                  <a:pt x="1567" y="14298"/>
                  <a:pt x="4013" y="15942"/>
                </a:cubicBezTo>
                <a:lnTo>
                  <a:pt x="4000" y="15953"/>
                </a:lnTo>
                <a:lnTo>
                  <a:pt x="10800" y="21600"/>
                </a:lnTo>
                <a:lnTo>
                  <a:pt x="17600" y="15953"/>
                </a:lnTo>
                <a:lnTo>
                  <a:pt x="17587" y="15942"/>
                </a:lnTo>
                <a:cubicBezTo>
                  <a:pt x="20033" y="14298"/>
                  <a:pt x="21600" y="11786"/>
                  <a:pt x="21600" y="8969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460500">
              <a:def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200" dirty="0" smtClean="0">
                <a:solidFill>
                  <a:srgbClr val="FFFFFF"/>
                </a:solidFill>
              </a:rPr>
              <a:t>M</a:t>
            </a:r>
            <a:r>
              <a:rPr lang="es-ES_tradnl" sz="1200" dirty="0" err="1" smtClean="0">
                <a:solidFill>
                  <a:srgbClr val="FFFFFF"/>
                </a:solidFill>
              </a:rPr>
              <a:t>alawi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6982" y="6027003"/>
            <a:ext cx="937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Regions</a:t>
            </a:r>
          </a:p>
          <a:p>
            <a:r>
              <a:rPr lang="en-US" sz="1600" dirty="0"/>
              <a:t>I West Africa - Benin, Côte d’Ivoire, Ghana, Guinea, Guinea Bissau, Liberia, Nigeria, Sierra Leone, </a:t>
            </a:r>
            <a:r>
              <a:rPr lang="en-US" sz="1600" dirty="0" smtClean="0"/>
              <a:t>Togo</a:t>
            </a:r>
            <a:endParaRPr lang="en-US" sz="1600" dirty="0"/>
          </a:p>
          <a:p>
            <a:r>
              <a:rPr lang="en-US" sz="1600" dirty="0" smtClean="0"/>
              <a:t>II. </a:t>
            </a:r>
            <a:r>
              <a:rPr lang="en-US" sz="1600" dirty="0"/>
              <a:t>Mesoamerica - Colombia, Honduras, Mexico (El Salvador, </a:t>
            </a:r>
            <a:r>
              <a:rPr lang="en-US" sz="1600" dirty="0" err="1"/>
              <a:t>Republica</a:t>
            </a:r>
            <a:r>
              <a:rPr lang="en-US" sz="1600" dirty="0"/>
              <a:t> </a:t>
            </a:r>
            <a:r>
              <a:rPr lang="en-US" sz="1600" dirty="0" err="1"/>
              <a:t>Dominicana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575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34962"/>
            <a:ext cx="7543800" cy="8842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Focus areas chosen by countries</a:t>
            </a:r>
            <a:endParaRPr lang="en-US" sz="3200" dirty="0"/>
          </a:p>
        </p:txBody>
      </p:sp>
      <p:sp>
        <p:nvSpPr>
          <p:cNvPr id="18" name="Shape 52"/>
          <p:cNvSpPr/>
          <p:nvPr/>
        </p:nvSpPr>
        <p:spPr>
          <a:xfrm>
            <a:off x="91262" y="8381999"/>
            <a:ext cx="896579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300" b="1">
                <a:latin typeface="Helvetica"/>
                <a:ea typeface="Helvetica"/>
                <a:cs typeface="Helvetica"/>
                <a:sym typeface="Helvetica"/>
              </a:rPr>
              <a:t>Regions</a:t>
            </a:r>
          </a:p>
          <a:p>
            <a:pPr lvl="0" algn="l">
              <a:defRPr sz="1800"/>
            </a:pPr>
            <a:r>
              <a:rPr sz="1300"/>
              <a:t>1 Benin, Burkina Faso, Togo</a:t>
            </a:r>
          </a:p>
          <a:p>
            <a:pPr lvl="0" algn="l">
              <a:defRPr sz="1800"/>
            </a:pPr>
            <a:r>
              <a:rPr sz="1300"/>
              <a:t>2. Mesoamerica - Colombia, Honduras, Mexico (El Salvador, Republica Dominicana)</a:t>
            </a:r>
          </a:p>
          <a:p>
            <a:pPr lvl="0" algn="l">
              <a:defRPr sz="1800"/>
            </a:pPr>
            <a:r>
              <a:rPr sz="1300"/>
              <a:t>3. West Africa - Benin, Côte d’Ivoire, Ghana, Guinea, Guinea Bissau, Liberia, Nigeria, Sierra Leone, Togo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808"/>
              </p:ext>
            </p:extLst>
          </p:nvPr>
        </p:nvGraphicFramePr>
        <p:xfrm>
          <a:off x="304800" y="1463041"/>
          <a:ext cx="8401706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592"/>
                <a:gridCol w="475568"/>
                <a:gridCol w="475568"/>
                <a:gridCol w="475568"/>
                <a:gridCol w="396307"/>
                <a:gridCol w="396307"/>
                <a:gridCol w="396307"/>
                <a:gridCol w="396307"/>
                <a:gridCol w="396307"/>
                <a:gridCol w="475568"/>
                <a:gridCol w="396307"/>
              </a:tblGrid>
              <a:tr h="1462769">
                <a:tc>
                  <a:txBody>
                    <a:bodyPr/>
                    <a:lstStyle/>
                    <a:p>
                      <a:pPr marL="274320"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Madagascar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Malawi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South Sudan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Tunisia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Zimbabwe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Guatemala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Peru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WEST AFRICA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MESOAMERICA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</a:tr>
              <a:tr h="2895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REDD + Strategies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ctr"/>
                </a:tc>
              </a:tr>
              <a:tr h="22887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forest monitoring systems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 RELs &amp; RLs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Safeguards and Safeguards information systems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/>
                </a:tc>
              </a:tr>
              <a:tr h="259080">
                <a:tc>
                  <a:txBody>
                    <a:bodyPr/>
                    <a:lstStyle/>
                    <a:p>
                      <a:pPr marL="91440"/>
                      <a:r>
                        <a:rPr lang="en-US" sz="1400" dirty="0" smtClean="0"/>
                        <a:t>Forest governance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137431">
                <a:tc>
                  <a:txBody>
                    <a:bodyPr/>
                    <a:lstStyle/>
                    <a:p>
                      <a:pPr marL="91440"/>
                      <a:r>
                        <a:rPr lang="en-US" sz="1400" dirty="0" smtClean="0"/>
                        <a:t>Land</a:t>
                      </a:r>
                      <a:r>
                        <a:rPr lang="en-US" sz="1400" baseline="0" dirty="0" smtClean="0"/>
                        <a:t> tenure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Gender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Drivers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deforestation and forest degradation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Institutional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fiduciary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arrangements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Effective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participation of relevant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stakeholders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Cross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multi-stakeholder coordination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Information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sharing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knowledge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Financial gaps</a:t>
                      </a:r>
                      <a:endParaRPr lang="en-US" sz="14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3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Allocated budgets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0248997"/>
              </p:ext>
            </p:extLst>
          </p:nvPr>
        </p:nvGraphicFramePr>
        <p:xfrm>
          <a:off x="2590800" y="1447800"/>
          <a:ext cx="4038600" cy="478154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133600"/>
                <a:gridCol w="1905000"/>
              </a:tblGrid>
              <a:tr h="434686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Country/Region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 (USD)</a:t>
                      </a:r>
                      <a:endParaRPr lang="en-US" dirty="0"/>
                    </a:p>
                  </a:txBody>
                  <a:tcPr/>
                </a:tc>
              </a:tr>
              <a:tr h="434686">
                <a:tc>
                  <a:txBody>
                    <a:bodyPr/>
                    <a:lstStyle/>
                    <a:p>
                      <a:r>
                        <a:rPr lang="en-US" dirty="0" smtClean="0"/>
                        <a:t>Madagascar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122,000</a:t>
                      </a:r>
                      <a:endParaRPr lang="en-US" dirty="0"/>
                    </a:p>
                  </a:txBody>
                  <a:tcPr/>
                </a:tc>
              </a:tr>
              <a:tr h="434686">
                <a:tc>
                  <a:txBody>
                    <a:bodyPr/>
                    <a:lstStyle/>
                    <a:p>
                      <a:r>
                        <a:rPr lang="en-US" dirty="0" smtClean="0"/>
                        <a:t>Malawi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64,675</a:t>
                      </a:r>
                      <a:endParaRPr lang="en-US" dirty="0"/>
                    </a:p>
                  </a:txBody>
                  <a:tcPr/>
                </a:tc>
              </a:tr>
              <a:tr h="434686">
                <a:tc>
                  <a:txBody>
                    <a:bodyPr/>
                    <a:lstStyle/>
                    <a:p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Sudan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80,000 *</a:t>
                      </a:r>
                      <a:endParaRPr lang="en-US" dirty="0"/>
                    </a:p>
                  </a:txBody>
                  <a:tcPr/>
                </a:tc>
              </a:tr>
              <a:tr h="434686">
                <a:tc>
                  <a:txBody>
                    <a:bodyPr/>
                    <a:lstStyle/>
                    <a:p>
                      <a:r>
                        <a:rPr lang="en-US" dirty="0" smtClean="0"/>
                        <a:t>Tunisia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88,000</a:t>
                      </a:r>
                      <a:endParaRPr lang="en-US" dirty="0"/>
                    </a:p>
                  </a:txBody>
                  <a:tcPr/>
                </a:tc>
              </a:tr>
              <a:tr h="434686">
                <a:tc>
                  <a:txBody>
                    <a:bodyPr/>
                    <a:lstStyle/>
                    <a:p>
                      <a:r>
                        <a:rPr lang="en-US" dirty="0" smtClean="0"/>
                        <a:t>Zimbabwe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80,000</a:t>
                      </a:r>
                      <a:endParaRPr lang="en-US" dirty="0"/>
                    </a:p>
                  </a:txBody>
                  <a:tcPr/>
                </a:tc>
              </a:tr>
              <a:tr h="434686">
                <a:tc>
                  <a:txBody>
                    <a:bodyPr/>
                    <a:lstStyle/>
                    <a:p>
                      <a:r>
                        <a:rPr lang="en-US" dirty="0" smtClean="0"/>
                        <a:t>Guatemala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40,000</a:t>
                      </a:r>
                      <a:endParaRPr lang="en-US" dirty="0"/>
                    </a:p>
                  </a:txBody>
                  <a:tcPr/>
                </a:tc>
              </a:tr>
              <a:tr h="434686">
                <a:tc>
                  <a:txBody>
                    <a:bodyPr/>
                    <a:lstStyle/>
                    <a:p>
                      <a:r>
                        <a:rPr lang="en-US" dirty="0" smtClean="0"/>
                        <a:t>Peru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55,000 *</a:t>
                      </a:r>
                      <a:endParaRPr lang="en-US" dirty="0"/>
                    </a:p>
                  </a:txBody>
                  <a:tcPr/>
                </a:tc>
              </a:tr>
              <a:tr h="4346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Mesoamérica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385,000</a:t>
                      </a:r>
                      <a:endParaRPr lang="en-US" dirty="0"/>
                    </a:p>
                  </a:txBody>
                  <a:tcPr/>
                </a:tc>
              </a:tr>
              <a:tr h="434686">
                <a:tc>
                  <a:txBody>
                    <a:bodyPr/>
                    <a:lstStyle/>
                    <a:p>
                      <a:r>
                        <a:rPr lang="en-US" dirty="0" smtClean="0"/>
                        <a:t>West 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264,366</a:t>
                      </a:r>
                      <a:endParaRPr lang="en-US" dirty="0"/>
                    </a:p>
                  </a:txBody>
                  <a:tcPr/>
                </a:tc>
              </a:tr>
              <a:tr h="434686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1,179,041 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6519446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*/ Figures are </a:t>
            </a:r>
            <a:r>
              <a:rPr lang="en-US" sz="1600" dirty="0" err="1" smtClean="0"/>
              <a:t>preliminar</a:t>
            </a:r>
            <a:r>
              <a:rPr lang="en-US" sz="1600" dirty="0" smtClean="0"/>
              <a:t>. </a:t>
            </a:r>
            <a:r>
              <a:rPr lang="en-US" sz="1600" dirty="0" err="1" smtClean="0"/>
              <a:t>Workplan</a:t>
            </a:r>
            <a:r>
              <a:rPr lang="en-US" sz="1600" dirty="0" smtClean="0"/>
              <a:t> and budget are still being finalized.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936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5257800" cy="55626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Four countries made an option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to undertake broad needs assessments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(South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udan, Zimbabwe, Guatemala and Peru) while three chose specific areas (Tunisia, Madagascar, Malawi).</a:t>
            </a:r>
          </a:p>
          <a:p>
            <a:pPr marL="0" indent="0">
              <a:spcBef>
                <a:spcPts val="4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Forest monitoring/Reference levels/MRV was the most prevalent theme (incl.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 regional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assessments)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There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is a wide variation in levels of REDD+ activity across countries and regions in CNA.</a:t>
            </a:r>
          </a:p>
          <a:p>
            <a:pPr marL="0" indent="0">
              <a:spcBef>
                <a:spcPts val="4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304800"/>
            <a:ext cx="6553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Initial analysis of the CNAs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8194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36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5438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CNAs &amp; the broader REDD+ support</a:t>
            </a:r>
            <a:endParaRPr lang="en-US" sz="3200" dirty="0"/>
          </a:p>
        </p:txBody>
      </p:sp>
      <p:sp>
        <p:nvSpPr>
          <p:cNvPr id="18" name="Shape 52"/>
          <p:cNvSpPr/>
          <p:nvPr/>
        </p:nvSpPr>
        <p:spPr>
          <a:xfrm>
            <a:off x="91262" y="8381999"/>
            <a:ext cx="896579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300" b="1">
                <a:latin typeface="Helvetica"/>
                <a:ea typeface="Helvetica"/>
                <a:cs typeface="Helvetica"/>
                <a:sym typeface="Helvetica"/>
              </a:rPr>
              <a:t>Regions</a:t>
            </a:r>
          </a:p>
          <a:p>
            <a:pPr lvl="0" algn="l">
              <a:defRPr sz="1800"/>
            </a:pPr>
            <a:r>
              <a:rPr sz="1300"/>
              <a:t>1 Benin, Burkina Faso, Togo</a:t>
            </a:r>
          </a:p>
          <a:p>
            <a:pPr lvl="0" algn="l">
              <a:defRPr sz="1800"/>
            </a:pPr>
            <a:r>
              <a:rPr sz="1300"/>
              <a:t>2. Mesoamerica - Colombia, Honduras, Mexico (El Salvador, Republica Dominicana)</a:t>
            </a:r>
          </a:p>
          <a:p>
            <a:pPr lvl="0" algn="l">
              <a:defRPr sz="1800"/>
            </a:pPr>
            <a:r>
              <a:rPr sz="1300"/>
              <a:t>3. West Africa - Benin, Côte d’Ivoire, Ghana, Guinea, Guinea Bissau, Liberia, Nigeria, Sierra Leone, Togo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47538"/>
              </p:ext>
            </p:extLst>
          </p:nvPr>
        </p:nvGraphicFramePr>
        <p:xfrm>
          <a:off x="2" y="838199"/>
          <a:ext cx="9144002" cy="601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572"/>
                <a:gridCol w="475826"/>
                <a:gridCol w="457200"/>
                <a:gridCol w="381000"/>
                <a:gridCol w="440463"/>
                <a:gridCol w="445152"/>
                <a:gridCol w="445152"/>
                <a:gridCol w="445152"/>
                <a:gridCol w="445152"/>
                <a:gridCol w="534181"/>
                <a:gridCol w="445152"/>
              </a:tblGrid>
              <a:tr h="1097282">
                <a:tc>
                  <a:txBody>
                    <a:bodyPr/>
                    <a:lstStyle/>
                    <a:p>
                      <a:pPr marL="274320" algn="ctr"/>
                      <a:r>
                        <a:rPr lang="en-US" dirty="0" smtClean="0"/>
                        <a:t>UN-REDD (TS- targeted</a:t>
                      </a:r>
                      <a:r>
                        <a:rPr lang="en-US" baseline="0" dirty="0" smtClean="0"/>
                        <a:t> support)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Madagascar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Malawi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South Sudan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Tunisia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Zimbabwe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Guatemala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Peru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West Africa</a:t>
                      </a:r>
                      <a:r>
                        <a:rPr lang="en-US" sz="14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9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Mesoamerica</a:t>
                      </a:r>
                      <a:r>
                        <a:rPr lang="en-US" sz="14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10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</a:tr>
              <a:tr h="2895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FCPF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‘15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‘14</a:t>
                      </a:r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‘14</a:t>
                      </a:r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5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10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‘16</a:t>
                      </a:r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152399">
                <a:tc>
                  <a:txBody>
                    <a:bodyPr/>
                    <a:lstStyle/>
                    <a:p>
                      <a:pPr marL="91440"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REDD + Strategies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forest monitoring systems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TS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TS</a:t>
                      </a:r>
                      <a:endParaRPr lang="en-US" sz="11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 RELs &amp; RLs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9C000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Safeguards and Safeguards information systems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259080">
                <a:tc>
                  <a:txBody>
                    <a:bodyPr/>
                    <a:lstStyle/>
                    <a:p>
                      <a:pPr marL="91440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91440"/>
                      <a:r>
                        <a:rPr lang="en-US" sz="1400" dirty="0" smtClean="0"/>
                        <a:t>Forest governance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TS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TS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TS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3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3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91440"/>
                      <a:r>
                        <a:rPr lang="en-US" sz="1400" dirty="0" smtClean="0"/>
                        <a:t>Land</a:t>
                      </a:r>
                      <a:r>
                        <a:rPr lang="en-US" sz="1400" baseline="0" dirty="0" smtClean="0"/>
                        <a:t> tenure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TS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TS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Gender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Drivers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deforestation and forest degradation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0" u="none" strike="noStrike" kern="1200" dirty="0">
                        <a:solidFill>
                          <a:srgbClr val="9C000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Institutional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fiduciary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arrangements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TS</a:t>
                      </a:r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TS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TS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TS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Effective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participation of relevant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stakeholders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TS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TS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3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Cross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multi-stakeholder coordination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Information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sharing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knowledge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TS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4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Financial gaps</a:t>
                      </a:r>
                      <a:endParaRPr lang="en-US" sz="14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0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est Africa_fina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5061217" cy="3962400"/>
          </a:xfrm>
          <a:prstGeom prst="rect">
            <a:avLst/>
          </a:prstGeom>
        </p:spPr>
      </p:pic>
      <p:pic>
        <p:nvPicPr>
          <p:cNvPr id="29" name="Picture 28" descr="Mesoamerica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5105400" cy="399699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334000" y="3352800"/>
            <a:ext cx="2819400" cy="2209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15200" y="3276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 progress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4724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Concluded</a:t>
            </a:r>
            <a:endParaRPr lang="en-US" sz="11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9604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Indicative level of regional activity in NFMS &amp; RL/</a:t>
            </a:r>
            <a:r>
              <a:rPr lang="en-US" sz="3200" b="1" dirty="0" smtClean="0"/>
              <a:t>RELs as reflected in VRD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1855" y="6581001"/>
            <a:ext cx="7545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Own analysis using the Voluntary REDD+ Database, consulted in April 2015. </a:t>
            </a:r>
            <a:r>
              <a:rPr lang="en-US" sz="1200" dirty="0"/>
              <a:t>http://</a:t>
            </a:r>
            <a:r>
              <a:rPr lang="en-US" sz="1200" dirty="0" err="1"/>
              <a:t>www.fao.org</a:t>
            </a:r>
            <a:r>
              <a:rPr lang="en-US" sz="1200" dirty="0"/>
              <a:t>/forestry/</a:t>
            </a:r>
            <a:r>
              <a:rPr lang="en-US" sz="1200" dirty="0" err="1"/>
              <a:t>vrd</a:t>
            </a:r>
            <a:r>
              <a:rPr lang="en-US" sz="1200" dirty="0"/>
              <a:t>/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905000"/>
            <a:ext cx="416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West Africa</a:t>
            </a:r>
          </a:p>
          <a:p>
            <a:r>
              <a:rPr lang="en-US" sz="1600" dirty="0" smtClean="0"/>
              <a:t>NFMS &amp; RL/RELs work linked to other initiatives</a:t>
            </a:r>
          </a:p>
          <a:p>
            <a:r>
              <a:rPr lang="en-US" sz="1600" dirty="0" smtClean="0"/>
              <a:t>Many upcoming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979178" y="1905000"/>
            <a:ext cx="431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Mesoamerica</a:t>
            </a:r>
          </a:p>
          <a:p>
            <a:r>
              <a:rPr lang="en-US" sz="1600" dirty="0" smtClean="0"/>
              <a:t>More and more specific NFMS &amp; RL/RELs support</a:t>
            </a:r>
          </a:p>
          <a:p>
            <a:r>
              <a:rPr lang="en-US" sz="1600" dirty="0" smtClean="0"/>
              <a:t>Many concluded or concluding </a:t>
            </a:r>
            <a:endParaRPr lang="en-US" sz="16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990600" y="3276600"/>
            <a:ext cx="2895600" cy="22860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71800" y="3276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 progress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990600" y="4724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Concluded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26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46374</TotalTime>
  <Words>1116</Words>
  <Application>Microsoft Macintosh PowerPoint</Application>
  <PresentationFormat>On-screen Show (4:3)</PresentationFormat>
  <Paragraphs>233</Paragraphs>
  <Slides>16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10_Custom Design</vt:lpstr>
      <vt:lpstr>PowerPoint Presentation</vt:lpstr>
      <vt:lpstr>PowerPoint Presentation</vt:lpstr>
      <vt:lpstr>PowerPoint Presentation</vt:lpstr>
      <vt:lpstr>Countries &amp; Regions undertaking CNAs</vt:lpstr>
      <vt:lpstr>Focus areas chosen by countries</vt:lpstr>
      <vt:lpstr>Allocated budgets</vt:lpstr>
      <vt:lpstr>PowerPoint Presentation</vt:lpstr>
      <vt:lpstr>CNAs &amp; the broader REDD+ support</vt:lpstr>
      <vt:lpstr>Indicative level of regional activity in NFMS &amp; RL/RELs as reflected in VRD</vt:lpstr>
      <vt:lpstr>VRD is indicative of varying levels of REDD+ in most CNA countries</vt:lpstr>
      <vt:lpstr>CNA Process overview</vt:lpstr>
      <vt:lpstr>Progress to-date</vt:lpstr>
      <vt:lpstr>Insights so far</vt:lpstr>
      <vt:lpstr>Way forward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JCF</cp:lastModifiedBy>
  <cp:revision>290</cp:revision>
  <dcterms:created xsi:type="dcterms:W3CDTF">2012-09-11T07:20:24Z</dcterms:created>
  <dcterms:modified xsi:type="dcterms:W3CDTF">2015-05-22T14:22:05Z</dcterms:modified>
</cp:coreProperties>
</file>