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302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FF"/>
    <a:srgbClr val="FFFFCC"/>
    <a:srgbClr val="FBFD95"/>
    <a:srgbClr val="025C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7257" autoAdjust="0"/>
    <p:restoredTop sz="89698" autoAdjust="0"/>
  </p:normalViewPr>
  <p:slideViewPr>
    <p:cSldViewPr snapToObjects="1">
      <p:cViewPr varScale="1">
        <p:scale>
          <a:sx n="73" d="100"/>
          <a:sy n="73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8B7C3D-DBC2-40CB-8504-3A80CE0FCD5A}" type="datetimeFigureOut">
              <a:rPr lang="es-EC"/>
              <a:pPr>
                <a:defRPr/>
              </a:pPr>
              <a:t>22/02/2014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C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C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49D9049-5777-4BDD-BC4D-DC593D418543}" type="slidenum">
              <a:rPr lang="es-EC"/>
              <a:pPr>
                <a:defRPr/>
              </a:pPr>
              <a:t>‹#›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19B979-A1B3-4B29-9C64-B982017BBBBE}" type="datetime1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56390-0CA8-49A5-B90C-FDD25F85FA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D958CE-6AB8-4C13-A051-7C9CDB120253}" type="datetime1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C9A986-2AB1-4933-9890-1D9929967D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F644A0-E57C-4B99-B97E-624EC0795CB7}" type="datetime1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0300A-A717-41AF-BE2D-80E8615494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0E5CCA-A5FC-40BC-A314-05D94CD9F259}" type="datetime1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89948-D416-47E3-A40F-CF7C37FF2B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354D67-4F29-4362-A427-8914437CAB35}" type="datetime1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F1C6D-5E2A-47AC-8F7D-FE3379561D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237B90-6D59-4C52-AB14-AFAB27620053}" type="datetime1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A6D9C-0E98-4E9B-B753-206971D3F8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CCAD4B-49D5-4D04-937A-6B0BC47B54F9}" type="datetime1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9C08A-7E13-4EDE-8B06-99A575B6F9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2B5F8D-141F-43D4-949A-A5096CDC6D82}" type="datetime1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4B561B-76BC-4DF6-B54E-BEA0784FB8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062781-4825-44A1-8F5B-303E6CB6F930}" type="datetime1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C0FF38-97D3-438A-B255-FD659F0CB4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66F5CA-7DC0-4536-ABAC-494C0FCA0748}" type="datetime1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BBAC1-8286-4BD9-889A-1C132EDB2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5E31E9-ED4B-475C-8956-C3BA453CE492}" type="datetime1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C8DCD-7248-41AB-9EE0-622E6F3FB6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715712D-EC26-4D44-8805-0326D622BE80}" type="datetime1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A65525-7B05-4C38-99F5-53D91EB2D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5791200" y="457200"/>
            <a:ext cx="9144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Times New Roman" pitchFamily="18" charset="0"/>
              </a:rPr>
              <a:t>i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" y="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PGA RESEARCH TEAM – </a:t>
            </a:r>
            <a:r>
              <a:rPr kumimoji="0" lang="en-US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 revised</a:t>
            </a:r>
            <a:r>
              <a:rPr kumimoji="0" lang="en-US" b="1" i="1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on </a:t>
            </a:r>
            <a:r>
              <a:rPr kumimoji="0" lang="en-US" b="1" i="1" u="sng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20Feb2014 </a:t>
            </a:r>
            <a:endParaRPr kumimoji="0" lang="en-US" b="1" i="1" u="sng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Prof.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FrancisBisong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(Team Leader)	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Chairman-Climate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Change Working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Group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(CCWG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), 							Dean of Graduate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School,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University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of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Calabar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Mr.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Sylvanus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Abua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			Partnership Opportunities for Women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Empowerment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Realization 					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POWER) - Cross River State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Dr. Elizabeth Andrew-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Essien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	Member-CCWG, University of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Calabar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Dr. Joy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Atu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				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Member-CCWG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University of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Calabar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Omini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Oden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			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Media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Consultant, Cross River State, Nigeria.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Tony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Atah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				UN-REDD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team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13716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AsuquoOkon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Ecodev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Konsult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for Mangrove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site;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Martins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Egot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Ekuri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-initiative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Ekuri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Site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Amos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Kajang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/ Stephen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Kembre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CAMM-Conservation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Association of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Mbe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Moutain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site -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rotate according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specific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site</a:t>
            </a:r>
          </a:p>
          <a:p>
            <a:pPr eaLnBrk="0" hangingPunct="0">
              <a:tabLst>
                <a:tab pos="1371600" algn="l"/>
              </a:tabLst>
            </a:pPr>
            <a:endParaRPr lang="en-US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Inaoyom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Imong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				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WCS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representative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endParaRPr lang="en-US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Donatus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Adie					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CRS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Forestry Commission</a:t>
            </a:r>
          </a:p>
          <a:p>
            <a:pPr eaLnBrk="0" hangingPunct="0">
              <a:tabLst>
                <a:tab pos="1371600" algn="l"/>
              </a:tabLst>
            </a:pPr>
            <a:endParaRPr lang="en-US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1371600" algn="l"/>
              </a:tabLst>
            </a:pPr>
            <a:r>
              <a:rPr lang="en-US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+Need to add: </a:t>
            </a:r>
          </a:p>
          <a:p>
            <a:pPr eaLnBrk="0" hangingPunct="0">
              <a:tabLst>
                <a:tab pos="1371600" algn="l"/>
              </a:tabLst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legal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expert / environmental lawyer to be identified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(possibly Dean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Faculty of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Law/Victor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Offiong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1371600" algn="l"/>
              </a:tabLst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Representative from the Forestry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Research Institute of Nigeria (FRIN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Representative from Statistical Institute such as NISER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8404</TotalTime>
  <Words>16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TITULARES</dc:title>
  <dc:creator>Eureka 1</dc:creator>
  <cp:lastModifiedBy>Danae Issa</cp:lastModifiedBy>
  <cp:revision>175</cp:revision>
  <dcterms:created xsi:type="dcterms:W3CDTF">2013-02-13T02:13:49Z</dcterms:created>
  <dcterms:modified xsi:type="dcterms:W3CDTF">2014-02-22T21:01:38Z</dcterms:modified>
</cp:coreProperties>
</file>