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6" r:id="rId4"/>
    <p:sldId id="260" r:id="rId5"/>
    <p:sldId id="263" r:id="rId6"/>
    <p:sldId id="261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4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0CBE14-0B21-4064-A92D-775CB7153E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AFBA64-A117-42E5-9435-C89E484F2A10}">
      <dgm:prSet phldrT="[Text]" custT="1"/>
      <dgm:spPr>
        <a:solidFill>
          <a:srgbClr val="007033"/>
        </a:solidFill>
      </dgm:spPr>
      <dgm:t>
        <a:bodyPr/>
        <a:lstStyle/>
        <a:p>
          <a:r>
            <a:rPr lang="en-US" sz="2000" b="1" dirty="0" smtClean="0">
              <a:latin typeface="+mj-lt"/>
              <a:sym typeface="Wingdings 2"/>
            </a:rPr>
            <a:t> </a:t>
          </a:r>
          <a:r>
            <a:rPr lang="en-US" sz="2000" b="1" baseline="0" dirty="0" smtClean="0">
              <a:latin typeface="+mj-lt"/>
              <a:sym typeface="Wingdings 2"/>
            </a:rPr>
            <a:t>OVERVIEW ON POLICY</a:t>
          </a:r>
          <a:endParaRPr lang="en-US" sz="2000" b="1" baseline="0" dirty="0">
            <a:latin typeface="+mj-lt"/>
          </a:endParaRPr>
        </a:p>
      </dgm:t>
    </dgm:pt>
    <dgm:pt modelId="{8A83313B-A72E-4C37-B57B-AD4BBB8222B3}" type="parTrans" cxnId="{A43DF484-F2C0-4A06-9E7F-198EA5D55F8C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31BFFCC4-7A41-4A6B-BEA3-E0E95227CF05}" type="sibTrans" cxnId="{A43DF484-F2C0-4A06-9E7F-198EA5D55F8C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36530234-BBF8-44C6-B633-5214A3957100}">
      <dgm:prSet phldrT="[Text]" custT="1"/>
      <dgm:spPr>
        <a:solidFill>
          <a:srgbClr val="007033"/>
        </a:solidFill>
      </dgm:spPr>
      <dgm:t>
        <a:bodyPr/>
        <a:lstStyle/>
        <a:p>
          <a:r>
            <a:rPr lang="en-US" sz="2000" b="1" baseline="0" dirty="0" smtClean="0">
              <a:latin typeface="+mj-lt"/>
              <a:sym typeface="Wingdings 2"/>
            </a:rPr>
            <a:t> DISBURSEMENT METHODS</a:t>
          </a:r>
          <a:endParaRPr lang="en-US" sz="2000" b="1" baseline="0" dirty="0">
            <a:latin typeface="+mj-lt"/>
          </a:endParaRPr>
        </a:p>
      </dgm:t>
    </dgm:pt>
    <dgm:pt modelId="{72F49746-BF22-43B2-9A0A-6CF2A51962DF}" type="parTrans" cxnId="{C38CFB9A-4991-4DC8-BC2B-F8D66C03932C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4AFE4326-10BA-434D-8065-F33D0489EFCB}" type="sibTrans" cxnId="{C38CFB9A-4991-4DC8-BC2B-F8D66C03932C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57EC1EFB-CBC2-4BF0-A1A9-3AC6D41DACD3}">
      <dgm:prSet phldrT="[Text]" custT="1"/>
      <dgm:spPr>
        <a:solidFill>
          <a:srgbClr val="007033"/>
        </a:solidFill>
      </dgm:spPr>
      <dgm:t>
        <a:bodyPr/>
        <a:lstStyle/>
        <a:p>
          <a:r>
            <a:rPr lang="en-US" sz="2000" b="1" dirty="0" smtClean="0">
              <a:latin typeface="+mj-lt"/>
              <a:sym typeface="Wingdings 2"/>
            </a:rPr>
            <a:t> </a:t>
          </a:r>
          <a:r>
            <a:rPr lang="en-US" sz="2000" b="1" baseline="0" dirty="0" smtClean="0">
              <a:latin typeface="+mj-lt"/>
              <a:sym typeface="Wingdings 2"/>
            </a:rPr>
            <a:t>PROCESS OF DISBURSEMENT</a:t>
          </a:r>
          <a:endParaRPr lang="en-US" sz="2000" b="1" baseline="0" dirty="0">
            <a:latin typeface="+mj-lt"/>
          </a:endParaRPr>
        </a:p>
      </dgm:t>
    </dgm:pt>
    <dgm:pt modelId="{536E091C-D5DE-42F0-990E-93CEED917554}" type="parTrans" cxnId="{37D66A08-1F3C-4625-84E4-6AAA2C5A1B4E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1195B497-A9DE-4686-80A9-168BB45C9356}" type="sibTrans" cxnId="{37D66A08-1F3C-4625-84E4-6AAA2C5A1B4E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C1CCEAE6-1652-4D46-ADBA-F6AA2EFBA510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2000" b="1" dirty="0" smtClean="0">
              <a:latin typeface="+mj-lt"/>
              <a:sym typeface="Wingdings 2"/>
            </a:rPr>
            <a:t> DIFFICULTIES, CHALLENGES</a:t>
          </a:r>
          <a:endParaRPr lang="en-US" sz="2000" b="1" baseline="0" dirty="0">
            <a:latin typeface="+mj-lt"/>
          </a:endParaRPr>
        </a:p>
      </dgm:t>
    </dgm:pt>
    <dgm:pt modelId="{5FCF4F40-8613-40A1-8D06-19283E0524BF}" type="parTrans" cxnId="{0559257D-9037-4E36-85E0-39E6D676D838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72CB5880-A993-4A20-A2FA-FC8ECBA8ADEA}" type="sibTrans" cxnId="{0559257D-9037-4E36-85E0-39E6D676D838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B7B97A6C-DE00-4414-A07B-93ED2D6B165C}">
      <dgm:prSet custT="1"/>
      <dgm:spPr>
        <a:solidFill>
          <a:srgbClr val="00642D"/>
        </a:solidFill>
      </dgm:spPr>
      <dgm:t>
        <a:bodyPr/>
        <a:lstStyle/>
        <a:p>
          <a:r>
            <a:rPr lang="en-US" sz="2000" b="1" baseline="0" smtClean="0">
              <a:latin typeface="+mj-lt"/>
              <a:sym typeface="Wingdings 2"/>
            </a:rPr>
            <a:t> </a:t>
          </a:r>
          <a:r>
            <a:rPr lang="en-US" sz="2000" b="1" baseline="0" smtClean="0">
              <a:latin typeface="+mj-lt"/>
            </a:rPr>
            <a:t>KEY MESSAGE</a:t>
          </a:r>
          <a:endParaRPr lang="en-US" sz="2000" b="1" baseline="0" dirty="0">
            <a:latin typeface="+mj-lt"/>
          </a:endParaRPr>
        </a:p>
      </dgm:t>
    </dgm:pt>
    <dgm:pt modelId="{595672DD-8812-45D2-B3E8-E406BE108B19}" type="parTrans" cxnId="{565346F7-9061-45EA-9F06-F9EA554C5745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ED71B10F-C229-49D4-B5A0-22896CF5D69B}" type="sibTrans" cxnId="{565346F7-9061-45EA-9F06-F9EA554C5745}">
      <dgm:prSet/>
      <dgm:spPr/>
      <dgm:t>
        <a:bodyPr/>
        <a:lstStyle/>
        <a:p>
          <a:endParaRPr lang="en-US" sz="2000" b="1">
            <a:latin typeface="+mj-lt"/>
          </a:endParaRPr>
        </a:p>
      </dgm:t>
    </dgm:pt>
    <dgm:pt modelId="{A1440C33-C492-429F-9193-6165E60696B4}">
      <dgm:prSet phldrT="[Text]" custT="1"/>
      <dgm:spPr>
        <a:solidFill>
          <a:srgbClr val="00642D"/>
        </a:solidFill>
      </dgm:spPr>
      <dgm:t>
        <a:bodyPr/>
        <a:lstStyle/>
        <a:p>
          <a:r>
            <a:rPr lang="en-US" sz="2000" b="1" smtClean="0">
              <a:latin typeface="+mj-lt"/>
              <a:sym typeface="Wingdings 2"/>
            </a:rPr>
            <a:t> </a:t>
          </a:r>
          <a:r>
            <a:rPr lang="en-US" sz="2000" b="1" baseline="0" smtClean="0">
              <a:latin typeface="+mj-lt"/>
            </a:rPr>
            <a:t>THE WAY FORWARD</a:t>
          </a:r>
          <a:endParaRPr lang="en-US" sz="2000" b="1" baseline="0" dirty="0">
            <a:latin typeface="+mj-lt"/>
          </a:endParaRPr>
        </a:p>
      </dgm:t>
    </dgm:pt>
    <dgm:pt modelId="{411CA3CB-0E24-4B14-950D-5D749DD61A43}" type="parTrans" cxnId="{E42915F5-8B9F-494C-882A-7A9C778F554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A977900-2592-48A8-B063-6C83C1BFBBE4}" type="sibTrans" cxnId="{E42915F5-8B9F-494C-882A-7A9C778F554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D8BEBF2-A92C-416C-8048-27435985B53A}" type="pres">
      <dgm:prSet presAssocID="{ED0CBE14-0B21-4064-A92D-775CB7153E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D0F2E-FA2D-43DC-A851-6C9EEC17448F}" type="pres">
      <dgm:prSet presAssocID="{83AFBA64-A117-42E5-9435-C89E484F2A10}" presName="parentLin" presStyleCnt="0"/>
      <dgm:spPr/>
    </dgm:pt>
    <dgm:pt modelId="{58662780-AABC-4D5F-AF56-FB7F3B06FD39}" type="pres">
      <dgm:prSet presAssocID="{83AFBA64-A117-42E5-9435-C89E484F2A1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85BCB1F7-A7CB-4A24-9E25-7B656C8679A9}" type="pres">
      <dgm:prSet presAssocID="{83AFBA64-A117-42E5-9435-C89E484F2A1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10765-A20C-4788-98FB-BDCA7BAE70E3}" type="pres">
      <dgm:prSet presAssocID="{83AFBA64-A117-42E5-9435-C89E484F2A10}" presName="negativeSpace" presStyleCnt="0"/>
      <dgm:spPr/>
    </dgm:pt>
    <dgm:pt modelId="{CAD9BA6D-1710-4FA2-B1A3-062A14516454}" type="pres">
      <dgm:prSet presAssocID="{83AFBA64-A117-42E5-9435-C89E484F2A10}" presName="childText" presStyleLbl="conFgAcc1" presStyleIdx="0" presStyleCnt="6">
        <dgm:presLayoutVars>
          <dgm:bulletEnabled val="1"/>
        </dgm:presLayoutVars>
      </dgm:prSet>
      <dgm:spPr/>
    </dgm:pt>
    <dgm:pt modelId="{41D8E94A-213B-4E57-9780-40063636C952}" type="pres">
      <dgm:prSet presAssocID="{31BFFCC4-7A41-4A6B-BEA3-E0E95227CF05}" presName="spaceBetweenRectangles" presStyleCnt="0"/>
      <dgm:spPr/>
    </dgm:pt>
    <dgm:pt modelId="{BC620E80-B294-4693-92DC-77A1EB538E4C}" type="pres">
      <dgm:prSet presAssocID="{36530234-BBF8-44C6-B633-5214A3957100}" presName="parentLin" presStyleCnt="0"/>
      <dgm:spPr/>
    </dgm:pt>
    <dgm:pt modelId="{7F67D0DD-C2C4-4D29-9D65-5EA368FA81FE}" type="pres">
      <dgm:prSet presAssocID="{36530234-BBF8-44C6-B633-5214A395710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1847AF4B-6BA8-43F3-AC40-44057B0B8DA6}" type="pres">
      <dgm:prSet presAssocID="{36530234-BBF8-44C6-B633-5214A395710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2227A-4E11-40B1-B59C-7EAF59165AB6}" type="pres">
      <dgm:prSet presAssocID="{36530234-BBF8-44C6-B633-5214A3957100}" presName="negativeSpace" presStyleCnt="0"/>
      <dgm:spPr/>
    </dgm:pt>
    <dgm:pt modelId="{3DC6B1B1-1C41-4E14-BEF7-745300C10F71}" type="pres">
      <dgm:prSet presAssocID="{36530234-BBF8-44C6-B633-5214A3957100}" presName="childText" presStyleLbl="conFgAcc1" presStyleIdx="1" presStyleCnt="6">
        <dgm:presLayoutVars>
          <dgm:bulletEnabled val="1"/>
        </dgm:presLayoutVars>
      </dgm:prSet>
      <dgm:spPr/>
    </dgm:pt>
    <dgm:pt modelId="{1366EAB8-CF39-41A0-9BC6-4C326037BC34}" type="pres">
      <dgm:prSet presAssocID="{4AFE4326-10BA-434D-8065-F33D0489EFCB}" presName="spaceBetweenRectangles" presStyleCnt="0"/>
      <dgm:spPr/>
    </dgm:pt>
    <dgm:pt modelId="{9E24E6B8-371A-4F7F-B303-C144F2081E1E}" type="pres">
      <dgm:prSet presAssocID="{57EC1EFB-CBC2-4BF0-A1A9-3AC6D41DACD3}" presName="parentLin" presStyleCnt="0"/>
      <dgm:spPr/>
    </dgm:pt>
    <dgm:pt modelId="{FF1047A9-FFCC-43F3-95FF-641B7343ACD5}" type="pres">
      <dgm:prSet presAssocID="{57EC1EFB-CBC2-4BF0-A1A9-3AC6D41DACD3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349FEE11-F2C5-4408-A1E9-801FFEA83BA4}" type="pres">
      <dgm:prSet presAssocID="{57EC1EFB-CBC2-4BF0-A1A9-3AC6D41DACD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5C790-B2B8-4F36-9DC6-56A7C02EA701}" type="pres">
      <dgm:prSet presAssocID="{57EC1EFB-CBC2-4BF0-A1A9-3AC6D41DACD3}" presName="negativeSpace" presStyleCnt="0"/>
      <dgm:spPr/>
    </dgm:pt>
    <dgm:pt modelId="{CBE9680F-CED1-4E5A-A4D1-412323776BAB}" type="pres">
      <dgm:prSet presAssocID="{57EC1EFB-CBC2-4BF0-A1A9-3AC6D41DACD3}" presName="childText" presStyleLbl="conFgAcc1" presStyleIdx="2" presStyleCnt="6">
        <dgm:presLayoutVars>
          <dgm:bulletEnabled val="1"/>
        </dgm:presLayoutVars>
      </dgm:prSet>
      <dgm:spPr/>
    </dgm:pt>
    <dgm:pt modelId="{83007569-D1AC-4A6C-AAF9-46F64B5A5E9B}" type="pres">
      <dgm:prSet presAssocID="{1195B497-A9DE-4686-80A9-168BB45C9356}" presName="spaceBetweenRectangles" presStyleCnt="0"/>
      <dgm:spPr/>
    </dgm:pt>
    <dgm:pt modelId="{53B66A5E-4C14-4492-A35E-D9152E7034AF}" type="pres">
      <dgm:prSet presAssocID="{C1CCEAE6-1652-4D46-ADBA-F6AA2EFBA510}" presName="parentLin" presStyleCnt="0"/>
      <dgm:spPr/>
    </dgm:pt>
    <dgm:pt modelId="{E77A8F0C-231B-43D3-A809-2D2330BC2687}" type="pres">
      <dgm:prSet presAssocID="{C1CCEAE6-1652-4D46-ADBA-F6AA2EFBA510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68F2937-B7CB-4E42-93AB-1B5A96878565}" type="pres">
      <dgm:prSet presAssocID="{C1CCEAE6-1652-4D46-ADBA-F6AA2EFBA51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05DDC-C227-4671-BED8-BB0763488911}" type="pres">
      <dgm:prSet presAssocID="{C1CCEAE6-1652-4D46-ADBA-F6AA2EFBA510}" presName="negativeSpace" presStyleCnt="0"/>
      <dgm:spPr/>
    </dgm:pt>
    <dgm:pt modelId="{E048AD3D-325C-4D16-A6C4-B7154AF6D21A}" type="pres">
      <dgm:prSet presAssocID="{C1CCEAE6-1652-4D46-ADBA-F6AA2EFBA510}" presName="childText" presStyleLbl="conFgAcc1" presStyleIdx="3" presStyleCnt="6">
        <dgm:presLayoutVars>
          <dgm:bulletEnabled val="1"/>
        </dgm:presLayoutVars>
      </dgm:prSet>
      <dgm:spPr/>
    </dgm:pt>
    <dgm:pt modelId="{289666F6-85C4-41F1-BC9A-5A15A78E15F0}" type="pres">
      <dgm:prSet presAssocID="{72CB5880-A993-4A20-A2FA-FC8ECBA8ADEA}" presName="spaceBetweenRectangles" presStyleCnt="0"/>
      <dgm:spPr/>
    </dgm:pt>
    <dgm:pt modelId="{6ED87800-750F-4EBA-8A05-FE8C549075D8}" type="pres">
      <dgm:prSet presAssocID="{A1440C33-C492-429F-9193-6165E60696B4}" presName="parentLin" presStyleCnt="0"/>
      <dgm:spPr/>
    </dgm:pt>
    <dgm:pt modelId="{DE403271-4055-40A9-A5A0-BBAE21B357DE}" type="pres">
      <dgm:prSet presAssocID="{A1440C33-C492-429F-9193-6165E60696B4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E9D1CA5F-1E99-4BCF-9F61-F28FB276825F}" type="pres">
      <dgm:prSet presAssocID="{A1440C33-C492-429F-9193-6165E60696B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2BD3F-F4BB-4924-90E7-335F08FA5439}" type="pres">
      <dgm:prSet presAssocID="{A1440C33-C492-429F-9193-6165E60696B4}" presName="negativeSpace" presStyleCnt="0"/>
      <dgm:spPr/>
    </dgm:pt>
    <dgm:pt modelId="{089F2864-C8F0-43FC-8D07-C93043325928}" type="pres">
      <dgm:prSet presAssocID="{A1440C33-C492-429F-9193-6165E60696B4}" presName="childText" presStyleLbl="conFgAcc1" presStyleIdx="4" presStyleCnt="6">
        <dgm:presLayoutVars>
          <dgm:bulletEnabled val="1"/>
        </dgm:presLayoutVars>
      </dgm:prSet>
      <dgm:spPr/>
    </dgm:pt>
    <dgm:pt modelId="{162A3DE6-DBB9-4B2C-93CC-0FB6674A99A3}" type="pres">
      <dgm:prSet presAssocID="{4A977900-2592-48A8-B063-6C83C1BFBBE4}" presName="spaceBetweenRectangles" presStyleCnt="0"/>
      <dgm:spPr/>
    </dgm:pt>
    <dgm:pt modelId="{F338E33D-E882-466C-B761-CC9AA2ABC33C}" type="pres">
      <dgm:prSet presAssocID="{B7B97A6C-DE00-4414-A07B-93ED2D6B165C}" presName="parentLin" presStyleCnt="0"/>
      <dgm:spPr/>
    </dgm:pt>
    <dgm:pt modelId="{56C224D0-399F-42A5-802D-B835646ECEFC}" type="pres">
      <dgm:prSet presAssocID="{B7B97A6C-DE00-4414-A07B-93ED2D6B165C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AB8907BA-11A4-46D3-A182-00403DCB45CC}" type="pres">
      <dgm:prSet presAssocID="{B7B97A6C-DE00-4414-A07B-93ED2D6B165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C66B2-564C-4502-8C0C-EC2692496E3B}" type="pres">
      <dgm:prSet presAssocID="{B7B97A6C-DE00-4414-A07B-93ED2D6B165C}" presName="negativeSpace" presStyleCnt="0"/>
      <dgm:spPr/>
    </dgm:pt>
    <dgm:pt modelId="{B3E3CA55-EA06-4FE1-A4F3-70378018A60A}" type="pres">
      <dgm:prSet presAssocID="{B7B97A6C-DE00-4414-A07B-93ED2D6B165C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559257D-9037-4E36-85E0-39E6D676D838}" srcId="{ED0CBE14-0B21-4064-A92D-775CB7153EE0}" destId="{C1CCEAE6-1652-4D46-ADBA-F6AA2EFBA510}" srcOrd="3" destOrd="0" parTransId="{5FCF4F40-8613-40A1-8D06-19283E0524BF}" sibTransId="{72CB5880-A993-4A20-A2FA-FC8ECBA8ADEA}"/>
    <dgm:cxn modelId="{E5837306-C877-4A16-A2CC-B6181BACB6CB}" type="presOf" srcId="{B7B97A6C-DE00-4414-A07B-93ED2D6B165C}" destId="{56C224D0-399F-42A5-802D-B835646ECEFC}" srcOrd="0" destOrd="0" presId="urn:microsoft.com/office/officeart/2005/8/layout/list1"/>
    <dgm:cxn modelId="{B0FA400B-3564-4587-A33B-23AE7CA89BFC}" type="presOf" srcId="{36530234-BBF8-44C6-B633-5214A3957100}" destId="{7F67D0DD-C2C4-4D29-9D65-5EA368FA81FE}" srcOrd="0" destOrd="0" presId="urn:microsoft.com/office/officeart/2005/8/layout/list1"/>
    <dgm:cxn modelId="{0B3A8468-0CD9-41A9-BB32-D84F1F3A8D23}" type="presOf" srcId="{36530234-BBF8-44C6-B633-5214A3957100}" destId="{1847AF4B-6BA8-43F3-AC40-44057B0B8DA6}" srcOrd="1" destOrd="0" presId="urn:microsoft.com/office/officeart/2005/8/layout/list1"/>
    <dgm:cxn modelId="{8C0B2669-402B-4B28-9AE6-FF97D6885E50}" type="presOf" srcId="{C1CCEAE6-1652-4D46-ADBA-F6AA2EFBA510}" destId="{E77A8F0C-231B-43D3-A809-2D2330BC2687}" srcOrd="0" destOrd="0" presId="urn:microsoft.com/office/officeart/2005/8/layout/list1"/>
    <dgm:cxn modelId="{09AA7D3E-98C2-494C-8096-162F294931B0}" type="presOf" srcId="{A1440C33-C492-429F-9193-6165E60696B4}" destId="{DE403271-4055-40A9-A5A0-BBAE21B357DE}" srcOrd="0" destOrd="0" presId="urn:microsoft.com/office/officeart/2005/8/layout/list1"/>
    <dgm:cxn modelId="{ABFAED60-161C-4853-9A24-147F0B20ACF0}" type="presOf" srcId="{83AFBA64-A117-42E5-9435-C89E484F2A10}" destId="{58662780-AABC-4D5F-AF56-FB7F3B06FD39}" srcOrd="0" destOrd="0" presId="urn:microsoft.com/office/officeart/2005/8/layout/list1"/>
    <dgm:cxn modelId="{D7AE18B3-5D0C-4D0A-B844-C743A295A890}" type="presOf" srcId="{A1440C33-C492-429F-9193-6165E60696B4}" destId="{E9D1CA5F-1E99-4BCF-9F61-F28FB276825F}" srcOrd="1" destOrd="0" presId="urn:microsoft.com/office/officeart/2005/8/layout/list1"/>
    <dgm:cxn modelId="{E42915F5-8B9F-494C-882A-7A9C778F5543}" srcId="{ED0CBE14-0B21-4064-A92D-775CB7153EE0}" destId="{A1440C33-C492-429F-9193-6165E60696B4}" srcOrd="4" destOrd="0" parTransId="{411CA3CB-0E24-4B14-950D-5D749DD61A43}" sibTransId="{4A977900-2592-48A8-B063-6C83C1BFBBE4}"/>
    <dgm:cxn modelId="{C38CFB9A-4991-4DC8-BC2B-F8D66C03932C}" srcId="{ED0CBE14-0B21-4064-A92D-775CB7153EE0}" destId="{36530234-BBF8-44C6-B633-5214A3957100}" srcOrd="1" destOrd="0" parTransId="{72F49746-BF22-43B2-9A0A-6CF2A51962DF}" sibTransId="{4AFE4326-10BA-434D-8065-F33D0489EFCB}"/>
    <dgm:cxn modelId="{37D66A08-1F3C-4625-84E4-6AAA2C5A1B4E}" srcId="{ED0CBE14-0B21-4064-A92D-775CB7153EE0}" destId="{57EC1EFB-CBC2-4BF0-A1A9-3AC6D41DACD3}" srcOrd="2" destOrd="0" parTransId="{536E091C-D5DE-42F0-990E-93CEED917554}" sibTransId="{1195B497-A9DE-4686-80A9-168BB45C9356}"/>
    <dgm:cxn modelId="{5E7A52AB-9CF7-4F8E-AA2C-14E4D9F7D00C}" type="presOf" srcId="{B7B97A6C-DE00-4414-A07B-93ED2D6B165C}" destId="{AB8907BA-11A4-46D3-A182-00403DCB45CC}" srcOrd="1" destOrd="0" presId="urn:microsoft.com/office/officeart/2005/8/layout/list1"/>
    <dgm:cxn modelId="{DD9A3080-403C-4587-AD97-2AA8E8A8B00A}" type="presOf" srcId="{57EC1EFB-CBC2-4BF0-A1A9-3AC6D41DACD3}" destId="{349FEE11-F2C5-4408-A1E9-801FFEA83BA4}" srcOrd="1" destOrd="0" presId="urn:microsoft.com/office/officeart/2005/8/layout/list1"/>
    <dgm:cxn modelId="{565346F7-9061-45EA-9F06-F9EA554C5745}" srcId="{ED0CBE14-0B21-4064-A92D-775CB7153EE0}" destId="{B7B97A6C-DE00-4414-A07B-93ED2D6B165C}" srcOrd="5" destOrd="0" parTransId="{595672DD-8812-45D2-B3E8-E406BE108B19}" sibTransId="{ED71B10F-C229-49D4-B5A0-22896CF5D69B}"/>
    <dgm:cxn modelId="{9A1EC497-0CA1-4119-B437-964FCC02775A}" type="presOf" srcId="{57EC1EFB-CBC2-4BF0-A1A9-3AC6D41DACD3}" destId="{FF1047A9-FFCC-43F3-95FF-641B7343ACD5}" srcOrd="0" destOrd="0" presId="urn:microsoft.com/office/officeart/2005/8/layout/list1"/>
    <dgm:cxn modelId="{A43DF484-F2C0-4A06-9E7F-198EA5D55F8C}" srcId="{ED0CBE14-0B21-4064-A92D-775CB7153EE0}" destId="{83AFBA64-A117-42E5-9435-C89E484F2A10}" srcOrd="0" destOrd="0" parTransId="{8A83313B-A72E-4C37-B57B-AD4BBB8222B3}" sibTransId="{31BFFCC4-7A41-4A6B-BEA3-E0E95227CF05}"/>
    <dgm:cxn modelId="{A74680DF-F28A-446B-A543-D21909CBBE9D}" type="presOf" srcId="{C1CCEAE6-1652-4D46-ADBA-F6AA2EFBA510}" destId="{768F2937-B7CB-4E42-93AB-1B5A96878565}" srcOrd="1" destOrd="0" presId="urn:microsoft.com/office/officeart/2005/8/layout/list1"/>
    <dgm:cxn modelId="{99A09EA2-EAB7-4DAE-828C-DA220A6ECCA9}" type="presOf" srcId="{ED0CBE14-0B21-4064-A92D-775CB7153EE0}" destId="{2D8BEBF2-A92C-416C-8048-27435985B53A}" srcOrd="0" destOrd="0" presId="urn:microsoft.com/office/officeart/2005/8/layout/list1"/>
    <dgm:cxn modelId="{24B17D0B-BD92-4921-BAC0-B9999B484689}" type="presOf" srcId="{83AFBA64-A117-42E5-9435-C89E484F2A10}" destId="{85BCB1F7-A7CB-4A24-9E25-7B656C8679A9}" srcOrd="1" destOrd="0" presId="urn:microsoft.com/office/officeart/2005/8/layout/list1"/>
    <dgm:cxn modelId="{F7F980C7-CA5A-44C3-AB38-CFE1996718CD}" type="presParOf" srcId="{2D8BEBF2-A92C-416C-8048-27435985B53A}" destId="{505D0F2E-FA2D-43DC-A851-6C9EEC17448F}" srcOrd="0" destOrd="0" presId="urn:microsoft.com/office/officeart/2005/8/layout/list1"/>
    <dgm:cxn modelId="{994D800B-9EB8-4267-960D-FAE0B61F8610}" type="presParOf" srcId="{505D0F2E-FA2D-43DC-A851-6C9EEC17448F}" destId="{58662780-AABC-4D5F-AF56-FB7F3B06FD39}" srcOrd="0" destOrd="0" presId="urn:microsoft.com/office/officeart/2005/8/layout/list1"/>
    <dgm:cxn modelId="{99332D02-55E0-4C1B-BE0B-0BCE981C324A}" type="presParOf" srcId="{505D0F2E-FA2D-43DC-A851-6C9EEC17448F}" destId="{85BCB1F7-A7CB-4A24-9E25-7B656C8679A9}" srcOrd="1" destOrd="0" presId="urn:microsoft.com/office/officeart/2005/8/layout/list1"/>
    <dgm:cxn modelId="{C9BEFE5B-92DB-4DDB-BD5E-121A6F4B031A}" type="presParOf" srcId="{2D8BEBF2-A92C-416C-8048-27435985B53A}" destId="{3BD10765-A20C-4788-98FB-BDCA7BAE70E3}" srcOrd="1" destOrd="0" presId="urn:microsoft.com/office/officeart/2005/8/layout/list1"/>
    <dgm:cxn modelId="{FC055EC2-D769-4E1C-A86B-EE5DF909FFCF}" type="presParOf" srcId="{2D8BEBF2-A92C-416C-8048-27435985B53A}" destId="{CAD9BA6D-1710-4FA2-B1A3-062A14516454}" srcOrd="2" destOrd="0" presId="urn:microsoft.com/office/officeart/2005/8/layout/list1"/>
    <dgm:cxn modelId="{7AF948DB-FBF4-4BC2-8569-BD4012137AAD}" type="presParOf" srcId="{2D8BEBF2-A92C-416C-8048-27435985B53A}" destId="{41D8E94A-213B-4E57-9780-40063636C952}" srcOrd="3" destOrd="0" presId="urn:microsoft.com/office/officeart/2005/8/layout/list1"/>
    <dgm:cxn modelId="{D7780091-3F03-432F-AF9B-A531936BD190}" type="presParOf" srcId="{2D8BEBF2-A92C-416C-8048-27435985B53A}" destId="{BC620E80-B294-4693-92DC-77A1EB538E4C}" srcOrd="4" destOrd="0" presId="urn:microsoft.com/office/officeart/2005/8/layout/list1"/>
    <dgm:cxn modelId="{AF78D07B-2CBF-495C-8D3C-1E8C310742C2}" type="presParOf" srcId="{BC620E80-B294-4693-92DC-77A1EB538E4C}" destId="{7F67D0DD-C2C4-4D29-9D65-5EA368FA81FE}" srcOrd="0" destOrd="0" presId="urn:microsoft.com/office/officeart/2005/8/layout/list1"/>
    <dgm:cxn modelId="{2105CFE8-076B-4345-862B-6A3FC0C6CB4E}" type="presParOf" srcId="{BC620E80-B294-4693-92DC-77A1EB538E4C}" destId="{1847AF4B-6BA8-43F3-AC40-44057B0B8DA6}" srcOrd="1" destOrd="0" presId="urn:microsoft.com/office/officeart/2005/8/layout/list1"/>
    <dgm:cxn modelId="{7D81C201-B55A-49A2-AD19-AC718A0BD0CF}" type="presParOf" srcId="{2D8BEBF2-A92C-416C-8048-27435985B53A}" destId="{8002227A-4E11-40B1-B59C-7EAF59165AB6}" srcOrd="5" destOrd="0" presId="urn:microsoft.com/office/officeart/2005/8/layout/list1"/>
    <dgm:cxn modelId="{96A6DC58-3AF6-4EF2-B7C7-54D59326296B}" type="presParOf" srcId="{2D8BEBF2-A92C-416C-8048-27435985B53A}" destId="{3DC6B1B1-1C41-4E14-BEF7-745300C10F71}" srcOrd="6" destOrd="0" presId="urn:microsoft.com/office/officeart/2005/8/layout/list1"/>
    <dgm:cxn modelId="{4EF6A466-78C6-4EE9-94DB-EB326DE5AD2C}" type="presParOf" srcId="{2D8BEBF2-A92C-416C-8048-27435985B53A}" destId="{1366EAB8-CF39-41A0-9BC6-4C326037BC34}" srcOrd="7" destOrd="0" presId="urn:microsoft.com/office/officeart/2005/8/layout/list1"/>
    <dgm:cxn modelId="{F8B9B1A7-4537-481F-B845-C5C1DC594A31}" type="presParOf" srcId="{2D8BEBF2-A92C-416C-8048-27435985B53A}" destId="{9E24E6B8-371A-4F7F-B303-C144F2081E1E}" srcOrd="8" destOrd="0" presId="urn:microsoft.com/office/officeart/2005/8/layout/list1"/>
    <dgm:cxn modelId="{13C19E72-9FBA-4596-A813-81DA62D7AD31}" type="presParOf" srcId="{9E24E6B8-371A-4F7F-B303-C144F2081E1E}" destId="{FF1047A9-FFCC-43F3-95FF-641B7343ACD5}" srcOrd="0" destOrd="0" presId="urn:microsoft.com/office/officeart/2005/8/layout/list1"/>
    <dgm:cxn modelId="{454366AB-BDD7-4415-AFE9-5DF36AD3F422}" type="presParOf" srcId="{9E24E6B8-371A-4F7F-B303-C144F2081E1E}" destId="{349FEE11-F2C5-4408-A1E9-801FFEA83BA4}" srcOrd="1" destOrd="0" presId="urn:microsoft.com/office/officeart/2005/8/layout/list1"/>
    <dgm:cxn modelId="{524AF724-545B-4CBC-9F0D-ECEE90BC6B18}" type="presParOf" srcId="{2D8BEBF2-A92C-416C-8048-27435985B53A}" destId="{6495C790-B2B8-4F36-9DC6-56A7C02EA701}" srcOrd="9" destOrd="0" presId="urn:microsoft.com/office/officeart/2005/8/layout/list1"/>
    <dgm:cxn modelId="{288D9ADD-4369-4929-9C85-B2CE990A6C71}" type="presParOf" srcId="{2D8BEBF2-A92C-416C-8048-27435985B53A}" destId="{CBE9680F-CED1-4E5A-A4D1-412323776BAB}" srcOrd="10" destOrd="0" presId="urn:microsoft.com/office/officeart/2005/8/layout/list1"/>
    <dgm:cxn modelId="{6998BA77-0336-430F-95D4-DEF63532AACF}" type="presParOf" srcId="{2D8BEBF2-A92C-416C-8048-27435985B53A}" destId="{83007569-D1AC-4A6C-AAF9-46F64B5A5E9B}" srcOrd="11" destOrd="0" presId="urn:microsoft.com/office/officeart/2005/8/layout/list1"/>
    <dgm:cxn modelId="{F309560F-CB86-420E-996E-C67CCF8F4988}" type="presParOf" srcId="{2D8BEBF2-A92C-416C-8048-27435985B53A}" destId="{53B66A5E-4C14-4492-A35E-D9152E7034AF}" srcOrd="12" destOrd="0" presId="urn:microsoft.com/office/officeart/2005/8/layout/list1"/>
    <dgm:cxn modelId="{6ABED283-1D38-4D8E-B494-20B8EC2251C4}" type="presParOf" srcId="{53B66A5E-4C14-4492-A35E-D9152E7034AF}" destId="{E77A8F0C-231B-43D3-A809-2D2330BC2687}" srcOrd="0" destOrd="0" presId="urn:microsoft.com/office/officeart/2005/8/layout/list1"/>
    <dgm:cxn modelId="{74108471-9A08-4A40-9CD8-00C9E28EFBD3}" type="presParOf" srcId="{53B66A5E-4C14-4492-A35E-D9152E7034AF}" destId="{768F2937-B7CB-4E42-93AB-1B5A96878565}" srcOrd="1" destOrd="0" presId="urn:microsoft.com/office/officeart/2005/8/layout/list1"/>
    <dgm:cxn modelId="{55FDB3D2-6550-4F51-BB08-06FF9CE962C5}" type="presParOf" srcId="{2D8BEBF2-A92C-416C-8048-27435985B53A}" destId="{88D05DDC-C227-4671-BED8-BB0763488911}" srcOrd="13" destOrd="0" presId="urn:microsoft.com/office/officeart/2005/8/layout/list1"/>
    <dgm:cxn modelId="{A4166ED1-285A-41B4-9722-B49D645C7D49}" type="presParOf" srcId="{2D8BEBF2-A92C-416C-8048-27435985B53A}" destId="{E048AD3D-325C-4D16-A6C4-B7154AF6D21A}" srcOrd="14" destOrd="0" presId="urn:microsoft.com/office/officeart/2005/8/layout/list1"/>
    <dgm:cxn modelId="{FEE120F1-AB9F-46A0-866D-BE431F4D1D9E}" type="presParOf" srcId="{2D8BEBF2-A92C-416C-8048-27435985B53A}" destId="{289666F6-85C4-41F1-BC9A-5A15A78E15F0}" srcOrd="15" destOrd="0" presId="urn:microsoft.com/office/officeart/2005/8/layout/list1"/>
    <dgm:cxn modelId="{752F5A47-39BB-427E-A3A7-21A61B1216D4}" type="presParOf" srcId="{2D8BEBF2-A92C-416C-8048-27435985B53A}" destId="{6ED87800-750F-4EBA-8A05-FE8C549075D8}" srcOrd="16" destOrd="0" presId="urn:microsoft.com/office/officeart/2005/8/layout/list1"/>
    <dgm:cxn modelId="{8E90686A-6723-4A89-968E-5A77A04B78D4}" type="presParOf" srcId="{6ED87800-750F-4EBA-8A05-FE8C549075D8}" destId="{DE403271-4055-40A9-A5A0-BBAE21B357DE}" srcOrd="0" destOrd="0" presId="urn:microsoft.com/office/officeart/2005/8/layout/list1"/>
    <dgm:cxn modelId="{407445FE-DF78-4E44-8A29-2878138A8B53}" type="presParOf" srcId="{6ED87800-750F-4EBA-8A05-FE8C549075D8}" destId="{E9D1CA5F-1E99-4BCF-9F61-F28FB276825F}" srcOrd="1" destOrd="0" presId="urn:microsoft.com/office/officeart/2005/8/layout/list1"/>
    <dgm:cxn modelId="{14EF50A6-FFD7-47DA-A526-A24A13DDF492}" type="presParOf" srcId="{2D8BEBF2-A92C-416C-8048-27435985B53A}" destId="{EE42BD3F-F4BB-4924-90E7-335F08FA5439}" srcOrd="17" destOrd="0" presId="urn:microsoft.com/office/officeart/2005/8/layout/list1"/>
    <dgm:cxn modelId="{62A71EB5-6800-4EBD-BB8C-514D7A87DC45}" type="presParOf" srcId="{2D8BEBF2-A92C-416C-8048-27435985B53A}" destId="{089F2864-C8F0-43FC-8D07-C93043325928}" srcOrd="18" destOrd="0" presId="urn:microsoft.com/office/officeart/2005/8/layout/list1"/>
    <dgm:cxn modelId="{E19B053F-1D82-4D8A-9AA4-F8C80C8DEE62}" type="presParOf" srcId="{2D8BEBF2-A92C-416C-8048-27435985B53A}" destId="{162A3DE6-DBB9-4B2C-93CC-0FB6674A99A3}" srcOrd="19" destOrd="0" presId="urn:microsoft.com/office/officeart/2005/8/layout/list1"/>
    <dgm:cxn modelId="{E24A6E69-618F-4CF1-BAC3-4DA229C3A5C1}" type="presParOf" srcId="{2D8BEBF2-A92C-416C-8048-27435985B53A}" destId="{F338E33D-E882-466C-B761-CC9AA2ABC33C}" srcOrd="20" destOrd="0" presId="urn:microsoft.com/office/officeart/2005/8/layout/list1"/>
    <dgm:cxn modelId="{144770D6-0DC7-417D-BF64-F78F3F956C1C}" type="presParOf" srcId="{F338E33D-E882-466C-B761-CC9AA2ABC33C}" destId="{56C224D0-399F-42A5-802D-B835646ECEFC}" srcOrd="0" destOrd="0" presId="urn:microsoft.com/office/officeart/2005/8/layout/list1"/>
    <dgm:cxn modelId="{54E8B7B1-A717-4CB7-985E-209CE1095C92}" type="presParOf" srcId="{F338E33D-E882-466C-B761-CC9AA2ABC33C}" destId="{AB8907BA-11A4-46D3-A182-00403DCB45CC}" srcOrd="1" destOrd="0" presId="urn:microsoft.com/office/officeart/2005/8/layout/list1"/>
    <dgm:cxn modelId="{5530C304-7E36-41A8-98F5-6886F3825AC8}" type="presParOf" srcId="{2D8BEBF2-A92C-416C-8048-27435985B53A}" destId="{42CC66B2-564C-4502-8C0C-EC2692496E3B}" srcOrd="21" destOrd="0" presId="urn:microsoft.com/office/officeart/2005/8/layout/list1"/>
    <dgm:cxn modelId="{873F75D4-82F9-41B9-9F98-8C140EBF10CB}" type="presParOf" srcId="{2D8BEBF2-A92C-416C-8048-27435985B53A}" destId="{B3E3CA55-EA06-4FE1-A4F3-70378018A60A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4627A-B66D-4DE1-A899-D727C88BB9E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31C62A1-045A-4AAB-9355-1E8A25AD970D}">
      <dgm:prSet phldrT="[Text]" custT="1"/>
      <dgm:spPr/>
      <dgm:t>
        <a:bodyPr/>
        <a:lstStyle/>
        <a:p>
          <a:r>
            <a:rPr lang="en-US" sz="2000" b="1" i="1" baseline="0" dirty="0" smtClean="0">
              <a:solidFill>
                <a:srgbClr val="004C22"/>
              </a:solidFill>
            </a:rPr>
            <a:t>14/01/2008 </a:t>
          </a:r>
          <a:r>
            <a:rPr lang="en-US" sz="2000" b="0" i="1" baseline="0" dirty="0" smtClean="0">
              <a:solidFill>
                <a:srgbClr val="004C22"/>
              </a:solidFill>
            </a:rPr>
            <a:t>Decree 05 on the establishment of FPDFs</a:t>
          </a:r>
          <a:endParaRPr lang="en-US" sz="2000" b="0" i="1" baseline="0" dirty="0">
            <a:solidFill>
              <a:srgbClr val="004C22"/>
            </a:solidFill>
          </a:endParaRPr>
        </a:p>
      </dgm:t>
    </dgm:pt>
    <dgm:pt modelId="{FCB03338-8747-42A7-9BB3-1D7A0808F0B1}" type="parTrans" cxnId="{A74C59EC-887F-4759-8469-9FA0C0CC7CFD}">
      <dgm:prSet/>
      <dgm:spPr/>
      <dgm:t>
        <a:bodyPr/>
        <a:lstStyle/>
        <a:p>
          <a:endParaRPr lang="en-US" sz="2000" i="1"/>
        </a:p>
      </dgm:t>
    </dgm:pt>
    <dgm:pt modelId="{66E7DEAC-E981-43EC-B9D3-D8971D1291EF}" type="sibTrans" cxnId="{A74C59EC-887F-4759-8469-9FA0C0CC7CFD}">
      <dgm:prSet/>
      <dgm:spPr/>
      <dgm:t>
        <a:bodyPr/>
        <a:lstStyle/>
        <a:p>
          <a:endParaRPr lang="en-US" sz="2000" i="1"/>
        </a:p>
      </dgm:t>
    </dgm:pt>
    <dgm:pt modelId="{06D328E3-C7EE-4726-B548-3583B1E75047}">
      <dgm:prSet phldrT="[Text]" custT="1"/>
      <dgm:spPr/>
      <dgm:t>
        <a:bodyPr/>
        <a:lstStyle/>
        <a:p>
          <a:r>
            <a:rPr lang="en-US" sz="2000" b="1" i="1" baseline="0" dirty="0" smtClean="0">
              <a:solidFill>
                <a:srgbClr val="004C22"/>
              </a:solidFill>
            </a:rPr>
            <a:t>10/04/2008 </a:t>
          </a:r>
          <a:r>
            <a:rPr lang="en-US" sz="2000" i="1" baseline="0" dirty="0" smtClean="0">
              <a:solidFill>
                <a:srgbClr val="004C22"/>
              </a:solidFill>
            </a:rPr>
            <a:t>Decision 380 on the PFES piloting in Lam Dong and Son La provinces</a:t>
          </a:r>
          <a:endParaRPr lang="en-US" sz="2000" i="1" baseline="0" dirty="0">
            <a:solidFill>
              <a:srgbClr val="004C22"/>
            </a:solidFill>
          </a:endParaRPr>
        </a:p>
      </dgm:t>
    </dgm:pt>
    <dgm:pt modelId="{9E32A2CF-D62C-4837-B5D6-A696AED1DEAC}" type="parTrans" cxnId="{F4FB50BB-0310-4F71-9C8E-7396FAB422F2}">
      <dgm:prSet/>
      <dgm:spPr/>
      <dgm:t>
        <a:bodyPr/>
        <a:lstStyle/>
        <a:p>
          <a:endParaRPr lang="en-US" sz="2000" i="1"/>
        </a:p>
      </dgm:t>
    </dgm:pt>
    <dgm:pt modelId="{FEFE019F-4200-43E3-8CC6-58B319846906}" type="sibTrans" cxnId="{F4FB50BB-0310-4F71-9C8E-7396FAB422F2}">
      <dgm:prSet/>
      <dgm:spPr/>
      <dgm:t>
        <a:bodyPr/>
        <a:lstStyle/>
        <a:p>
          <a:endParaRPr lang="en-US" sz="2000" i="1"/>
        </a:p>
      </dgm:t>
    </dgm:pt>
    <dgm:pt modelId="{66F186CD-9975-4BEB-ADB1-A1055A548E97}">
      <dgm:prSet phldrT="[Text]" custT="1"/>
      <dgm:spPr/>
      <dgm:t>
        <a:bodyPr/>
        <a:lstStyle/>
        <a:p>
          <a:r>
            <a:rPr lang="en-US" sz="2000" b="1" i="1" baseline="0" dirty="0" smtClean="0">
              <a:solidFill>
                <a:srgbClr val="004C22"/>
              </a:solidFill>
            </a:rPr>
            <a:t>24/09/2010 </a:t>
          </a:r>
          <a:r>
            <a:rPr lang="en-US" sz="2000" i="1" baseline="0" dirty="0" smtClean="0">
              <a:solidFill>
                <a:srgbClr val="004C22"/>
              </a:solidFill>
            </a:rPr>
            <a:t>Decree 99 on the implementation of PFES policy nationwide</a:t>
          </a:r>
          <a:endParaRPr lang="en-US" sz="2000" i="1" baseline="0" dirty="0">
            <a:solidFill>
              <a:srgbClr val="004C22"/>
            </a:solidFill>
          </a:endParaRPr>
        </a:p>
      </dgm:t>
    </dgm:pt>
    <dgm:pt modelId="{95EC436A-394D-4EA7-909E-D1FD532EAB21}" type="parTrans" cxnId="{59DF31D7-8D26-4D64-BC72-CFA681B37C3D}">
      <dgm:prSet/>
      <dgm:spPr/>
      <dgm:t>
        <a:bodyPr/>
        <a:lstStyle/>
        <a:p>
          <a:endParaRPr lang="en-US" sz="2000" i="1"/>
        </a:p>
      </dgm:t>
    </dgm:pt>
    <dgm:pt modelId="{596CFA0D-A07A-4350-9682-50D223CEAF6A}" type="sibTrans" cxnId="{59DF31D7-8D26-4D64-BC72-CFA681B37C3D}">
      <dgm:prSet/>
      <dgm:spPr/>
      <dgm:t>
        <a:bodyPr/>
        <a:lstStyle/>
        <a:p>
          <a:endParaRPr lang="en-US" sz="2000" i="1"/>
        </a:p>
      </dgm:t>
    </dgm:pt>
    <dgm:pt modelId="{96ECFD68-2B68-42AF-A313-D32D33BF8136}" type="pres">
      <dgm:prSet presAssocID="{DAA4627A-B66D-4DE1-A899-D727C88BB9EC}" presName="arrowDiagram" presStyleCnt="0">
        <dgm:presLayoutVars>
          <dgm:chMax val="5"/>
          <dgm:dir/>
          <dgm:resizeHandles val="exact"/>
        </dgm:presLayoutVars>
      </dgm:prSet>
      <dgm:spPr/>
    </dgm:pt>
    <dgm:pt modelId="{8D58A278-6774-4D5A-A8C7-ECD2520BFE56}" type="pres">
      <dgm:prSet presAssocID="{DAA4627A-B66D-4DE1-A899-D727C88BB9EC}" presName="arrow" presStyleLbl="bgShp" presStyleIdx="0" presStyleCnt="1"/>
      <dgm:spPr/>
    </dgm:pt>
    <dgm:pt modelId="{E77FC6C0-12CD-4433-ACC1-B797FA6067CA}" type="pres">
      <dgm:prSet presAssocID="{DAA4627A-B66D-4DE1-A899-D727C88BB9EC}" presName="arrowDiagram3" presStyleCnt="0"/>
      <dgm:spPr/>
    </dgm:pt>
    <dgm:pt modelId="{6970FD81-2259-44FE-908C-C3E1EF76B5DE}" type="pres">
      <dgm:prSet presAssocID="{A31C62A1-045A-4AAB-9355-1E8A25AD970D}" presName="bullet3a" presStyleLbl="node1" presStyleIdx="0" presStyleCnt="3"/>
      <dgm:spPr/>
    </dgm:pt>
    <dgm:pt modelId="{45CF2F93-221B-405A-8365-7A182B29A2C2}" type="pres">
      <dgm:prSet presAssocID="{A31C62A1-045A-4AAB-9355-1E8A25AD970D}" presName="textBox3a" presStyleLbl="revTx" presStyleIdx="0" presStyleCnt="3" custScaleX="106956" custLinFactNeighborY="-2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B63E9-9AA5-4366-8D8F-25B753004543}" type="pres">
      <dgm:prSet presAssocID="{06D328E3-C7EE-4726-B548-3583B1E75047}" presName="bullet3b" presStyleLbl="node1" presStyleIdx="1" presStyleCnt="3"/>
      <dgm:spPr/>
    </dgm:pt>
    <dgm:pt modelId="{BE99C245-93EF-4019-A671-2E16B44AE10E}" type="pres">
      <dgm:prSet presAssocID="{06D328E3-C7EE-4726-B548-3583B1E7504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80036-B0C8-4CE0-9FEF-A6AF90A88527}" type="pres">
      <dgm:prSet presAssocID="{66F186CD-9975-4BEB-ADB1-A1055A548E97}" presName="bullet3c" presStyleLbl="node1" presStyleIdx="2" presStyleCnt="3"/>
      <dgm:spPr/>
    </dgm:pt>
    <dgm:pt modelId="{09732492-7D0E-4DE0-94B3-C08499EB91C4}" type="pres">
      <dgm:prSet presAssocID="{66F186CD-9975-4BEB-ADB1-A1055A548E97}" presName="textBox3c" presStyleLbl="revTx" presStyleIdx="2" presStyleCnt="3" custScaleX="109018" custLinFactNeighborX="11858" custLinFactNeighborY="2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FB50BB-0310-4F71-9C8E-7396FAB422F2}" srcId="{DAA4627A-B66D-4DE1-A899-D727C88BB9EC}" destId="{06D328E3-C7EE-4726-B548-3583B1E75047}" srcOrd="1" destOrd="0" parTransId="{9E32A2CF-D62C-4837-B5D6-A696AED1DEAC}" sibTransId="{FEFE019F-4200-43E3-8CC6-58B319846906}"/>
    <dgm:cxn modelId="{2FEFECCA-5D52-4DC2-886C-662C3E2C19FD}" type="presOf" srcId="{66F186CD-9975-4BEB-ADB1-A1055A548E97}" destId="{09732492-7D0E-4DE0-94B3-C08499EB91C4}" srcOrd="0" destOrd="0" presId="urn:microsoft.com/office/officeart/2005/8/layout/arrow2"/>
    <dgm:cxn modelId="{59DF31D7-8D26-4D64-BC72-CFA681B37C3D}" srcId="{DAA4627A-B66D-4DE1-A899-D727C88BB9EC}" destId="{66F186CD-9975-4BEB-ADB1-A1055A548E97}" srcOrd="2" destOrd="0" parTransId="{95EC436A-394D-4EA7-909E-D1FD532EAB21}" sibTransId="{596CFA0D-A07A-4350-9682-50D223CEAF6A}"/>
    <dgm:cxn modelId="{A74C59EC-887F-4759-8469-9FA0C0CC7CFD}" srcId="{DAA4627A-B66D-4DE1-A899-D727C88BB9EC}" destId="{A31C62A1-045A-4AAB-9355-1E8A25AD970D}" srcOrd="0" destOrd="0" parTransId="{FCB03338-8747-42A7-9BB3-1D7A0808F0B1}" sibTransId="{66E7DEAC-E981-43EC-B9D3-D8971D1291EF}"/>
    <dgm:cxn modelId="{130A066B-DD6F-444E-BB56-A73F47076B39}" type="presOf" srcId="{DAA4627A-B66D-4DE1-A899-D727C88BB9EC}" destId="{96ECFD68-2B68-42AF-A313-D32D33BF8136}" srcOrd="0" destOrd="0" presId="urn:microsoft.com/office/officeart/2005/8/layout/arrow2"/>
    <dgm:cxn modelId="{3F6D47E5-84AF-478E-847C-244381BDE0F6}" type="presOf" srcId="{06D328E3-C7EE-4726-B548-3583B1E75047}" destId="{BE99C245-93EF-4019-A671-2E16B44AE10E}" srcOrd="0" destOrd="0" presId="urn:microsoft.com/office/officeart/2005/8/layout/arrow2"/>
    <dgm:cxn modelId="{67F7BB73-5ECA-49B2-9DD2-1A762A1E5D73}" type="presOf" srcId="{A31C62A1-045A-4AAB-9355-1E8A25AD970D}" destId="{45CF2F93-221B-405A-8365-7A182B29A2C2}" srcOrd="0" destOrd="0" presId="urn:microsoft.com/office/officeart/2005/8/layout/arrow2"/>
    <dgm:cxn modelId="{B8896B5C-7430-4E5A-BAF7-6B6FBE3BDD6F}" type="presParOf" srcId="{96ECFD68-2B68-42AF-A313-D32D33BF8136}" destId="{8D58A278-6774-4D5A-A8C7-ECD2520BFE56}" srcOrd="0" destOrd="0" presId="urn:microsoft.com/office/officeart/2005/8/layout/arrow2"/>
    <dgm:cxn modelId="{79DA56F2-116D-4D06-975D-31037DE8EF89}" type="presParOf" srcId="{96ECFD68-2B68-42AF-A313-D32D33BF8136}" destId="{E77FC6C0-12CD-4433-ACC1-B797FA6067CA}" srcOrd="1" destOrd="0" presId="urn:microsoft.com/office/officeart/2005/8/layout/arrow2"/>
    <dgm:cxn modelId="{B02A9CD5-948A-4AE2-AECD-B659750CDD72}" type="presParOf" srcId="{E77FC6C0-12CD-4433-ACC1-B797FA6067CA}" destId="{6970FD81-2259-44FE-908C-C3E1EF76B5DE}" srcOrd="0" destOrd="0" presId="urn:microsoft.com/office/officeart/2005/8/layout/arrow2"/>
    <dgm:cxn modelId="{592D4C3D-5061-4463-85A0-7A81A74DA473}" type="presParOf" srcId="{E77FC6C0-12CD-4433-ACC1-B797FA6067CA}" destId="{45CF2F93-221B-405A-8365-7A182B29A2C2}" srcOrd="1" destOrd="0" presId="urn:microsoft.com/office/officeart/2005/8/layout/arrow2"/>
    <dgm:cxn modelId="{BA0DAC58-40F6-4E12-BC1A-4DDF6206F4DE}" type="presParOf" srcId="{E77FC6C0-12CD-4433-ACC1-B797FA6067CA}" destId="{643B63E9-9AA5-4366-8D8F-25B753004543}" srcOrd="2" destOrd="0" presId="urn:microsoft.com/office/officeart/2005/8/layout/arrow2"/>
    <dgm:cxn modelId="{3E7E4246-AC6F-4A88-A93D-A2EB38C66D88}" type="presParOf" srcId="{E77FC6C0-12CD-4433-ACC1-B797FA6067CA}" destId="{BE99C245-93EF-4019-A671-2E16B44AE10E}" srcOrd="3" destOrd="0" presId="urn:microsoft.com/office/officeart/2005/8/layout/arrow2"/>
    <dgm:cxn modelId="{7BA052F4-AED0-4D43-ABFC-8D337483AC94}" type="presParOf" srcId="{E77FC6C0-12CD-4433-ACC1-B797FA6067CA}" destId="{CA480036-B0C8-4CE0-9FEF-A6AF90A88527}" srcOrd="4" destOrd="0" presId="urn:microsoft.com/office/officeart/2005/8/layout/arrow2"/>
    <dgm:cxn modelId="{90579BFC-51F9-4466-B99E-1B908BFAE9EA}" type="presParOf" srcId="{E77FC6C0-12CD-4433-ACC1-B797FA6067CA}" destId="{09732492-7D0E-4DE0-94B3-C08499EB91C4}" srcOrd="5" destOrd="0" presId="urn:microsoft.com/office/officeart/2005/8/layout/arrow2"/>
  </dgm:cxnLst>
  <dgm:bg>
    <a:solidFill>
      <a:schemeClr val="bg1">
        <a:alpha val="7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C539B-4626-4ACE-869B-A903E97BF3F2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54B23-102A-4072-9A12-07018046C789}">
      <dgm:prSet phldrT="[Text]"/>
      <dgm:spPr>
        <a:solidFill>
          <a:srgbClr val="00642D"/>
        </a:solidFill>
      </dgm:spPr>
      <dgm:t>
        <a:bodyPr/>
        <a:lstStyle/>
        <a:p>
          <a:r>
            <a:rPr lang="en-US" b="1" dirty="0" smtClean="0"/>
            <a:t>INSTITUTION</a:t>
          </a:r>
          <a:endParaRPr lang="en-US" b="1" dirty="0"/>
        </a:p>
      </dgm:t>
    </dgm:pt>
    <dgm:pt modelId="{7B60563C-3A8A-4832-8EFF-205E31F3F068}" type="parTrans" cxnId="{BEBD2315-9CE2-4DA9-BA83-DCAF09C9CCDB}">
      <dgm:prSet/>
      <dgm:spPr/>
      <dgm:t>
        <a:bodyPr/>
        <a:lstStyle/>
        <a:p>
          <a:endParaRPr lang="en-US" b="1"/>
        </a:p>
      </dgm:t>
    </dgm:pt>
    <dgm:pt modelId="{F5DFE8D2-C5DB-41F7-972E-389B7DC9D910}" type="sibTrans" cxnId="{BEBD2315-9CE2-4DA9-BA83-DCAF09C9CCDB}">
      <dgm:prSet/>
      <dgm:spPr/>
      <dgm:t>
        <a:bodyPr/>
        <a:lstStyle/>
        <a:p>
          <a:endParaRPr lang="en-US" b="1"/>
        </a:p>
      </dgm:t>
    </dgm:pt>
    <dgm:pt modelId="{8A3B6909-101F-46A7-810D-37C3569F202B}">
      <dgm:prSet phldrT="[Text]" custT="1"/>
      <dgm:spPr/>
      <dgm:t>
        <a:bodyPr/>
        <a:lstStyle/>
        <a:p>
          <a:r>
            <a:rPr lang="en-US" sz="1200" b="0" i="1" dirty="0" smtClean="0"/>
            <a:t>Established 33 provincial FPDFs;</a:t>
          </a:r>
          <a:endParaRPr lang="en-US" sz="1200" b="0" i="1" dirty="0"/>
        </a:p>
      </dgm:t>
    </dgm:pt>
    <dgm:pt modelId="{4CDF12AD-4425-401F-BD35-48C3588C7B62}" type="parTrans" cxnId="{14BF9124-1B31-4E97-A3AE-ACF7FECA60E6}">
      <dgm:prSet/>
      <dgm:spPr/>
      <dgm:t>
        <a:bodyPr/>
        <a:lstStyle/>
        <a:p>
          <a:endParaRPr lang="en-US" b="1"/>
        </a:p>
      </dgm:t>
    </dgm:pt>
    <dgm:pt modelId="{BDDD419E-0CF9-4B58-BEAC-C111476AD843}" type="sibTrans" cxnId="{14BF9124-1B31-4E97-A3AE-ACF7FECA60E6}">
      <dgm:prSet/>
      <dgm:spPr/>
      <dgm:t>
        <a:bodyPr/>
        <a:lstStyle/>
        <a:p>
          <a:endParaRPr lang="en-US" b="1"/>
        </a:p>
      </dgm:t>
    </dgm:pt>
    <dgm:pt modelId="{2F68D835-5CD6-4DC8-A712-07464BA91D40}">
      <dgm:prSet phldrT="[Text]"/>
      <dgm:spPr>
        <a:solidFill>
          <a:srgbClr val="00642D"/>
        </a:solidFill>
      </dgm:spPr>
      <dgm:t>
        <a:bodyPr/>
        <a:lstStyle/>
        <a:p>
          <a:r>
            <a:rPr lang="en-US" b="1" dirty="0" smtClean="0"/>
            <a:t>ECONOMY</a:t>
          </a:r>
          <a:endParaRPr lang="en-US" b="1" dirty="0"/>
        </a:p>
      </dgm:t>
    </dgm:pt>
    <dgm:pt modelId="{2EF80DA4-51D7-46BA-AA97-77E1AC698430}" type="parTrans" cxnId="{B90E8130-B189-4FA4-A4BD-456DAB02F6FB}">
      <dgm:prSet/>
      <dgm:spPr/>
      <dgm:t>
        <a:bodyPr/>
        <a:lstStyle/>
        <a:p>
          <a:endParaRPr lang="en-US" b="1"/>
        </a:p>
      </dgm:t>
    </dgm:pt>
    <dgm:pt modelId="{3BCB1CF1-E071-4C4A-8476-B063E8A1F89A}" type="sibTrans" cxnId="{B90E8130-B189-4FA4-A4BD-456DAB02F6FB}">
      <dgm:prSet/>
      <dgm:spPr/>
      <dgm:t>
        <a:bodyPr/>
        <a:lstStyle/>
        <a:p>
          <a:endParaRPr lang="en-US" b="1"/>
        </a:p>
      </dgm:t>
    </dgm:pt>
    <dgm:pt modelId="{62B3CB83-8E0B-4D7F-B70A-F650A49C4B31}">
      <dgm:prSet phldrT="[Text]" custT="1"/>
      <dgm:spPr/>
      <dgm:t>
        <a:bodyPr/>
        <a:lstStyle/>
        <a:p>
          <a:r>
            <a:rPr lang="en-US" sz="1200" b="0" i="1" dirty="0" smtClean="0"/>
            <a:t>Increase contribution of forestry sector in the economy (collected more than 2,300 billion dong)</a:t>
          </a:r>
          <a:endParaRPr lang="en-US" sz="1200" b="0" i="1" dirty="0"/>
        </a:p>
      </dgm:t>
    </dgm:pt>
    <dgm:pt modelId="{A6A94B90-C643-4D13-BD5F-B605ABFE6E2A}" type="parTrans" cxnId="{B46EC9FA-6F6F-434B-8B55-34C39241DDD6}">
      <dgm:prSet/>
      <dgm:spPr/>
      <dgm:t>
        <a:bodyPr/>
        <a:lstStyle/>
        <a:p>
          <a:endParaRPr lang="en-US" b="1"/>
        </a:p>
      </dgm:t>
    </dgm:pt>
    <dgm:pt modelId="{A09B3C37-3943-423A-9D2B-A6E8055A3237}" type="sibTrans" cxnId="{B46EC9FA-6F6F-434B-8B55-34C39241DDD6}">
      <dgm:prSet/>
      <dgm:spPr/>
      <dgm:t>
        <a:bodyPr/>
        <a:lstStyle/>
        <a:p>
          <a:endParaRPr lang="en-US" b="1"/>
        </a:p>
      </dgm:t>
    </dgm:pt>
    <dgm:pt modelId="{21C38E07-BD8E-43CE-85BB-29D58F34A53F}">
      <dgm:prSet phldrT="[Text]"/>
      <dgm:spPr>
        <a:solidFill>
          <a:srgbClr val="00642D"/>
        </a:solidFill>
      </dgm:spPr>
      <dgm:t>
        <a:bodyPr/>
        <a:lstStyle/>
        <a:p>
          <a:r>
            <a:rPr lang="en-US" b="1" dirty="0" smtClean="0"/>
            <a:t>ENVIRONMENT</a:t>
          </a:r>
          <a:endParaRPr lang="en-US" b="1" dirty="0"/>
        </a:p>
      </dgm:t>
    </dgm:pt>
    <dgm:pt modelId="{B8BB3776-6F71-4A5D-A564-07482F9F1DAC}" type="parTrans" cxnId="{EA907D0C-E42B-45E5-9D8B-A4671A4D45A4}">
      <dgm:prSet/>
      <dgm:spPr/>
      <dgm:t>
        <a:bodyPr/>
        <a:lstStyle/>
        <a:p>
          <a:endParaRPr lang="en-US" b="1"/>
        </a:p>
      </dgm:t>
    </dgm:pt>
    <dgm:pt modelId="{D790E59C-F25D-438B-B98D-93DD9FD64071}" type="sibTrans" cxnId="{EA907D0C-E42B-45E5-9D8B-A4671A4D45A4}">
      <dgm:prSet/>
      <dgm:spPr/>
      <dgm:t>
        <a:bodyPr/>
        <a:lstStyle/>
        <a:p>
          <a:endParaRPr lang="en-US" b="1"/>
        </a:p>
      </dgm:t>
    </dgm:pt>
    <dgm:pt modelId="{AD0D2781-2B7A-4102-8E62-C8003746AB3C}">
      <dgm:prSet phldrT="[Text]" custT="1"/>
      <dgm:spPr/>
      <dgm:t>
        <a:bodyPr/>
        <a:lstStyle/>
        <a:p>
          <a:r>
            <a:rPr lang="en-US" sz="1200" b="0" i="1" dirty="0" smtClean="0"/>
            <a:t>Contribute to reduce violation cases; increase forest area and coverage</a:t>
          </a:r>
          <a:endParaRPr lang="en-US" sz="1200" b="0" i="1" dirty="0"/>
        </a:p>
      </dgm:t>
    </dgm:pt>
    <dgm:pt modelId="{E8A69335-3409-4C54-9671-6B3B374DADD3}" type="parTrans" cxnId="{C742B9FD-BBE9-49D5-8C6F-0A1CB3144AE7}">
      <dgm:prSet/>
      <dgm:spPr/>
      <dgm:t>
        <a:bodyPr/>
        <a:lstStyle/>
        <a:p>
          <a:endParaRPr lang="en-US" b="1"/>
        </a:p>
      </dgm:t>
    </dgm:pt>
    <dgm:pt modelId="{CF5A2C91-D626-42F9-B620-15C4FA2C0DE5}" type="sibTrans" cxnId="{C742B9FD-BBE9-49D5-8C6F-0A1CB3144AE7}">
      <dgm:prSet/>
      <dgm:spPr/>
      <dgm:t>
        <a:bodyPr/>
        <a:lstStyle/>
        <a:p>
          <a:endParaRPr lang="en-US" b="1"/>
        </a:p>
      </dgm:t>
    </dgm:pt>
    <dgm:pt modelId="{67A82F18-4E41-4F79-BE67-31B7DDE555AD}">
      <dgm:prSet phldrT="[Text]"/>
      <dgm:spPr>
        <a:solidFill>
          <a:srgbClr val="00642D"/>
        </a:solidFill>
      </dgm:spPr>
      <dgm:t>
        <a:bodyPr/>
        <a:lstStyle/>
        <a:p>
          <a:r>
            <a:rPr lang="en-US" b="1" dirty="0" smtClean="0"/>
            <a:t>SOCIETY</a:t>
          </a:r>
          <a:endParaRPr lang="en-US" b="1" dirty="0"/>
        </a:p>
      </dgm:t>
    </dgm:pt>
    <dgm:pt modelId="{B576FE7A-CA75-4E55-8C92-F338494F1DDF}" type="parTrans" cxnId="{D1D27D95-1B80-4EC9-8DEA-DCCB92267F71}">
      <dgm:prSet/>
      <dgm:spPr/>
      <dgm:t>
        <a:bodyPr/>
        <a:lstStyle/>
        <a:p>
          <a:endParaRPr lang="en-US" b="1"/>
        </a:p>
      </dgm:t>
    </dgm:pt>
    <dgm:pt modelId="{98BF48C8-5055-42F3-80BE-D1A2513F87F5}" type="sibTrans" cxnId="{D1D27D95-1B80-4EC9-8DEA-DCCB92267F71}">
      <dgm:prSet/>
      <dgm:spPr/>
      <dgm:t>
        <a:bodyPr/>
        <a:lstStyle/>
        <a:p>
          <a:endParaRPr lang="en-US" b="1"/>
        </a:p>
      </dgm:t>
    </dgm:pt>
    <dgm:pt modelId="{CA366CB0-0EE7-40C1-A094-6F3980A250B7}">
      <dgm:prSet phldrT="[Text]" custT="1"/>
      <dgm:spPr/>
      <dgm:t>
        <a:bodyPr/>
        <a:lstStyle/>
        <a:p>
          <a:r>
            <a:rPr lang="en-US" sz="1200" b="0" i="1" dirty="0" smtClean="0"/>
            <a:t>Contribute to improve livelihoods, poverty reduction for people rely on forests</a:t>
          </a:r>
          <a:endParaRPr lang="en-US" sz="1200" b="0" i="1" dirty="0"/>
        </a:p>
      </dgm:t>
    </dgm:pt>
    <dgm:pt modelId="{4EBBCC5D-CE80-47AB-A2F3-05DAEC01ACBC}" type="parTrans" cxnId="{4E359FA3-E151-482D-BFD4-FF36E3DAB5A2}">
      <dgm:prSet/>
      <dgm:spPr/>
      <dgm:t>
        <a:bodyPr/>
        <a:lstStyle/>
        <a:p>
          <a:endParaRPr lang="en-US" b="1"/>
        </a:p>
      </dgm:t>
    </dgm:pt>
    <dgm:pt modelId="{0468FD86-6E00-4615-B9CE-8C55886A4925}" type="sibTrans" cxnId="{4E359FA3-E151-482D-BFD4-FF36E3DAB5A2}">
      <dgm:prSet/>
      <dgm:spPr/>
      <dgm:t>
        <a:bodyPr/>
        <a:lstStyle/>
        <a:p>
          <a:endParaRPr lang="en-US" b="1"/>
        </a:p>
      </dgm:t>
    </dgm:pt>
    <dgm:pt modelId="{67EC0DE4-5C5B-47E1-B8E5-08D6F19B08CE}">
      <dgm:prSet phldrT="[Text]" custT="1"/>
      <dgm:spPr/>
      <dgm:t>
        <a:bodyPr/>
        <a:lstStyle/>
        <a:p>
          <a:r>
            <a:rPr lang="en-US" sz="1200" b="0" i="1" dirty="0" smtClean="0"/>
            <a:t>Some provinces established a system of Funds at district level (Son La) and at commune level (Quang Tri)</a:t>
          </a:r>
          <a:endParaRPr lang="en-US" sz="1200" b="0" i="1" dirty="0"/>
        </a:p>
      </dgm:t>
    </dgm:pt>
    <dgm:pt modelId="{C7BCA7A7-146C-4BEB-BCF3-F309E9BDA922}" type="parTrans" cxnId="{A33CF43E-F789-4AC4-8B6C-7C0F372CE540}">
      <dgm:prSet/>
      <dgm:spPr/>
      <dgm:t>
        <a:bodyPr/>
        <a:lstStyle/>
        <a:p>
          <a:endParaRPr lang="en-US"/>
        </a:p>
      </dgm:t>
    </dgm:pt>
    <dgm:pt modelId="{D07B4404-8D43-4070-BEB2-9A2D6F5A5454}" type="sibTrans" cxnId="{A33CF43E-F789-4AC4-8B6C-7C0F372CE540}">
      <dgm:prSet/>
      <dgm:spPr/>
      <dgm:t>
        <a:bodyPr/>
        <a:lstStyle/>
        <a:p>
          <a:endParaRPr lang="en-US"/>
        </a:p>
      </dgm:t>
    </dgm:pt>
    <dgm:pt modelId="{44417AF2-5386-4677-AC2D-06602BC21EBB}" type="pres">
      <dgm:prSet presAssocID="{FAFC539B-4626-4ACE-869B-A903E97BF3F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D8449A-C22C-45E8-9866-4CB9348681BA}" type="pres">
      <dgm:prSet presAssocID="{FAFC539B-4626-4ACE-869B-A903E97BF3F2}" presName="children" presStyleCnt="0"/>
      <dgm:spPr/>
    </dgm:pt>
    <dgm:pt modelId="{990F7063-21A7-48CC-B304-C7DE9288F751}" type="pres">
      <dgm:prSet presAssocID="{FAFC539B-4626-4ACE-869B-A903E97BF3F2}" presName="child1group" presStyleCnt="0"/>
      <dgm:spPr/>
    </dgm:pt>
    <dgm:pt modelId="{5ED8E9B8-E724-4CEF-B126-4422DDE3B383}" type="pres">
      <dgm:prSet presAssocID="{FAFC539B-4626-4ACE-869B-A903E97BF3F2}" presName="child1" presStyleLbl="bgAcc1" presStyleIdx="0" presStyleCnt="4" custScaleX="98100" custLinFactNeighborX="-21043"/>
      <dgm:spPr/>
      <dgm:t>
        <a:bodyPr/>
        <a:lstStyle/>
        <a:p>
          <a:endParaRPr lang="en-US"/>
        </a:p>
      </dgm:t>
    </dgm:pt>
    <dgm:pt modelId="{243123A2-E521-4509-8B91-CB57FA1934A2}" type="pres">
      <dgm:prSet presAssocID="{FAFC539B-4626-4ACE-869B-A903E97BF3F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751B0-018D-4CE8-8E34-A2A7051C2B22}" type="pres">
      <dgm:prSet presAssocID="{FAFC539B-4626-4ACE-869B-A903E97BF3F2}" presName="child2group" presStyleCnt="0"/>
      <dgm:spPr/>
    </dgm:pt>
    <dgm:pt modelId="{85E3E83D-DE53-49AE-AF49-C53F137375C4}" type="pres">
      <dgm:prSet presAssocID="{FAFC539B-4626-4ACE-869B-A903E97BF3F2}" presName="child2" presStyleLbl="bgAcc1" presStyleIdx="1" presStyleCnt="4" custLinFactNeighborX="21528"/>
      <dgm:spPr/>
      <dgm:t>
        <a:bodyPr/>
        <a:lstStyle/>
        <a:p>
          <a:endParaRPr lang="en-US"/>
        </a:p>
      </dgm:t>
    </dgm:pt>
    <dgm:pt modelId="{9E4082B4-95A7-4A61-8DA1-0254E85BB057}" type="pres">
      <dgm:prSet presAssocID="{FAFC539B-4626-4ACE-869B-A903E97BF3F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8565A-BBA3-46A6-9F81-31694181AE23}" type="pres">
      <dgm:prSet presAssocID="{FAFC539B-4626-4ACE-869B-A903E97BF3F2}" presName="child3group" presStyleCnt="0"/>
      <dgm:spPr/>
    </dgm:pt>
    <dgm:pt modelId="{FD79D4B7-588C-4223-AC6D-85786F27A68A}" type="pres">
      <dgm:prSet presAssocID="{FAFC539B-4626-4ACE-869B-A903E97BF3F2}" presName="child3" presStyleLbl="bgAcc1" presStyleIdx="2" presStyleCnt="4" custLinFactNeighborX="21528"/>
      <dgm:spPr/>
      <dgm:t>
        <a:bodyPr/>
        <a:lstStyle/>
        <a:p>
          <a:endParaRPr lang="en-US"/>
        </a:p>
      </dgm:t>
    </dgm:pt>
    <dgm:pt modelId="{9DE8B00E-2DB9-44FF-A3B9-D767F64B00D6}" type="pres">
      <dgm:prSet presAssocID="{FAFC539B-4626-4ACE-869B-A903E97BF3F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BE3B8-6B97-40A4-9C5A-5352C21E43EF}" type="pres">
      <dgm:prSet presAssocID="{FAFC539B-4626-4ACE-869B-A903E97BF3F2}" presName="child4group" presStyleCnt="0"/>
      <dgm:spPr/>
    </dgm:pt>
    <dgm:pt modelId="{578002AD-0697-40F7-9CDB-00CAC91D9FB3}" type="pres">
      <dgm:prSet presAssocID="{FAFC539B-4626-4ACE-869B-A903E97BF3F2}" presName="child4" presStyleLbl="bgAcc1" presStyleIdx="3" presStyleCnt="4" custLinFactNeighborX="-21620"/>
      <dgm:spPr/>
      <dgm:t>
        <a:bodyPr/>
        <a:lstStyle/>
        <a:p>
          <a:endParaRPr lang="en-US"/>
        </a:p>
      </dgm:t>
    </dgm:pt>
    <dgm:pt modelId="{2424E3AA-F20E-4778-AB71-5C88F1ED3115}" type="pres">
      <dgm:prSet presAssocID="{FAFC539B-4626-4ACE-869B-A903E97BF3F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71FDC-7714-4F71-814F-41BE44F8F1C4}" type="pres">
      <dgm:prSet presAssocID="{FAFC539B-4626-4ACE-869B-A903E97BF3F2}" presName="childPlaceholder" presStyleCnt="0"/>
      <dgm:spPr/>
    </dgm:pt>
    <dgm:pt modelId="{F62A85D9-D260-4CAD-BB44-09118E11792D}" type="pres">
      <dgm:prSet presAssocID="{FAFC539B-4626-4ACE-869B-A903E97BF3F2}" presName="circle" presStyleCnt="0"/>
      <dgm:spPr/>
    </dgm:pt>
    <dgm:pt modelId="{F4FFA071-2DB2-4141-8C7D-3D76726BEB13}" type="pres">
      <dgm:prSet presAssocID="{FAFC539B-4626-4ACE-869B-A903E97BF3F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342A5-D49E-4D74-A4AE-A7DBB791ECBA}" type="pres">
      <dgm:prSet presAssocID="{FAFC539B-4626-4ACE-869B-A903E97BF3F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98EEF-CA3C-4ACE-ACED-1C72CC21A499}" type="pres">
      <dgm:prSet presAssocID="{FAFC539B-4626-4ACE-869B-A903E97BF3F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E47EE-E23C-454F-8021-FA2AE27AD817}" type="pres">
      <dgm:prSet presAssocID="{FAFC539B-4626-4ACE-869B-A903E97BF3F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F7C8A-9A83-4F04-B0EF-E7286707A937}" type="pres">
      <dgm:prSet presAssocID="{FAFC539B-4626-4ACE-869B-A903E97BF3F2}" presName="quadrantPlaceholder" presStyleCnt="0"/>
      <dgm:spPr/>
    </dgm:pt>
    <dgm:pt modelId="{ACD06F7C-AB2C-48B5-B2F0-2D334986AC8E}" type="pres">
      <dgm:prSet presAssocID="{FAFC539B-4626-4ACE-869B-A903E97BF3F2}" presName="center1" presStyleLbl="fgShp" presStyleIdx="0" presStyleCnt="2"/>
      <dgm:spPr/>
    </dgm:pt>
    <dgm:pt modelId="{4A5196EE-504F-49E9-AE1C-C67A236AE9CD}" type="pres">
      <dgm:prSet presAssocID="{FAFC539B-4626-4ACE-869B-A903E97BF3F2}" presName="center2" presStyleLbl="fgShp" presStyleIdx="1" presStyleCnt="2"/>
      <dgm:spPr/>
    </dgm:pt>
  </dgm:ptLst>
  <dgm:cxnLst>
    <dgm:cxn modelId="{4F0C564F-EFD0-4F3A-AC92-0DF57D7A76D3}" type="presOf" srcId="{AD0D2781-2B7A-4102-8E62-C8003746AB3C}" destId="{9DE8B00E-2DB9-44FF-A3B9-D767F64B00D6}" srcOrd="1" destOrd="0" presId="urn:microsoft.com/office/officeart/2005/8/layout/cycle4"/>
    <dgm:cxn modelId="{CAD21579-CB47-45CA-8A6A-6A1D80692702}" type="presOf" srcId="{8A3B6909-101F-46A7-810D-37C3569F202B}" destId="{5ED8E9B8-E724-4CEF-B126-4422DDE3B383}" srcOrd="0" destOrd="0" presId="urn:microsoft.com/office/officeart/2005/8/layout/cycle4"/>
    <dgm:cxn modelId="{BEBD2315-9CE2-4DA9-BA83-DCAF09C9CCDB}" srcId="{FAFC539B-4626-4ACE-869B-A903E97BF3F2}" destId="{28E54B23-102A-4072-9A12-07018046C789}" srcOrd="0" destOrd="0" parTransId="{7B60563C-3A8A-4832-8EFF-205E31F3F068}" sibTransId="{F5DFE8D2-C5DB-41F7-972E-389B7DC9D910}"/>
    <dgm:cxn modelId="{EE997A62-31B0-493A-AFAD-5433C612DC82}" type="presOf" srcId="{FAFC539B-4626-4ACE-869B-A903E97BF3F2}" destId="{44417AF2-5386-4677-AC2D-06602BC21EBB}" srcOrd="0" destOrd="0" presId="urn:microsoft.com/office/officeart/2005/8/layout/cycle4"/>
    <dgm:cxn modelId="{D1E41D65-4EA7-4D2A-9B2E-932F5855C799}" type="presOf" srcId="{62B3CB83-8E0B-4D7F-B70A-F650A49C4B31}" destId="{9E4082B4-95A7-4A61-8DA1-0254E85BB057}" srcOrd="1" destOrd="0" presId="urn:microsoft.com/office/officeart/2005/8/layout/cycle4"/>
    <dgm:cxn modelId="{099270D8-C45E-43FC-9A28-1CCBF455F774}" type="presOf" srcId="{67EC0DE4-5C5B-47E1-B8E5-08D6F19B08CE}" destId="{243123A2-E521-4509-8B91-CB57FA1934A2}" srcOrd="1" destOrd="1" presId="urn:microsoft.com/office/officeart/2005/8/layout/cycle4"/>
    <dgm:cxn modelId="{EA907D0C-E42B-45E5-9D8B-A4671A4D45A4}" srcId="{FAFC539B-4626-4ACE-869B-A903E97BF3F2}" destId="{21C38E07-BD8E-43CE-85BB-29D58F34A53F}" srcOrd="2" destOrd="0" parTransId="{B8BB3776-6F71-4A5D-A564-07482F9F1DAC}" sibTransId="{D790E59C-F25D-438B-B98D-93DD9FD64071}"/>
    <dgm:cxn modelId="{4E359FA3-E151-482D-BFD4-FF36E3DAB5A2}" srcId="{67A82F18-4E41-4F79-BE67-31B7DDE555AD}" destId="{CA366CB0-0EE7-40C1-A094-6F3980A250B7}" srcOrd="0" destOrd="0" parTransId="{4EBBCC5D-CE80-47AB-A2F3-05DAEC01ACBC}" sibTransId="{0468FD86-6E00-4615-B9CE-8C55886A4925}"/>
    <dgm:cxn modelId="{1D7A51F0-183F-46D8-8FB2-3E1135C51C13}" type="presOf" srcId="{CA366CB0-0EE7-40C1-A094-6F3980A250B7}" destId="{578002AD-0697-40F7-9CDB-00CAC91D9FB3}" srcOrd="0" destOrd="0" presId="urn:microsoft.com/office/officeart/2005/8/layout/cycle4"/>
    <dgm:cxn modelId="{6C2777AD-AF70-465F-B6C8-CAE542452A27}" type="presOf" srcId="{67A82F18-4E41-4F79-BE67-31B7DDE555AD}" destId="{4EDE47EE-E23C-454F-8021-FA2AE27AD817}" srcOrd="0" destOrd="0" presId="urn:microsoft.com/office/officeart/2005/8/layout/cycle4"/>
    <dgm:cxn modelId="{CE319EFB-6F9A-4495-8B1D-53EA1340A654}" type="presOf" srcId="{AD0D2781-2B7A-4102-8E62-C8003746AB3C}" destId="{FD79D4B7-588C-4223-AC6D-85786F27A68A}" srcOrd="0" destOrd="0" presId="urn:microsoft.com/office/officeart/2005/8/layout/cycle4"/>
    <dgm:cxn modelId="{AE8DB543-C3D3-4F45-8A07-D3082EE61F24}" type="presOf" srcId="{21C38E07-BD8E-43CE-85BB-29D58F34A53F}" destId="{F7E98EEF-CA3C-4ACE-ACED-1C72CC21A499}" srcOrd="0" destOrd="0" presId="urn:microsoft.com/office/officeart/2005/8/layout/cycle4"/>
    <dgm:cxn modelId="{B46EC9FA-6F6F-434B-8B55-34C39241DDD6}" srcId="{2F68D835-5CD6-4DC8-A712-07464BA91D40}" destId="{62B3CB83-8E0B-4D7F-B70A-F650A49C4B31}" srcOrd="0" destOrd="0" parTransId="{A6A94B90-C643-4D13-BD5F-B605ABFE6E2A}" sibTransId="{A09B3C37-3943-423A-9D2B-A6E8055A3237}"/>
    <dgm:cxn modelId="{E7C945B6-0E37-433F-A849-CD93EB8F71BF}" type="presOf" srcId="{2F68D835-5CD6-4DC8-A712-07464BA91D40}" destId="{C71342A5-D49E-4D74-A4AE-A7DBB791ECBA}" srcOrd="0" destOrd="0" presId="urn:microsoft.com/office/officeart/2005/8/layout/cycle4"/>
    <dgm:cxn modelId="{15D4F56F-7709-4621-8283-8D366D3793A8}" type="presOf" srcId="{62B3CB83-8E0B-4D7F-B70A-F650A49C4B31}" destId="{85E3E83D-DE53-49AE-AF49-C53F137375C4}" srcOrd="0" destOrd="0" presId="urn:microsoft.com/office/officeart/2005/8/layout/cycle4"/>
    <dgm:cxn modelId="{3045F0D6-299D-4993-A9EC-0635B3C447C0}" type="presOf" srcId="{28E54B23-102A-4072-9A12-07018046C789}" destId="{F4FFA071-2DB2-4141-8C7D-3D76726BEB13}" srcOrd="0" destOrd="0" presId="urn:microsoft.com/office/officeart/2005/8/layout/cycle4"/>
    <dgm:cxn modelId="{3E3928C8-98CD-4E25-B7F9-C33CE9D7B1A9}" type="presOf" srcId="{8A3B6909-101F-46A7-810D-37C3569F202B}" destId="{243123A2-E521-4509-8B91-CB57FA1934A2}" srcOrd="1" destOrd="0" presId="urn:microsoft.com/office/officeart/2005/8/layout/cycle4"/>
    <dgm:cxn modelId="{D1D27D95-1B80-4EC9-8DEA-DCCB92267F71}" srcId="{FAFC539B-4626-4ACE-869B-A903E97BF3F2}" destId="{67A82F18-4E41-4F79-BE67-31B7DDE555AD}" srcOrd="3" destOrd="0" parTransId="{B576FE7A-CA75-4E55-8C92-F338494F1DDF}" sibTransId="{98BF48C8-5055-42F3-80BE-D1A2513F87F5}"/>
    <dgm:cxn modelId="{3E2FC80B-E221-40A5-AECC-AB922D5E0A7C}" type="presOf" srcId="{CA366CB0-0EE7-40C1-A094-6F3980A250B7}" destId="{2424E3AA-F20E-4778-AB71-5C88F1ED3115}" srcOrd="1" destOrd="0" presId="urn:microsoft.com/office/officeart/2005/8/layout/cycle4"/>
    <dgm:cxn modelId="{14BF9124-1B31-4E97-A3AE-ACF7FECA60E6}" srcId="{28E54B23-102A-4072-9A12-07018046C789}" destId="{8A3B6909-101F-46A7-810D-37C3569F202B}" srcOrd="0" destOrd="0" parTransId="{4CDF12AD-4425-401F-BD35-48C3588C7B62}" sibTransId="{BDDD419E-0CF9-4B58-BEAC-C111476AD843}"/>
    <dgm:cxn modelId="{C742B9FD-BBE9-49D5-8C6F-0A1CB3144AE7}" srcId="{21C38E07-BD8E-43CE-85BB-29D58F34A53F}" destId="{AD0D2781-2B7A-4102-8E62-C8003746AB3C}" srcOrd="0" destOrd="0" parTransId="{E8A69335-3409-4C54-9671-6B3B374DADD3}" sibTransId="{CF5A2C91-D626-42F9-B620-15C4FA2C0DE5}"/>
    <dgm:cxn modelId="{A33CF43E-F789-4AC4-8B6C-7C0F372CE540}" srcId="{28E54B23-102A-4072-9A12-07018046C789}" destId="{67EC0DE4-5C5B-47E1-B8E5-08D6F19B08CE}" srcOrd="1" destOrd="0" parTransId="{C7BCA7A7-146C-4BEB-BCF3-F309E9BDA922}" sibTransId="{D07B4404-8D43-4070-BEB2-9A2D6F5A5454}"/>
    <dgm:cxn modelId="{B90E8130-B189-4FA4-A4BD-456DAB02F6FB}" srcId="{FAFC539B-4626-4ACE-869B-A903E97BF3F2}" destId="{2F68D835-5CD6-4DC8-A712-07464BA91D40}" srcOrd="1" destOrd="0" parTransId="{2EF80DA4-51D7-46BA-AA97-77E1AC698430}" sibTransId="{3BCB1CF1-E071-4C4A-8476-B063E8A1F89A}"/>
    <dgm:cxn modelId="{5BDEE1A9-FE77-4E44-892F-6A01415E8189}" type="presOf" srcId="{67EC0DE4-5C5B-47E1-B8E5-08D6F19B08CE}" destId="{5ED8E9B8-E724-4CEF-B126-4422DDE3B383}" srcOrd="0" destOrd="1" presId="urn:microsoft.com/office/officeart/2005/8/layout/cycle4"/>
    <dgm:cxn modelId="{1FD6CB09-3086-456C-8635-25388AD6E54A}" type="presParOf" srcId="{44417AF2-5386-4677-AC2D-06602BC21EBB}" destId="{9ED8449A-C22C-45E8-9866-4CB9348681BA}" srcOrd="0" destOrd="0" presId="urn:microsoft.com/office/officeart/2005/8/layout/cycle4"/>
    <dgm:cxn modelId="{772F58A6-A312-4A34-BC16-502D4D12524D}" type="presParOf" srcId="{9ED8449A-C22C-45E8-9866-4CB9348681BA}" destId="{990F7063-21A7-48CC-B304-C7DE9288F751}" srcOrd="0" destOrd="0" presId="urn:microsoft.com/office/officeart/2005/8/layout/cycle4"/>
    <dgm:cxn modelId="{327CCD1F-8410-4C59-A3FC-3497CBC3171A}" type="presParOf" srcId="{990F7063-21A7-48CC-B304-C7DE9288F751}" destId="{5ED8E9B8-E724-4CEF-B126-4422DDE3B383}" srcOrd="0" destOrd="0" presId="urn:microsoft.com/office/officeart/2005/8/layout/cycle4"/>
    <dgm:cxn modelId="{3DAFB857-C87B-4F60-BAA7-FED830160DA1}" type="presParOf" srcId="{990F7063-21A7-48CC-B304-C7DE9288F751}" destId="{243123A2-E521-4509-8B91-CB57FA1934A2}" srcOrd="1" destOrd="0" presId="urn:microsoft.com/office/officeart/2005/8/layout/cycle4"/>
    <dgm:cxn modelId="{8C4C9F5C-B010-470E-8084-8AE546708B9F}" type="presParOf" srcId="{9ED8449A-C22C-45E8-9866-4CB9348681BA}" destId="{87A751B0-018D-4CE8-8E34-A2A7051C2B22}" srcOrd="1" destOrd="0" presId="urn:microsoft.com/office/officeart/2005/8/layout/cycle4"/>
    <dgm:cxn modelId="{C4374B3D-2612-4F91-8060-3106AD91F68C}" type="presParOf" srcId="{87A751B0-018D-4CE8-8E34-A2A7051C2B22}" destId="{85E3E83D-DE53-49AE-AF49-C53F137375C4}" srcOrd="0" destOrd="0" presId="urn:microsoft.com/office/officeart/2005/8/layout/cycle4"/>
    <dgm:cxn modelId="{3E103E52-D81B-4EF9-B2E3-261EE53A4CF2}" type="presParOf" srcId="{87A751B0-018D-4CE8-8E34-A2A7051C2B22}" destId="{9E4082B4-95A7-4A61-8DA1-0254E85BB057}" srcOrd="1" destOrd="0" presId="urn:microsoft.com/office/officeart/2005/8/layout/cycle4"/>
    <dgm:cxn modelId="{2E273571-BF50-4BB5-B155-4F72269F5DFD}" type="presParOf" srcId="{9ED8449A-C22C-45E8-9866-4CB9348681BA}" destId="{1038565A-BBA3-46A6-9F81-31694181AE23}" srcOrd="2" destOrd="0" presId="urn:microsoft.com/office/officeart/2005/8/layout/cycle4"/>
    <dgm:cxn modelId="{DDDC729D-BC5D-4031-9BDA-51FB4B8E85D7}" type="presParOf" srcId="{1038565A-BBA3-46A6-9F81-31694181AE23}" destId="{FD79D4B7-588C-4223-AC6D-85786F27A68A}" srcOrd="0" destOrd="0" presId="urn:microsoft.com/office/officeart/2005/8/layout/cycle4"/>
    <dgm:cxn modelId="{41391E3B-D63E-468B-99FC-5D58FB8D965A}" type="presParOf" srcId="{1038565A-BBA3-46A6-9F81-31694181AE23}" destId="{9DE8B00E-2DB9-44FF-A3B9-D767F64B00D6}" srcOrd="1" destOrd="0" presId="urn:microsoft.com/office/officeart/2005/8/layout/cycle4"/>
    <dgm:cxn modelId="{9BC40F69-04A5-4AA3-A24B-825834754CBF}" type="presParOf" srcId="{9ED8449A-C22C-45E8-9866-4CB9348681BA}" destId="{429BE3B8-6B97-40A4-9C5A-5352C21E43EF}" srcOrd="3" destOrd="0" presId="urn:microsoft.com/office/officeart/2005/8/layout/cycle4"/>
    <dgm:cxn modelId="{FADE79E4-1F1F-45C2-86BE-28A2CE5E58E7}" type="presParOf" srcId="{429BE3B8-6B97-40A4-9C5A-5352C21E43EF}" destId="{578002AD-0697-40F7-9CDB-00CAC91D9FB3}" srcOrd="0" destOrd="0" presId="urn:microsoft.com/office/officeart/2005/8/layout/cycle4"/>
    <dgm:cxn modelId="{7C27AD38-A594-4ED6-A68E-3755CB17704D}" type="presParOf" srcId="{429BE3B8-6B97-40A4-9C5A-5352C21E43EF}" destId="{2424E3AA-F20E-4778-AB71-5C88F1ED3115}" srcOrd="1" destOrd="0" presId="urn:microsoft.com/office/officeart/2005/8/layout/cycle4"/>
    <dgm:cxn modelId="{E065EF75-490F-4804-8478-AE51C4B3279A}" type="presParOf" srcId="{9ED8449A-C22C-45E8-9866-4CB9348681BA}" destId="{71771FDC-7714-4F71-814F-41BE44F8F1C4}" srcOrd="4" destOrd="0" presId="urn:microsoft.com/office/officeart/2005/8/layout/cycle4"/>
    <dgm:cxn modelId="{A947D8FE-32D0-4646-98F3-14166936A900}" type="presParOf" srcId="{44417AF2-5386-4677-AC2D-06602BC21EBB}" destId="{F62A85D9-D260-4CAD-BB44-09118E11792D}" srcOrd="1" destOrd="0" presId="urn:microsoft.com/office/officeart/2005/8/layout/cycle4"/>
    <dgm:cxn modelId="{F5701267-B48D-488A-87D5-E064589C6131}" type="presParOf" srcId="{F62A85D9-D260-4CAD-BB44-09118E11792D}" destId="{F4FFA071-2DB2-4141-8C7D-3D76726BEB13}" srcOrd="0" destOrd="0" presId="urn:microsoft.com/office/officeart/2005/8/layout/cycle4"/>
    <dgm:cxn modelId="{630E1063-74E0-4C9D-B2C6-FB2C38ADF043}" type="presParOf" srcId="{F62A85D9-D260-4CAD-BB44-09118E11792D}" destId="{C71342A5-D49E-4D74-A4AE-A7DBB791ECBA}" srcOrd="1" destOrd="0" presId="urn:microsoft.com/office/officeart/2005/8/layout/cycle4"/>
    <dgm:cxn modelId="{E6C7E50A-5A4D-4D9B-A38E-D2DE35E51D13}" type="presParOf" srcId="{F62A85D9-D260-4CAD-BB44-09118E11792D}" destId="{F7E98EEF-CA3C-4ACE-ACED-1C72CC21A499}" srcOrd="2" destOrd="0" presId="urn:microsoft.com/office/officeart/2005/8/layout/cycle4"/>
    <dgm:cxn modelId="{70DF0873-4C01-4A79-B3E8-205CC79FF0BF}" type="presParOf" srcId="{F62A85D9-D260-4CAD-BB44-09118E11792D}" destId="{4EDE47EE-E23C-454F-8021-FA2AE27AD817}" srcOrd="3" destOrd="0" presId="urn:microsoft.com/office/officeart/2005/8/layout/cycle4"/>
    <dgm:cxn modelId="{7BB1A69C-51A3-4F03-AEBC-C37D3DF7B7F5}" type="presParOf" srcId="{F62A85D9-D260-4CAD-BB44-09118E11792D}" destId="{A59F7C8A-9A83-4F04-B0EF-E7286707A937}" srcOrd="4" destOrd="0" presId="urn:microsoft.com/office/officeart/2005/8/layout/cycle4"/>
    <dgm:cxn modelId="{672D555A-B74F-404D-8E2D-0D3C8EF3575E}" type="presParOf" srcId="{44417AF2-5386-4677-AC2D-06602BC21EBB}" destId="{ACD06F7C-AB2C-48B5-B2F0-2D334986AC8E}" srcOrd="2" destOrd="0" presId="urn:microsoft.com/office/officeart/2005/8/layout/cycle4"/>
    <dgm:cxn modelId="{CF27B9C5-F71F-4B63-9B0E-57F982EFF62C}" type="presParOf" srcId="{44417AF2-5386-4677-AC2D-06602BC21EBB}" destId="{4A5196EE-504F-49E9-AE1C-C67A236AE9C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E2571-E4A3-46A9-BE04-774A2E967BBD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94491-82A8-42FB-BBD9-51423737B7E7}">
      <dgm:prSet phldrT="[Text]"/>
      <dgm:spPr>
        <a:solidFill>
          <a:srgbClr val="004620"/>
        </a:solidFill>
      </dgm:spPr>
      <dgm:t>
        <a:bodyPr/>
        <a:lstStyle/>
        <a:p>
          <a:r>
            <a:rPr lang="en-US" b="1" dirty="0" smtClean="0"/>
            <a:t>DISBURSE TO EACH HOUSEHOLD, INDIVIDUAL</a:t>
          </a:r>
          <a:endParaRPr lang="en-US" b="1" dirty="0"/>
        </a:p>
      </dgm:t>
    </dgm:pt>
    <dgm:pt modelId="{7DE5E8C7-0884-4840-8E81-AA0459AB2A94}" type="parTrans" cxnId="{454EE809-87BA-4386-B982-127D59271FD3}">
      <dgm:prSet/>
      <dgm:spPr/>
      <dgm:t>
        <a:bodyPr/>
        <a:lstStyle/>
        <a:p>
          <a:endParaRPr lang="en-US" b="1"/>
        </a:p>
      </dgm:t>
    </dgm:pt>
    <dgm:pt modelId="{F2F91551-4AEC-4F67-883E-4B9A2F648BBD}" type="sibTrans" cxnId="{454EE809-87BA-4386-B982-127D59271FD3}">
      <dgm:prSet/>
      <dgm:spPr/>
      <dgm:t>
        <a:bodyPr/>
        <a:lstStyle/>
        <a:p>
          <a:endParaRPr lang="en-US" b="1"/>
        </a:p>
      </dgm:t>
    </dgm:pt>
    <dgm:pt modelId="{0024508E-C073-4691-BCF4-5E791B71159A}">
      <dgm:prSet phldrT="[Text]"/>
      <dgm:spPr>
        <a:solidFill>
          <a:srgbClr val="004620"/>
        </a:solidFill>
      </dgm:spPr>
      <dgm:t>
        <a:bodyPr/>
        <a:lstStyle/>
        <a:p>
          <a:r>
            <a:rPr lang="en-US" b="1" dirty="0" smtClean="0"/>
            <a:t>DISBURSE TO ORGANIZATION</a:t>
          </a:r>
          <a:endParaRPr lang="en-US" b="1" dirty="0"/>
        </a:p>
      </dgm:t>
    </dgm:pt>
    <dgm:pt modelId="{25C30438-D567-4D1E-A0BD-8262F87A21EE}" type="parTrans" cxnId="{F623C2D6-52A7-4295-A968-20540EF1EB0C}">
      <dgm:prSet/>
      <dgm:spPr/>
      <dgm:t>
        <a:bodyPr/>
        <a:lstStyle/>
        <a:p>
          <a:endParaRPr lang="en-US" b="1"/>
        </a:p>
      </dgm:t>
    </dgm:pt>
    <dgm:pt modelId="{48B87230-C519-45CF-BD34-853C8653257A}" type="sibTrans" cxnId="{F623C2D6-52A7-4295-A968-20540EF1EB0C}">
      <dgm:prSet/>
      <dgm:spPr/>
      <dgm:t>
        <a:bodyPr/>
        <a:lstStyle/>
        <a:p>
          <a:endParaRPr lang="en-US" b="1"/>
        </a:p>
      </dgm:t>
    </dgm:pt>
    <dgm:pt modelId="{A45F2ADF-352A-4D3C-A676-CAB92383A16A}">
      <dgm:prSet phldrT="[Text]"/>
      <dgm:spPr>
        <a:solidFill>
          <a:srgbClr val="00642D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DISBURSEMENT METHODS</a:t>
          </a:r>
          <a:endParaRPr lang="en-US" b="1" dirty="0">
            <a:solidFill>
              <a:schemeClr val="bg1"/>
            </a:solidFill>
          </a:endParaRPr>
        </a:p>
      </dgm:t>
    </dgm:pt>
    <dgm:pt modelId="{AB7C7C5A-3793-4D47-AF23-2FD954EA3EFE}" type="parTrans" cxnId="{4223B320-4509-4101-B2BD-837955500125}">
      <dgm:prSet/>
      <dgm:spPr/>
      <dgm:t>
        <a:bodyPr/>
        <a:lstStyle/>
        <a:p>
          <a:endParaRPr lang="en-US" b="1"/>
        </a:p>
      </dgm:t>
    </dgm:pt>
    <dgm:pt modelId="{165A77EE-31A2-46F2-8BC7-1E3F7CDCBAF9}" type="sibTrans" cxnId="{4223B320-4509-4101-B2BD-837955500125}">
      <dgm:prSet/>
      <dgm:spPr/>
      <dgm:t>
        <a:bodyPr/>
        <a:lstStyle/>
        <a:p>
          <a:endParaRPr lang="en-US" b="1"/>
        </a:p>
      </dgm:t>
    </dgm:pt>
    <dgm:pt modelId="{2D219766-A8A9-400C-A7DB-FE22ECC5BFB4}">
      <dgm:prSet phldrT="[Text]"/>
      <dgm:spPr>
        <a:solidFill>
          <a:srgbClr val="004620"/>
        </a:solidFill>
      </dgm:spPr>
      <dgm:t>
        <a:bodyPr/>
        <a:lstStyle/>
        <a:p>
          <a:r>
            <a:rPr lang="en-US" b="1" dirty="0" smtClean="0"/>
            <a:t>DISBURSE TO HOUSEHOLD GROUP, COMMUNITIES</a:t>
          </a:r>
          <a:endParaRPr lang="en-US" b="1" dirty="0"/>
        </a:p>
      </dgm:t>
    </dgm:pt>
    <dgm:pt modelId="{8E0C8A64-AC91-4597-B251-6C14B3918144}" type="sibTrans" cxnId="{2AE1D045-3C34-422D-9F7E-AEE83387DC05}">
      <dgm:prSet/>
      <dgm:spPr/>
      <dgm:t>
        <a:bodyPr/>
        <a:lstStyle/>
        <a:p>
          <a:endParaRPr lang="en-US" b="1"/>
        </a:p>
      </dgm:t>
    </dgm:pt>
    <dgm:pt modelId="{9D382038-3476-4A03-A691-D25049FD47F3}" type="parTrans" cxnId="{2AE1D045-3C34-422D-9F7E-AEE83387DC05}">
      <dgm:prSet/>
      <dgm:spPr/>
      <dgm:t>
        <a:bodyPr/>
        <a:lstStyle/>
        <a:p>
          <a:endParaRPr lang="en-US" b="1"/>
        </a:p>
      </dgm:t>
    </dgm:pt>
    <dgm:pt modelId="{D1A57BBE-B523-4F49-84A2-4BDBFEB41D4F}" type="pres">
      <dgm:prSet presAssocID="{2C9E2571-E4A3-46A9-BE04-774A2E967BB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B93A8A-BCB2-4846-8AEE-313A19923042}" type="pres">
      <dgm:prSet presAssocID="{2C9E2571-E4A3-46A9-BE04-774A2E967BBD}" presName="ellipse" presStyleLbl="trBgShp" presStyleIdx="0" presStyleCnt="1"/>
      <dgm:spPr/>
    </dgm:pt>
    <dgm:pt modelId="{0488B210-13C0-465E-AD37-D3E18C0424E3}" type="pres">
      <dgm:prSet presAssocID="{2C9E2571-E4A3-46A9-BE04-774A2E967BBD}" presName="arrow1" presStyleLbl="fgShp" presStyleIdx="0" presStyleCnt="1"/>
      <dgm:spPr>
        <a:solidFill>
          <a:srgbClr val="C00000"/>
        </a:solidFill>
      </dgm:spPr>
    </dgm:pt>
    <dgm:pt modelId="{DB42268E-7116-4E57-9C4D-E6A677F11AAF}" type="pres">
      <dgm:prSet presAssocID="{2C9E2571-E4A3-46A9-BE04-774A2E967BBD}" presName="rectangle" presStyleLbl="revTx" presStyleIdx="0" presStyleCnt="1" custScaleY="77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A498D-BBA2-46E7-ADCB-4DD8D5622B26}" type="pres">
      <dgm:prSet presAssocID="{0024508E-C073-4691-BCF4-5E791B71159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342EE-4C3A-4B11-AFD2-6FB4BD1D34D2}" type="pres">
      <dgm:prSet presAssocID="{2D219766-A8A9-400C-A7DB-FE22ECC5BFB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0FCC0-900B-4D40-94FA-1B4DCC80DB41}" type="pres">
      <dgm:prSet presAssocID="{A45F2ADF-352A-4D3C-A676-CAB92383A16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AA90B-57A9-4F55-980F-E7E38C533455}" type="pres">
      <dgm:prSet presAssocID="{2C9E2571-E4A3-46A9-BE04-774A2E967BBD}" presName="funnel" presStyleLbl="trAlignAcc1" presStyleIdx="0" presStyleCnt="1" custLinFactNeighborY="1377"/>
      <dgm:spPr/>
    </dgm:pt>
  </dgm:ptLst>
  <dgm:cxnLst>
    <dgm:cxn modelId="{73813BCD-9B1E-4817-8684-0C823F575E3B}" type="presOf" srcId="{0024508E-C073-4691-BCF4-5E791B71159A}" destId="{703342EE-4C3A-4B11-AFD2-6FB4BD1D34D2}" srcOrd="0" destOrd="0" presId="urn:microsoft.com/office/officeart/2005/8/layout/funnel1"/>
    <dgm:cxn modelId="{F623C2D6-52A7-4295-A968-20540EF1EB0C}" srcId="{2C9E2571-E4A3-46A9-BE04-774A2E967BBD}" destId="{0024508E-C073-4691-BCF4-5E791B71159A}" srcOrd="1" destOrd="0" parTransId="{25C30438-D567-4D1E-A0BD-8262F87A21EE}" sibTransId="{48B87230-C519-45CF-BD34-853C8653257A}"/>
    <dgm:cxn modelId="{513CCC44-C528-417C-8763-541D906B969B}" type="presOf" srcId="{A45F2ADF-352A-4D3C-A676-CAB92383A16A}" destId="{DB42268E-7116-4E57-9C4D-E6A677F11AAF}" srcOrd="0" destOrd="0" presId="urn:microsoft.com/office/officeart/2005/8/layout/funnel1"/>
    <dgm:cxn modelId="{454EE809-87BA-4386-B982-127D59271FD3}" srcId="{2C9E2571-E4A3-46A9-BE04-774A2E967BBD}" destId="{B1494491-82A8-42FB-BBD9-51423737B7E7}" srcOrd="0" destOrd="0" parTransId="{7DE5E8C7-0884-4840-8E81-AA0459AB2A94}" sibTransId="{F2F91551-4AEC-4F67-883E-4B9A2F648BBD}"/>
    <dgm:cxn modelId="{42E1D640-AAF1-48D5-8638-3FD9B5647B53}" type="presOf" srcId="{2D219766-A8A9-400C-A7DB-FE22ECC5BFB4}" destId="{71AA498D-BBA2-46E7-ADCB-4DD8D5622B26}" srcOrd="0" destOrd="0" presId="urn:microsoft.com/office/officeart/2005/8/layout/funnel1"/>
    <dgm:cxn modelId="{E3217316-B959-4544-BFF5-BAD9F2FABBB0}" type="presOf" srcId="{B1494491-82A8-42FB-BBD9-51423737B7E7}" destId="{3C80FCC0-900B-4D40-94FA-1B4DCC80DB41}" srcOrd="0" destOrd="0" presId="urn:microsoft.com/office/officeart/2005/8/layout/funnel1"/>
    <dgm:cxn modelId="{2AE1D045-3C34-422D-9F7E-AEE83387DC05}" srcId="{2C9E2571-E4A3-46A9-BE04-774A2E967BBD}" destId="{2D219766-A8A9-400C-A7DB-FE22ECC5BFB4}" srcOrd="2" destOrd="0" parTransId="{9D382038-3476-4A03-A691-D25049FD47F3}" sibTransId="{8E0C8A64-AC91-4597-B251-6C14B3918144}"/>
    <dgm:cxn modelId="{BF5F95CC-4A8B-461E-B72F-0E0965551FC5}" type="presOf" srcId="{2C9E2571-E4A3-46A9-BE04-774A2E967BBD}" destId="{D1A57BBE-B523-4F49-84A2-4BDBFEB41D4F}" srcOrd="0" destOrd="0" presId="urn:microsoft.com/office/officeart/2005/8/layout/funnel1"/>
    <dgm:cxn modelId="{4223B320-4509-4101-B2BD-837955500125}" srcId="{2C9E2571-E4A3-46A9-BE04-774A2E967BBD}" destId="{A45F2ADF-352A-4D3C-A676-CAB92383A16A}" srcOrd="3" destOrd="0" parTransId="{AB7C7C5A-3793-4D47-AF23-2FD954EA3EFE}" sibTransId="{165A77EE-31A2-46F2-8BC7-1E3F7CDCBAF9}"/>
    <dgm:cxn modelId="{5F01C974-312B-41AE-9994-1E6381909A80}" type="presParOf" srcId="{D1A57BBE-B523-4F49-84A2-4BDBFEB41D4F}" destId="{F9B93A8A-BCB2-4846-8AEE-313A19923042}" srcOrd="0" destOrd="0" presId="urn:microsoft.com/office/officeart/2005/8/layout/funnel1"/>
    <dgm:cxn modelId="{D0F8454F-2D9A-4D4E-98AF-62C58801AF45}" type="presParOf" srcId="{D1A57BBE-B523-4F49-84A2-4BDBFEB41D4F}" destId="{0488B210-13C0-465E-AD37-D3E18C0424E3}" srcOrd="1" destOrd="0" presId="urn:microsoft.com/office/officeart/2005/8/layout/funnel1"/>
    <dgm:cxn modelId="{FD5D3B87-4702-499B-B0C6-606352B7C4C3}" type="presParOf" srcId="{D1A57BBE-B523-4F49-84A2-4BDBFEB41D4F}" destId="{DB42268E-7116-4E57-9C4D-E6A677F11AAF}" srcOrd="2" destOrd="0" presId="urn:microsoft.com/office/officeart/2005/8/layout/funnel1"/>
    <dgm:cxn modelId="{019EB644-36AA-4CEF-8160-035D13A5BE91}" type="presParOf" srcId="{D1A57BBE-B523-4F49-84A2-4BDBFEB41D4F}" destId="{71AA498D-BBA2-46E7-ADCB-4DD8D5622B26}" srcOrd="3" destOrd="0" presId="urn:microsoft.com/office/officeart/2005/8/layout/funnel1"/>
    <dgm:cxn modelId="{B41C18FF-DE84-45A7-A792-57EC67EAD88D}" type="presParOf" srcId="{D1A57BBE-B523-4F49-84A2-4BDBFEB41D4F}" destId="{703342EE-4C3A-4B11-AFD2-6FB4BD1D34D2}" srcOrd="4" destOrd="0" presId="urn:microsoft.com/office/officeart/2005/8/layout/funnel1"/>
    <dgm:cxn modelId="{F450B89B-3F6E-4CE6-B3BE-B71FAA71F221}" type="presParOf" srcId="{D1A57BBE-B523-4F49-84A2-4BDBFEB41D4F}" destId="{3C80FCC0-900B-4D40-94FA-1B4DCC80DB41}" srcOrd="5" destOrd="0" presId="urn:microsoft.com/office/officeart/2005/8/layout/funnel1"/>
    <dgm:cxn modelId="{8051FF5A-9499-4ED9-8775-6C1E311ABF81}" type="presParOf" srcId="{D1A57BBE-B523-4F49-84A2-4BDBFEB41D4F}" destId="{5BBAA90B-57A9-4F55-980F-E7E38C53345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FECBE5-7795-4A42-B858-F160B5887A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31D88F-6323-4D7B-A2A6-F9DBC4CC336C}">
      <dgm:prSet phldrT="[Text]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1</a:t>
          </a:r>
          <a:r>
            <a:rPr lang="en-US" b="1" baseline="30000" dirty="0" smtClean="0"/>
            <a:t>st</a:t>
          </a:r>
          <a:r>
            <a:rPr lang="en-US" b="1" dirty="0" smtClean="0"/>
            <a:t> meeting with people</a:t>
          </a:r>
          <a:endParaRPr lang="en-US" b="1" dirty="0"/>
        </a:p>
      </dgm:t>
    </dgm:pt>
    <dgm:pt modelId="{234157E6-2408-406E-94ED-A506668394E5}" type="parTrans" cxnId="{B5C84F49-AD77-484C-A80C-4F5EAD291880}">
      <dgm:prSet/>
      <dgm:spPr/>
      <dgm:t>
        <a:bodyPr/>
        <a:lstStyle/>
        <a:p>
          <a:endParaRPr lang="en-US"/>
        </a:p>
      </dgm:t>
    </dgm:pt>
    <dgm:pt modelId="{9F42DF5F-6435-4CAB-A173-74F7DE6AE2A3}" type="sibTrans" cxnId="{B5C84F49-AD77-484C-A80C-4F5EAD291880}">
      <dgm:prSet/>
      <dgm:spPr/>
      <dgm:t>
        <a:bodyPr/>
        <a:lstStyle/>
        <a:p>
          <a:endParaRPr lang="en-US"/>
        </a:p>
      </dgm:t>
    </dgm:pt>
    <dgm:pt modelId="{9A8C1FF5-8E61-4992-B1AA-F16C0390D594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Disseminate policy;</a:t>
          </a:r>
          <a:endParaRPr lang="en-US" dirty="0">
            <a:solidFill>
              <a:schemeClr val="bg1"/>
            </a:solidFill>
          </a:endParaRPr>
        </a:p>
      </dgm:t>
    </dgm:pt>
    <dgm:pt modelId="{59C9333B-9E2D-4BC9-8881-ABF24DB582DE}" type="parTrans" cxnId="{ABE9341F-79E1-4449-A005-BE996A344157}">
      <dgm:prSet/>
      <dgm:spPr/>
      <dgm:t>
        <a:bodyPr/>
        <a:lstStyle/>
        <a:p>
          <a:endParaRPr lang="en-US"/>
        </a:p>
      </dgm:t>
    </dgm:pt>
    <dgm:pt modelId="{DD7CD70C-E374-4774-993A-424CEE0AC5A2}" type="sibTrans" cxnId="{ABE9341F-79E1-4449-A005-BE996A344157}">
      <dgm:prSet/>
      <dgm:spPr/>
      <dgm:t>
        <a:bodyPr/>
        <a:lstStyle/>
        <a:p>
          <a:endParaRPr lang="en-US"/>
        </a:p>
      </dgm:t>
    </dgm:pt>
    <dgm:pt modelId="{18056802-E588-421A-A1A1-DA4503436C17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Present ideas;</a:t>
          </a:r>
          <a:endParaRPr lang="en-US" dirty="0">
            <a:solidFill>
              <a:schemeClr val="bg1"/>
            </a:solidFill>
          </a:endParaRPr>
        </a:p>
      </dgm:t>
    </dgm:pt>
    <dgm:pt modelId="{F5D6F0DE-0354-4905-A502-C5F25F4B7526}" type="parTrans" cxnId="{98C0B337-32A8-43AA-8EF1-6D15CAF53D7D}">
      <dgm:prSet/>
      <dgm:spPr/>
      <dgm:t>
        <a:bodyPr/>
        <a:lstStyle/>
        <a:p>
          <a:endParaRPr lang="en-US"/>
        </a:p>
      </dgm:t>
    </dgm:pt>
    <dgm:pt modelId="{E6C5231F-25FF-41B0-B5EF-4C7AF4B7911A}" type="sibTrans" cxnId="{98C0B337-32A8-43AA-8EF1-6D15CAF53D7D}">
      <dgm:prSet/>
      <dgm:spPr/>
      <dgm:t>
        <a:bodyPr/>
        <a:lstStyle/>
        <a:p>
          <a:endParaRPr lang="en-US"/>
        </a:p>
      </dgm:t>
    </dgm:pt>
    <dgm:pt modelId="{41DA5DDE-96E3-4FF8-9912-50A89AFEA1B9}">
      <dgm:prSet phldrT="[Text]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Draft payment mechanism</a:t>
          </a:r>
          <a:endParaRPr lang="en-US" b="1" dirty="0"/>
        </a:p>
      </dgm:t>
    </dgm:pt>
    <dgm:pt modelId="{F146D4FB-86DF-45B7-9C82-425FDBC6299A}" type="parTrans" cxnId="{B0717634-1D32-4C2A-9A5B-86888F4A2100}">
      <dgm:prSet/>
      <dgm:spPr/>
      <dgm:t>
        <a:bodyPr/>
        <a:lstStyle/>
        <a:p>
          <a:endParaRPr lang="en-US"/>
        </a:p>
      </dgm:t>
    </dgm:pt>
    <dgm:pt modelId="{20034AD3-9CC7-4C57-AA00-A7D5C6FDE47A}" type="sibTrans" cxnId="{B0717634-1D32-4C2A-9A5B-86888F4A2100}">
      <dgm:prSet/>
      <dgm:spPr/>
      <dgm:t>
        <a:bodyPr/>
        <a:lstStyle/>
        <a:p>
          <a:endParaRPr lang="en-US"/>
        </a:p>
      </dgm:t>
    </dgm:pt>
    <dgm:pt modelId="{4731092E-B09E-44E5-8BD8-9D73C4630A18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Draft mechanism;</a:t>
          </a:r>
          <a:endParaRPr lang="en-US" dirty="0">
            <a:solidFill>
              <a:schemeClr val="bg1"/>
            </a:solidFill>
          </a:endParaRPr>
        </a:p>
      </dgm:t>
    </dgm:pt>
    <dgm:pt modelId="{495BDBEB-5CE4-4B92-A7E1-FE395EB851AF}" type="parTrans" cxnId="{72A251B8-5AA1-44DD-8BD5-4F33699CA517}">
      <dgm:prSet/>
      <dgm:spPr/>
      <dgm:t>
        <a:bodyPr/>
        <a:lstStyle/>
        <a:p>
          <a:endParaRPr lang="en-US"/>
        </a:p>
      </dgm:t>
    </dgm:pt>
    <dgm:pt modelId="{1A684FD1-B2DA-4AFD-9454-7D05F55DE84A}" type="sibTrans" cxnId="{72A251B8-5AA1-44DD-8BD5-4F33699CA517}">
      <dgm:prSet/>
      <dgm:spPr/>
      <dgm:t>
        <a:bodyPr/>
        <a:lstStyle/>
        <a:p>
          <a:endParaRPr lang="en-US"/>
        </a:p>
      </dgm:t>
    </dgm:pt>
    <dgm:pt modelId="{63D70639-DBCF-4C13-8C56-B09B3CCE762F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Draft list of groups;</a:t>
          </a:r>
          <a:endParaRPr lang="en-US" dirty="0">
            <a:solidFill>
              <a:schemeClr val="bg1"/>
            </a:solidFill>
          </a:endParaRPr>
        </a:p>
      </dgm:t>
    </dgm:pt>
    <dgm:pt modelId="{732AF201-2C43-4C17-8125-C0AAFD234E32}" type="parTrans" cxnId="{B67B3BCB-904B-41F0-81A7-9606B535453F}">
      <dgm:prSet/>
      <dgm:spPr/>
      <dgm:t>
        <a:bodyPr/>
        <a:lstStyle/>
        <a:p>
          <a:endParaRPr lang="en-US"/>
        </a:p>
      </dgm:t>
    </dgm:pt>
    <dgm:pt modelId="{C934E09B-274E-4A66-840A-640319EDF8E4}" type="sibTrans" cxnId="{B67B3BCB-904B-41F0-81A7-9606B535453F}">
      <dgm:prSet/>
      <dgm:spPr/>
      <dgm:t>
        <a:bodyPr/>
        <a:lstStyle/>
        <a:p>
          <a:endParaRPr lang="en-US"/>
        </a:p>
      </dgm:t>
    </dgm:pt>
    <dgm:pt modelId="{0AC29A31-545E-4039-A542-5DC9EA494102}">
      <dgm:prSet phldrT="[Text]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2</a:t>
          </a:r>
          <a:r>
            <a:rPr lang="en-US" b="1" baseline="30000" dirty="0" smtClean="0"/>
            <a:t>nd</a:t>
          </a:r>
          <a:r>
            <a:rPr lang="en-US" b="1" dirty="0" smtClean="0"/>
            <a:t> meeting</a:t>
          </a:r>
          <a:endParaRPr lang="en-US" b="1" dirty="0"/>
        </a:p>
      </dgm:t>
    </dgm:pt>
    <dgm:pt modelId="{F887DB59-C559-4469-9184-9F8189D76474}" type="parTrans" cxnId="{1F74247D-9F51-4E78-B31C-1984D4437C36}">
      <dgm:prSet/>
      <dgm:spPr/>
      <dgm:t>
        <a:bodyPr/>
        <a:lstStyle/>
        <a:p>
          <a:endParaRPr lang="en-US"/>
        </a:p>
      </dgm:t>
    </dgm:pt>
    <dgm:pt modelId="{D0EDC85B-9A4E-4579-AB8F-D2FD86EE3404}" type="sibTrans" cxnId="{1F74247D-9F51-4E78-B31C-1984D4437C36}">
      <dgm:prSet/>
      <dgm:spPr/>
      <dgm:t>
        <a:bodyPr/>
        <a:lstStyle/>
        <a:p>
          <a:endParaRPr lang="en-US"/>
        </a:p>
      </dgm:t>
    </dgm:pt>
    <dgm:pt modelId="{EB6E7AFE-BE9B-437D-9A36-619BC00CA833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Introduce draft of mechanism;</a:t>
          </a:r>
          <a:endParaRPr lang="en-US" dirty="0">
            <a:solidFill>
              <a:schemeClr val="bg1"/>
            </a:solidFill>
          </a:endParaRPr>
        </a:p>
      </dgm:t>
    </dgm:pt>
    <dgm:pt modelId="{CDA8E35A-0754-403F-869D-C3B48655ABC7}" type="parTrans" cxnId="{7D2A69CE-9B0B-42BE-8F80-638C63072D1E}">
      <dgm:prSet/>
      <dgm:spPr/>
      <dgm:t>
        <a:bodyPr/>
        <a:lstStyle/>
        <a:p>
          <a:endParaRPr lang="en-US"/>
        </a:p>
      </dgm:t>
    </dgm:pt>
    <dgm:pt modelId="{676A405B-5849-4B9C-A7A3-06CD346EEE25}" type="sibTrans" cxnId="{7D2A69CE-9B0B-42BE-8F80-638C63072D1E}">
      <dgm:prSet/>
      <dgm:spPr/>
      <dgm:t>
        <a:bodyPr/>
        <a:lstStyle/>
        <a:p>
          <a:endParaRPr lang="en-US"/>
        </a:p>
      </dgm:t>
    </dgm:pt>
    <dgm:pt modelId="{C1C6D211-6997-4F0B-B5E7-DBF39430DFEE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Listen to comments</a:t>
          </a:r>
          <a:endParaRPr lang="en-US" dirty="0">
            <a:solidFill>
              <a:schemeClr val="bg1"/>
            </a:solidFill>
          </a:endParaRPr>
        </a:p>
      </dgm:t>
    </dgm:pt>
    <dgm:pt modelId="{0713DDB8-2910-43C2-B712-595D30FB2CD9}" type="parTrans" cxnId="{191897A8-1B24-478A-A5C5-E12ED77E0312}">
      <dgm:prSet/>
      <dgm:spPr/>
      <dgm:t>
        <a:bodyPr/>
        <a:lstStyle/>
        <a:p>
          <a:endParaRPr lang="en-US"/>
        </a:p>
      </dgm:t>
    </dgm:pt>
    <dgm:pt modelId="{855CD77F-6275-43BA-87A1-4165D9D83188}" type="sibTrans" cxnId="{191897A8-1B24-478A-A5C5-E12ED77E0312}">
      <dgm:prSet/>
      <dgm:spPr/>
      <dgm:t>
        <a:bodyPr/>
        <a:lstStyle/>
        <a:p>
          <a:endParaRPr lang="en-US"/>
        </a:p>
      </dgm:t>
    </dgm:pt>
    <dgm:pt modelId="{E18F1F25-3348-4447-95E2-5BF1FCC76973}">
      <dgm:prSet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Issue mechanism</a:t>
          </a:r>
          <a:endParaRPr lang="en-US" b="1" dirty="0"/>
        </a:p>
      </dgm:t>
    </dgm:pt>
    <dgm:pt modelId="{ED44D476-5579-47E2-8126-FC6241917F74}" type="parTrans" cxnId="{83232EAE-D094-48AD-BA97-1FC98DC24222}">
      <dgm:prSet/>
      <dgm:spPr/>
      <dgm:t>
        <a:bodyPr/>
        <a:lstStyle/>
        <a:p>
          <a:endParaRPr lang="en-US"/>
        </a:p>
      </dgm:t>
    </dgm:pt>
    <dgm:pt modelId="{63CAAFD0-85FA-4060-AC50-B080067D9E83}" type="sibTrans" cxnId="{83232EAE-D094-48AD-BA97-1FC98DC24222}">
      <dgm:prSet/>
      <dgm:spPr/>
      <dgm:t>
        <a:bodyPr/>
        <a:lstStyle/>
        <a:p>
          <a:endParaRPr lang="en-US"/>
        </a:p>
      </dgm:t>
    </dgm:pt>
    <dgm:pt modelId="{E595A91E-51D0-4297-A6CB-9E4F1E3CB715}">
      <dgm:prSet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Group meeting</a:t>
          </a:r>
          <a:endParaRPr lang="en-US" b="1" dirty="0"/>
        </a:p>
      </dgm:t>
    </dgm:pt>
    <dgm:pt modelId="{42BD86A8-5776-4FE7-9B6E-80988FEF182C}" type="parTrans" cxnId="{2DDF26B4-A501-41B0-A926-D48C605272FC}">
      <dgm:prSet/>
      <dgm:spPr/>
      <dgm:t>
        <a:bodyPr/>
        <a:lstStyle/>
        <a:p>
          <a:endParaRPr lang="en-US"/>
        </a:p>
      </dgm:t>
    </dgm:pt>
    <dgm:pt modelId="{2E1A5648-C9C1-4BEF-BC5B-EACFBDC47683}" type="sibTrans" cxnId="{2DDF26B4-A501-41B0-A926-D48C605272FC}">
      <dgm:prSet/>
      <dgm:spPr/>
      <dgm:t>
        <a:bodyPr/>
        <a:lstStyle/>
        <a:p>
          <a:endParaRPr lang="en-US"/>
        </a:p>
      </dgm:t>
    </dgm:pt>
    <dgm:pt modelId="{97BCE946-D0A7-4759-8EBD-F3FE60F6E5ED}">
      <dgm:prSet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 smtClean="0"/>
            <a:t>Documented mechanism</a:t>
          </a:r>
          <a:endParaRPr lang="en-US" b="1" dirty="0"/>
        </a:p>
      </dgm:t>
    </dgm:pt>
    <dgm:pt modelId="{1C6324AF-6F3E-48AB-9BFA-65A7BE964FBF}" type="parTrans" cxnId="{C5BBDEDC-F436-424C-A1DC-D6A648B402CE}">
      <dgm:prSet/>
      <dgm:spPr/>
      <dgm:t>
        <a:bodyPr/>
        <a:lstStyle/>
        <a:p>
          <a:endParaRPr lang="en-US"/>
        </a:p>
      </dgm:t>
    </dgm:pt>
    <dgm:pt modelId="{9B706AD9-B711-43E9-AFF7-90AEAD4F6DCE}" type="sibTrans" cxnId="{C5BBDEDC-F436-424C-A1DC-D6A648B402CE}">
      <dgm:prSet/>
      <dgm:spPr/>
      <dgm:t>
        <a:bodyPr/>
        <a:lstStyle/>
        <a:p>
          <a:endParaRPr lang="en-US"/>
        </a:p>
      </dgm:t>
    </dgm:pt>
    <dgm:pt modelId="{518F5E4C-576B-4621-B504-08C283171A0D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Listen to contribution ideas</a:t>
          </a:r>
          <a:endParaRPr lang="en-US" dirty="0">
            <a:solidFill>
              <a:schemeClr val="bg1"/>
            </a:solidFill>
          </a:endParaRPr>
        </a:p>
      </dgm:t>
    </dgm:pt>
    <dgm:pt modelId="{28A2B0E5-CB6F-438B-8027-823AA0A6AAB1}" type="parTrans" cxnId="{A3CB76F5-5D37-4B64-B333-293B393CDAEB}">
      <dgm:prSet/>
      <dgm:spPr/>
      <dgm:t>
        <a:bodyPr/>
        <a:lstStyle/>
        <a:p>
          <a:endParaRPr lang="en-US"/>
        </a:p>
      </dgm:t>
    </dgm:pt>
    <dgm:pt modelId="{8CA24136-BF0E-4DB9-9222-49F29CCCA61D}" type="sibTrans" cxnId="{A3CB76F5-5D37-4B64-B333-293B393CDAEB}">
      <dgm:prSet/>
      <dgm:spPr/>
      <dgm:t>
        <a:bodyPr/>
        <a:lstStyle/>
        <a:p>
          <a:endParaRPr lang="en-US"/>
        </a:p>
      </dgm:t>
    </dgm:pt>
    <dgm:pt modelId="{6734FDB5-C96D-470A-B2F8-0E44C3B0E91B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Consult leader.</a:t>
          </a:r>
          <a:endParaRPr lang="en-US" dirty="0">
            <a:solidFill>
              <a:schemeClr val="bg1"/>
            </a:solidFill>
          </a:endParaRPr>
        </a:p>
      </dgm:t>
    </dgm:pt>
    <dgm:pt modelId="{BFC830CC-6BBE-43B6-8D5A-516E63F9CCD7}" type="parTrans" cxnId="{3DD94383-3583-45DE-AFC5-01A591797F1E}">
      <dgm:prSet/>
      <dgm:spPr/>
      <dgm:t>
        <a:bodyPr/>
        <a:lstStyle/>
        <a:p>
          <a:endParaRPr lang="en-US"/>
        </a:p>
      </dgm:t>
    </dgm:pt>
    <dgm:pt modelId="{327B64EB-51F7-463D-8CE9-14FE378BCEC4}" type="sibTrans" cxnId="{3DD94383-3583-45DE-AFC5-01A591797F1E}">
      <dgm:prSet/>
      <dgm:spPr/>
      <dgm:t>
        <a:bodyPr/>
        <a:lstStyle/>
        <a:p>
          <a:endParaRPr lang="en-US"/>
        </a:p>
      </dgm:t>
    </dgm:pt>
    <dgm:pt modelId="{9D45314D-B6BF-4F79-ACBE-282F8B452AF9}">
      <dgm:prSet phldrT="[Text]"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 Introduce list of groups;</a:t>
          </a:r>
          <a:endParaRPr lang="en-US" dirty="0">
            <a:solidFill>
              <a:schemeClr val="bg1"/>
            </a:solidFill>
          </a:endParaRPr>
        </a:p>
      </dgm:t>
    </dgm:pt>
    <dgm:pt modelId="{68DB5B50-F959-42D7-B276-A8B9ABE9FE9F}" type="parTrans" cxnId="{3D819301-3A47-4B2F-A618-904647C7F7F0}">
      <dgm:prSet/>
      <dgm:spPr/>
      <dgm:t>
        <a:bodyPr/>
        <a:lstStyle/>
        <a:p>
          <a:endParaRPr lang="en-US"/>
        </a:p>
      </dgm:t>
    </dgm:pt>
    <dgm:pt modelId="{DC4ED7B1-2D31-4834-A297-20912623030F}" type="sibTrans" cxnId="{3D819301-3A47-4B2F-A618-904647C7F7F0}">
      <dgm:prSet/>
      <dgm:spPr/>
      <dgm:t>
        <a:bodyPr/>
        <a:lstStyle/>
        <a:p>
          <a:endParaRPr lang="en-US"/>
        </a:p>
      </dgm:t>
    </dgm:pt>
    <dgm:pt modelId="{365F4049-9655-4304-93A0-DF1B52D36A69}">
      <dgm:prSet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Finalize draft of mechanism;</a:t>
          </a:r>
          <a:endParaRPr lang="en-US" dirty="0">
            <a:solidFill>
              <a:schemeClr val="bg1"/>
            </a:solidFill>
          </a:endParaRPr>
        </a:p>
      </dgm:t>
    </dgm:pt>
    <dgm:pt modelId="{69BC004B-01B5-40CB-B276-6E7844B6CC67}" type="parTrans" cxnId="{773C7B77-6989-4002-BCCE-85FFA136456F}">
      <dgm:prSet/>
      <dgm:spPr/>
      <dgm:t>
        <a:bodyPr/>
        <a:lstStyle/>
        <a:p>
          <a:endParaRPr lang="en-US"/>
        </a:p>
      </dgm:t>
    </dgm:pt>
    <dgm:pt modelId="{45A38504-DBF1-4B6B-87A8-AC88F040D74C}" type="sibTrans" cxnId="{773C7B77-6989-4002-BCCE-85FFA136456F}">
      <dgm:prSet/>
      <dgm:spPr/>
      <dgm:t>
        <a:bodyPr/>
        <a:lstStyle/>
        <a:p>
          <a:endParaRPr lang="en-US"/>
        </a:p>
      </dgm:t>
    </dgm:pt>
    <dgm:pt modelId="{7B57DD51-5323-4EE2-AD4D-E5CC81B5A085}">
      <dgm:prSet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Submit authorized levels for issuance.</a:t>
          </a:r>
          <a:endParaRPr lang="en-US" dirty="0">
            <a:solidFill>
              <a:schemeClr val="bg1"/>
            </a:solidFill>
          </a:endParaRPr>
        </a:p>
      </dgm:t>
    </dgm:pt>
    <dgm:pt modelId="{0026F92E-72EC-438F-B4AE-3BC8ADEAF0EC}" type="parTrans" cxnId="{ECA37BDB-6A82-4BEF-A119-93131B690C5C}">
      <dgm:prSet/>
      <dgm:spPr/>
      <dgm:t>
        <a:bodyPr/>
        <a:lstStyle/>
        <a:p>
          <a:endParaRPr lang="en-US"/>
        </a:p>
      </dgm:t>
    </dgm:pt>
    <dgm:pt modelId="{F86C6AE0-5FA6-439F-A599-3B08038C2EE6}" type="sibTrans" cxnId="{ECA37BDB-6A82-4BEF-A119-93131B690C5C}">
      <dgm:prSet/>
      <dgm:spPr/>
      <dgm:t>
        <a:bodyPr/>
        <a:lstStyle/>
        <a:p>
          <a:endParaRPr lang="en-US"/>
        </a:p>
      </dgm:t>
    </dgm:pt>
    <dgm:pt modelId="{22128224-FB9C-4F82-87F5-1FE7293716F2}">
      <dgm:prSet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Introduce mechanism;</a:t>
          </a:r>
          <a:endParaRPr lang="en-US" dirty="0">
            <a:solidFill>
              <a:schemeClr val="bg1"/>
            </a:solidFill>
          </a:endParaRPr>
        </a:p>
      </dgm:t>
    </dgm:pt>
    <dgm:pt modelId="{B6219006-33E2-4539-B617-E185A1C77644}" type="parTrans" cxnId="{047AE5D2-1ACC-4D8D-BE65-0C3A7B804F8A}">
      <dgm:prSet/>
      <dgm:spPr/>
      <dgm:t>
        <a:bodyPr/>
        <a:lstStyle/>
        <a:p>
          <a:endParaRPr lang="en-US"/>
        </a:p>
      </dgm:t>
    </dgm:pt>
    <dgm:pt modelId="{7BC49064-28A1-4476-BA86-F48335741FDE}" type="sibTrans" cxnId="{047AE5D2-1ACC-4D8D-BE65-0C3A7B804F8A}">
      <dgm:prSet/>
      <dgm:spPr/>
      <dgm:t>
        <a:bodyPr/>
        <a:lstStyle/>
        <a:p>
          <a:endParaRPr lang="en-US"/>
        </a:p>
      </dgm:t>
    </dgm:pt>
    <dgm:pt modelId="{53C8A593-7901-4800-B6D0-647E76C3370F}">
      <dgm:prSet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Announce allocated payment;</a:t>
          </a:r>
          <a:endParaRPr lang="en-US" dirty="0">
            <a:solidFill>
              <a:schemeClr val="bg1"/>
            </a:solidFill>
          </a:endParaRPr>
        </a:p>
      </dgm:t>
    </dgm:pt>
    <dgm:pt modelId="{8531BF17-BD55-47D6-BEFE-232CAC66E272}" type="parTrans" cxnId="{8CEF5D33-0EA5-4DE1-900F-258D44E4E1A0}">
      <dgm:prSet/>
      <dgm:spPr/>
      <dgm:t>
        <a:bodyPr/>
        <a:lstStyle/>
        <a:p>
          <a:endParaRPr lang="en-US"/>
        </a:p>
      </dgm:t>
    </dgm:pt>
    <dgm:pt modelId="{9ED3E202-DC66-41FE-ABE8-6BA1976F5DEB}" type="sibTrans" cxnId="{8CEF5D33-0EA5-4DE1-900F-258D44E4E1A0}">
      <dgm:prSet/>
      <dgm:spPr/>
      <dgm:t>
        <a:bodyPr/>
        <a:lstStyle/>
        <a:p>
          <a:endParaRPr lang="en-US"/>
        </a:p>
      </dgm:t>
    </dgm:pt>
    <dgm:pt modelId="{2FC6FF66-30A3-49C7-9319-58E0CAF7CA66}">
      <dgm:prSet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Assign tasks;</a:t>
          </a:r>
          <a:endParaRPr lang="en-US" dirty="0">
            <a:solidFill>
              <a:schemeClr val="bg1"/>
            </a:solidFill>
          </a:endParaRPr>
        </a:p>
      </dgm:t>
    </dgm:pt>
    <dgm:pt modelId="{AD57DD1B-84DA-42B8-B658-E9F23D4AF08C}" type="parTrans" cxnId="{719388F1-80D0-4B44-8CBA-A768C0D5979E}">
      <dgm:prSet/>
      <dgm:spPr/>
      <dgm:t>
        <a:bodyPr/>
        <a:lstStyle/>
        <a:p>
          <a:endParaRPr lang="en-US"/>
        </a:p>
      </dgm:t>
    </dgm:pt>
    <dgm:pt modelId="{DED63AF2-C4F4-4809-8089-F220DC800F67}" type="sibTrans" cxnId="{719388F1-80D0-4B44-8CBA-A768C0D5979E}">
      <dgm:prSet/>
      <dgm:spPr/>
      <dgm:t>
        <a:bodyPr/>
        <a:lstStyle/>
        <a:p>
          <a:endParaRPr lang="en-US"/>
        </a:p>
      </dgm:t>
    </dgm:pt>
    <dgm:pt modelId="{BD4C582B-0020-40D2-AB2F-288E3FF2CAF3}">
      <dgm:prSet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Listen  to feedback comments</a:t>
          </a:r>
          <a:endParaRPr lang="en-US" dirty="0">
            <a:solidFill>
              <a:schemeClr val="bg1"/>
            </a:solidFill>
          </a:endParaRPr>
        </a:p>
      </dgm:t>
    </dgm:pt>
    <dgm:pt modelId="{CE65EF48-08D7-4367-A348-1679BD96A348}" type="parTrans" cxnId="{4676B6C5-04A9-4B22-84FD-BB5AE9467137}">
      <dgm:prSet/>
      <dgm:spPr/>
      <dgm:t>
        <a:bodyPr/>
        <a:lstStyle/>
        <a:p>
          <a:endParaRPr lang="en-US"/>
        </a:p>
      </dgm:t>
    </dgm:pt>
    <dgm:pt modelId="{E129187B-54A0-4B95-A921-C6FDB33FA7A5}" type="sibTrans" cxnId="{4676B6C5-04A9-4B22-84FD-BB5AE9467137}">
      <dgm:prSet/>
      <dgm:spPr/>
      <dgm:t>
        <a:bodyPr/>
        <a:lstStyle/>
        <a:p>
          <a:endParaRPr lang="en-US"/>
        </a:p>
      </dgm:t>
    </dgm:pt>
    <dgm:pt modelId="{11371C2D-10C9-47DD-B1D2-B35DAD719004}">
      <dgm:prSet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Documentation &amp; printing in form of brochures,  leaflets; </a:t>
          </a:r>
          <a:endParaRPr lang="en-US" dirty="0">
            <a:solidFill>
              <a:schemeClr val="bg1"/>
            </a:solidFill>
          </a:endParaRPr>
        </a:p>
      </dgm:t>
    </dgm:pt>
    <dgm:pt modelId="{B508B235-34EA-4B07-86C4-41788D7ECF61}" type="parTrans" cxnId="{7A463FC0-4E59-47F0-A0DC-6FAA763C032E}">
      <dgm:prSet/>
      <dgm:spPr/>
      <dgm:t>
        <a:bodyPr/>
        <a:lstStyle/>
        <a:p>
          <a:endParaRPr lang="en-US"/>
        </a:p>
      </dgm:t>
    </dgm:pt>
    <dgm:pt modelId="{1AC42686-5D47-4A91-BEE7-3AD14C06AD56}" type="sibTrans" cxnId="{7A463FC0-4E59-47F0-A0DC-6FAA763C032E}">
      <dgm:prSet/>
      <dgm:spPr/>
      <dgm:t>
        <a:bodyPr/>
        <a:lstStyle/>
        <a:p>
          <a:endParaRPr lang="en-US"/>
        </a:p>
      </dgm:t>
    </dgm:pt>
    <dgm:pt modelId="{8F0029EF-614F-43F5-97D3-ED4F63E8551F}">
      <dgm:prSet/>
      <dgm:spPr>
        <a:solidFill>
          <a:srgbClr val="00642D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Circulate to each household to supervise the implementation</a:t>
          </a:r>
          <a:endParaRPr lang="en-US" dirty="0">
            <a:solidFill>
              <a:schemeClr val="bg1"/>
            </a:solidFill>
          </a:endParaRPr>
        </a:p>
      </dgm:t>
    </dgm:pt>
    <dgm:pt modelId="{34131A92-DF56-491C-BBAD-738C7D00160D}" type="parTrans" cxnId="{6734FF4F-1F73-4B2A-B494-1F2DE05C7298}">
      <dgm:prSet/>
      <dgm:spPr/>
      <dgm:t>
        <a:bodyPr/>
        <a:lstStyle/>
        <a:p>
          <a:endParaRPr lang="en-US"/>
        </a:p>
      </dgm:t>
    </dgm:pt>
    <dgm:pt modelId="{F244EB9C-D992-4D23-A665-CC46A0CA4F5B}" type="sibTrans" cxnId="{6734FF4F-1F73-4B2A-B494-1F2DE05C7298}">
      <dgm:prSet/>
      <dgm:spPr/>
      <dgm:t>
        <a:bodyPr/>
        <a:lstStyle/>
        <a:p>
          <a:endParaRPr lang="en-US"/>
        </a:p>
      </dgm:t>
    </dgm:pt>
    <dgm:pt modelId="{528F71D2-7423-4BEE-BD06-463D991EFEFB}" type="pres">
      <dgm:prSet presAssocID="{D4FECBE5-7795-4A42-B858-F160B5887A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DC1386-C7EE-4664-B874-09C1E3860552}" type="pres">
      <dgm:prSet presAssocID="{9831D88F-6323-4D7B-A2A6-F9DBC4CC336C}" presName="composite" presStyleCnt="0"/>
      <dgm:spPr/>
    </dgm:pt>
    <dgm:pt modelId="{67B17674-88A2-4FCE-BF31-2F2C9EDDA9E8}" type="pres">
      <dgm:prSet presAssocID="{9831D88F-6323-4D7B-A2A6-F9DBC4CC336C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E1009-C9E2-460B-BCB7-448768F18D0F}" type="pres">
      <dgm:prSet presAssocID="{9831D88F-6323-4D7B-A2A6-F9DBC4CC336C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E4B15-3DC3-4728-8214-005B14383B3A}" type="pres">
      <dgm:prSet presAssocID="{9F42DF5F-6435-4CAB-A173-74F7DE6AE2A3}" presName="space" presStyleCnt="0"/>
      <dgm:spPr/>
    </dgm:pt>
    <dgm:pt modelId="{89125FFE-6E98-4DE8-93BE-1FFAC52380CF}" type="pres">
      <dgm:prSet presAssocID="{41DA5DDE-96E3-4FF8-9912-50A89AFEA1B9}" presName="composite" presStyleCnt="0"/>
      <dgm:spPr/>
    </dgm:pt>
    <dgm:pt modelId="{16B27A46-95DD-4413-865A-44C6D4DA2F83}" type="pres">
      <dgm:prSet presAssocID="{41DA5DDE-96E3-4FF8-9912-50A89AFEA1B9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7A36B-78F2-472F-9204-3CF5CCB5D098}" type="pres">
      <dgm:prSet presAssocID="{41DA5DDE-96E3-4FF8-9912-50A89AFEA1B9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E4816-7E61-4809-9729-47BB24F3B1EB}" type="pres">
      <dgm:prSet presAssocID="{20034AD3-9CC7-4C57-AA00-A7D5C6FDE47A}" presName="space" presStyleCnt="0"/>
      <dgm:spPr/>
    </dgm:pt>
    <dgm:pt modelId="{817C98BD-7304-48BA-A26D-2E4CF22DFCD4}" type="pres">
      <dgm:prSet presAssocID="{0AC29A31-545E-4039-A542-5DC9EA494102}" presName="composite" presStyleCnt="0"/>
      <dgm:spPr/>
    </dgm:pt>
    <dgm:pt modelId="{B7CEB79C-58DC-42BF-885C-CDDB09DE462D}" type="pres">
      <dgm:prSet presAssocID="{0AC29A31-545E-4039-A542-5DC9EA494102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893B2-FB35-46EF-AF7E-192098ABC074}" type="pres">
      <dgm:prSet presAssocID="{0AC29A31-545E-4039-A542-5DC9EA494102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B8C20-480E-403F-A340-84007BE77CED}" type="pres">
      <dgm:prSet presAssocID="{D0EDC85B-9A4E-4579-AB8F-D2FD86EE3404}" presName="space" presStyleCnt="0"/>
      <dgm:spPr/>
    </dgm:pt>
    <dgm:pt modelId="{3D99E46F-BE88-49E7-954B-04DB43828844}" type="pres">
      <dgm:prSet presAssocID="{E18F1F25-3348-4447-95E2-5BF1FCC76973}" presName="composite" presStyleCnt="0"/>
      <dgm:spPr/>
    </dgm:pt>
    <dgm:pt modelId="{1B942AD1-AB2C-45C5-A868-69236E102845}" type="pres">
      <dgm:prSet presAssocID="{E18F1F25-3348-4447-95E2-5BF1FCC76973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9921B-303A-40FC-8791-BCC7A7C25D3A}" type="pres">
      <dgm:prSet presAssocID="{E18F1F25-3348-4447-95E2-5BF1FCC76973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9271C-37C8-4C54-934C-EB4FB3E68889}" type="pres">
      <dgm:prSet presAssocID="{63CAAFD0-85FA-4060-AC50-B080067D9E83}" presName="space" presStyleCnt="0"/>
      <dgm:spPr/>
    </dgm:pt>
    <dgm:pt modelId="{DDAD25D1-7459-4BE6-B7CA-EC391DA34C13}" type="pres">
      <dgm:prSet presAssocID="{E595A91E-51D0-4297-A6CB-9E4F1E3CB715}" presName="composite" presStyleCnt="0"/>
      <dgm:spPr/>
    </dgm:pt>
    <dgm:pt modelId="{C18B002D-AD87-401E-8E7E-E2E099BE47ED}" type="pres">
      <dgm:prSet presAssocID="{E595A91E-51D0-4297-A6CB-9E4F1E3CB715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63F1A-A112-4614-A5E2-86EA3B51A7E4}" type="pres">
      <dgm:prSet presAssocID="{E595A91E-51D0-4297-A6CB-9E4F1E3CB715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53D19-7BF6-4396-9D64-D68367FE9895}" type="pres">
      <dgm:prSet presAssocID="{2E1A5648-C9C1-4BEF-BC5B-EACFBDC47683}" presName="space" presStyleCnt="0"/>
      <dgm:spPr/>
    </dgm:pt>
    <dgm:pt modelId="{920E09EB-3EDB-4305-BD63-B7322863C00A}" type="pres">
      <dgm:prSet presAssocID="{97BCE946-D0A7-4759-8EBD-F3FE60F6E5ED}" presName="composite" presStyleCnt="0"/>
      <dgm:spPr/>
    </dgm:pt>
    <dgm:pt modelId="{FF38E3B4-BBEB-48E8-9A70-83C898EEB9B2}" type="pres">
      <dgm:prSet presAssocID="{97BCE946-D0A7-4759-8EBD-F3FE60F6E5E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B8F72-FF64-454E-B9A3-1810208E0F2E}" type="pres">
      <dgm:prSet presAssocID="{97BCE946-D0A7-4759-8EBD-F3FE60F6E5ED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A1A65-0C12-4FF8-9EE0-1986F51FF386}" type="presOf" srcId="{518F5E4C-576B-4621-B504-08C283171A0D}" destId="{743E1009-C9E2-460B-BCB7-448768F18D0F}" srcOrd="0" destOrd="2" presId="urn:microsoft.com/office/officeart/2005/8/layout/hList1"/>
    <dgm:cxn modelId="{EE9B3B87-5346-4471-A958-A3C84E24535E}" type="presOf" srcId="{BD4C582B-0020-40D2-AB2F-288E3FF2CAF3}" destId="{82163F1A-A112-4614-A5E2-86EA3B51A7E4}" srcOrd="0" destOrd="3" presId="urn:microsoft.com/office/officeart/2005/8/layout/hList1"/>
    <dgm:cxn modelId="{3D819301-3A47-4B2F-A618-904647C7F7F0}" srcId="{0AC29A31-545E-4039-A542-5DC9EA494102}" destId="{9D45314D-B6BF-4F79-ACBE-282F8B452AF9}" srcOrd="1" destOrd="0" parTransId="{68DB5B50-F959-42D7-B276-A8B9ABE9FE9F}" sibTransId="{DC4ED7B1-2D31-4834-A297-20912623030F}"/>
    <dgm:cxn modelId="{2CE4D8A1-FA31-412D-8EDC-0ED9F352564D}" type="presOf" srcId="{11371C2D-10C9-47DD-B1D2-B35DAD719004}" destId="{A57B8F72-FF64-454E-B9A3-1810208E0F2E}" srcOrd="0" destOrd="0" presId="urn:microsoft.com/office/officeart/2005/8/layout/hList1"/>
    <dgm:cxn modelId="{C62713BB-64D3-4A65-A267-C3E490EB8E59}" type="presOf" srcId="{6734FDB5-C96D-470A-B2F8-0E44C3B0E91B}" destId="{E177A36B-78F2-472F-9204-3CF5CCB5D098}" srcOrd="0" destOrd="2" presId="urn:microsoft.com/office/officeart/2005/8/layout/hList1"/>
    <dgm:cxn modelId="{4676B6C5-04A9-4B22-84FD-BB5AE9467137}" srcId="{E595A91E-51D0-4297-A6CB-9E4F1E3CB715}" destId="{BD4C582B-0020-40D2-AB2F-288E3FF2CAF3}" srcOrd="3" destOrd="0" parTransId="{CE65EF48-08D7-4367-A348-1679BD96A348}" sibTransId="{E129187B-54A0-4B95-A921-C6FDB33FA7A5}"/>
    <dgm:cxn modelId="{0001624B-EEF4-436F-89F4-80CEFC49DE0E}" type="presOf" srcId="{D4FECBE5-7795-4A42-B858-F160B5887A6A}" destId="{528F71D2-7423-4BEE-BD06-463D991EFEFB}" srcOrd="0" destOrd="0" presId="urn:microsoft.com/office/officeart/2005/8/layout/hList1"/>
    <dgm:cxn modelId="{FDEFDBF8-7F09-46AC-AF13-EDD137D68E44}" type="presOf" srcId="{365F4049-9655-4304-93A0-DF1B52D36A69}" destId="{22A9921B-303A-40FC-8791-BCC7A7C25D3A}" srcOrd="0" destOrd="0" presId="urn:microsoft.com/office/officeart/2005/8/layout/hList1"/>
    <dgm:cxn modelId="{CAE8809D-6340-4DC9-AB1C-F37113B02B05}" type="presOf" srcId="{9D45314D-B6BF-4F79-ACBE-282F8B452AF9}" destId="{DEB893B2-FB35-46EF-AF7E-192098ABC074}" srcOrd="0" destOrd="1" presId="urn:microsoft.com/office/officeart/2005/8/layout/hList1"/>
    <dgm:cxn modelId="{773C7B77-6989-4002-BCCE-85FFA136456F}" srcId="{E18F1F25-3348-4447-95E2-5BF1FCC76973}" destId="{365F4049-9655-4304-93A0-DF1B52D36A69}" srcOrd="0" destOrd="0" parTransId="{69BC004B-01B5-40CB-B276-6E7844B6CC67}" sibTransId="{45A38504-DBF1-4B6B-87A8-AC88F040D74C}"/>
    <dgm:cxn modelId="{98C0B337-32A8-43AA-8EF1-6D15CAF53D7D}" srcId="{9831D88F-6323-4D7B-A2A6-F9DBC4CC336C}" destId="{18056802-E588-421A-A1A1-DA4503436C17}" srcOrd="1" destOrd="0" parTransId="{F5D6F0DE-0354-4905-A502-C5F25F4B7526}" sibTransId="{E6C5231F-25FF-41B0-B5EF-4C7AF4B7911A}"/>
    <dgm:cxn modelId="{4454274F-2626-43EA-B07D-763943E769C9}" type="presOf" srcId="{22128224-FB9C-4F82-87F5-1FE7293716F2}" destId="{82163F1A-A112-4614-A5E2-86EA3B51A7E4}" srcOrd="0" destOrd="0" presId="urn:microsoft.com/office/officeart/2005/8/layout/hList1"/>
    <dgm:cxn modelId="{0A2D1D1E-B2F1-4908-83B1-1E53A5D0FE18}" type="presOf" srcId="{41DA5DDE-96E3-4FF8-9912-50A89AFEA1B9}" destId="{16B27A46-95DD-4413-865A-44C6D4DA2F83}" srcOrd="0" destOrd="0" presId="urn:microsoft.com/office/officeart/2005/8/layout/hList1"/>
    <dgm:cxn modelId="{B0717634-1D32-4C2A-9A5B-86888F4A2100}" srcId="{D4FECBE5-7795-4A42-B858-F160B5887A6A}" destId="{41DA5DDE-96E3-4FF8-9912-50A89AFEA1B9}" srcOrd="1" destOrd="0" parTransId="{F146D4FB-86DF-45B7-9C82-425FDBC6299A}" sibTransId="{20034AD3-9CC7-4C57-AA00-A7D5C6FDE47A}"/>
    <dgm:cxn modelId="{A3CB76F5-5D37-4B64-B333-293B393CDAEB}" srcId="{9831D88F-6323-4D7B-A2A6-F9DBC4CC336C}" destId="{518F5E4C-576B-4621-B504-08C283171A0D}" srcOrd="2" destOrd="0" parTransId="{28A2B0E5-CB6F-438B-8027-823AA0A6AAB1}" sibTransId="{8CA24136-BF0E-4DB9-9222-49F29CCCA61D}"/>
    <dgm:cxn modelId="{84A9ABFF-65BC-4EDA-9D3C-17C7A733E2A2}" type="presOf" srcId="{18056802-E588-421A-A1A1-DA4503436C17}" destId="{743E1009-C9E2-460B-BCB7-448768F18D0F}" srcOrd="0" destOrd="1" presId="urn:microsoft.com/office/officeart/2005/8/layout/hList1"/>
    <dgm:cxn modelId="{ABE9341F-79E1-4449-A005-BE996A344157}" srcId="{9831D88F-6323-4D7B-A2A6-F9DBC4CC336C}" destId="{9A8C1FF5-8E61-4992-B1AA-F16C0390D594}" srcOrd="0" destOrd="0" parTransId="{59C9333B-9E2D-4BC9-8881-ABF24DB582DE}" sibTransId="{DD7CD70C-E374-4774-993A-424CEE0AC5A2}"/>
    <dgm:cxn modelId="{8CEF5D33-0EA5-4DE1-900F-258D44E4E1A0}" srcId="{E595A91E-51D0-4297-A6CB-9E4F1E3CB715}" destId="{53C8A593-7901-4800-B6D0-647E76C3370F}" srcOrd="1" destOrd="0" parTransId="{8531BF17-BD55-47D6-BEFE-232CAC66E272}" sibTransId="{9ED3E202-DC66-41FE-ABE8-6BA1976F5DEB}"/>
    <dgm:cxn modelId="{ECA37BDB-6A82-4BEF-A119-93131B690C5C}" srcId="{E18F1F25-3348-4447-95E2-5BF1FCC76973}" destId="{7B57DD51-5323-4EE2-AD4D-E5CC81B5A085}" srcOrd="1" destOrd="0" parTransId="{0026F92E-72EC-438F-B4AE-3BC8ADEAF0EC}" sibTransId="{F86C6AE0-5FA6-439F-A599-3B08038C2EE6}"/>
    <dgm:cxn modelId="{2DDF26B4-A501-41B0-A926-D48C605272FC}" srcId="{D4FECBE5-7795-4A42-B858-F160B5887A6A}" destId="{E595A91E-51D0-4297-A6CB-9E4F1E3CB715}" srcOrd="4" destOrd="0" parTransId="{42BD86A8-5776-4FE7-9B6E-80988FEF182C}" sibTransId="{2E1A5648-C9C1-4BEF-BC5B-EACFBDC47683}"/>
    <dgm:cxn modelId="{719388F1-80D0-4B44-8CBA-A768C0D5979E}" srcId="{E595A91E-51D0-4297-A6CB-9E4F1E3CB715}" destId="{2FC6FF66-30A3-49C7-9319-58E0CAF7CA66}" srcOrd="2" destOrd="0" parTransId="{AD57DD1B-84DA-42B8-B658-E9F23D4AF08C}" sibTransId="{DED63AF2-C4F4-4809-8089-F220DC800F67}"/>
    <dgm:cxn modelId="{047AE5D2-1ACC-4D8D-BE65-0C3A7B804F8A}" srcId="{E595A91E-51D0-4297-A6CB-9E4F1E3CB715}" destId="{22128224-FB9C-4F82-87F5-1FE7293716F2}" srcOrd="0" destOrd="0" parTransId="{B6219006-33E2-4539-B617-E185A1C77644}" sibTransId="{7BC49064-28A1-4476-BA86-F48335741FDE}"/>
    <dgm:cxn modelId="{A1E27470-4032-4E02-9A54-1AE1C62F23F4}" type="presOf" srcId="{EB6E7AFE-BE9B-437D-9A36-619BC00CA833}" destId="{DEB893B2-FB35-46EF-AF7E-192098ABC074}" srcOrd="0" destOrd="0" presId="urn:microsoft.com/office/officeart/2005/8/layout/hList1"/>
    <dgm:cxn modelId="{B67B3BCB-904B-41F0-81A7-9606B535453F}" srcId="{41DA5DDE-96E3-4FF8-9912-50A89AFEA1B9}" destId="{63D70639-DBCF-4C13-8C56-B09B3CCE762F}" srcOrd="1" destOrd="0" parTransId="{732AF201-2C43-4C17-8125-C0AAFD234E32}" sibTransId="{C934E09B-274E-4A66-840A-640319EDF8E4}"/>
    <dgm:cxn modelId="{3DD94383-3583-45DE-AFC5-01A591797F1E}" srcId="{41DA5DDE-96E3-4FF8-9912-50A89AFEA1B9}" destId="{6734FDB5-C96D-470A-B2F8-0E44C3B0E91B}" srcOrd="2" destOrd="0" parTransId="{BFC830CC-6BBE-43B6-8D5A-516E63F9CCD7}" sibTransId="{327B64EB-51F7-463D-8CE9-14FE378BCEC4}"/>
    <dgm:cxn modelId="{BCDBE6E0-ED9C-46A5-A4AD-2FC29B846490}" type="presOf" srcId="{2FC6FF66-30A3-49C7-9319-58E0CAF7CA66}" destId="{82163F1A-A112-4614-A5E2-86EA3B51A7E4}" srcOrd="0" destOrd="2" presId="urn:microsoft.com/office/officeart/2005/8/layout/hList1"/>
    <dgm:cxn modelId="{7D2A69CE-9B0B-42BE-8F80-638C63072D1E}" srcId="{0AC29A31-545E-4039-A542-5DC9EA494102}" destId="{EB6E7AFE-BE9B-437D-9A36-619BC00CA833}" srcOrd="0" destOrd="0" parTransId="{CDA8E35A-0754-403F-869D-C3B48655ABC7}" sibTransId="{676A405B-5849-4B9C-A7A3-06CD346EEE25}"/>
    <dgm:cxn modelId="{81C3ADE1-0486-4724-BA27-B8F1BF51BCEA}" type="presOf" srcId="{7B57DD51-5323-4EE2-AD4D-E5CC81B5A085}" destId="{22A9921B-303A-40FC-8791-BCC7A7C25D3A}" srcOrd="0" destOrd="1" presId="urn:microsoft.com/office/officeart/2005/8/layout/hList1"/>
    <dgm:cxn modelId="{09F299CF-FFDC-40D4-8222-74677D694641}" type="presOf" srcId="{9A8C1FF5-8E61-4992-B1AA-F16C0390D594}" destId="{743E1009-C9E2-460B-BCB7-448768F18D0F}" srcOrd="0" destOrd="0" presId="urn:microsoft.com/office/officeart/2005/8/layout/hList1"/>
    <dgm:cxn modelId="{191897A8-1B24-478A-A5C5-E12ED77E0312}" srcId="{0AC29A31-545E-4039-A542-5DC9EA494102}" destId="{C1C6D211-6997-4F0B-B5E7-DBF39430DFEE}" srcOrd="2" destOrd="0" parTransId="{0713DDB8-2910-43C2-B712-595D30FB2CD9}" sibTransId="{855CD77F-6275-43BA-87A1-4165D9D83188}"/>
    <dgm:cxn modelId="{6734FF4F-1F73-4B2A-B494-1F2DE05C7298}" srcId="{97BCE946-D0A7-4759-8EBD-F3FE60F6E5ED}" destId="{8F0029EF-614F-43F5-97D3-ED4F63E8551F}" srcOrd="1" destOrd="0" parTransId="{34131A92-DF56-491C-BBAD-738C7D00160D}" sibTransId="{F244EB9C-D992-4D23-A665-CC46A0CA4F5B}"/>
    <dgm:cxn modelId="{2054D252-4926-4CEA-9027-5DCEC8E31399}" type="presOf" srcId="{97BCE946-D0A7-4759-8EBD-F3FE60F6E5ED}" destId="{FF38E3B4-BBEB-48E8-9A70-83C898EEB9B2}" srcOrd="0" destOrd="0" presId="urn:microsoft.com/office/officeart/2005/8/layout/hList1"/>
    <dgm:cxn modelId="{F92F28C3-9F9C-4D79-A7C0-3E2D35BBCBDD}" type="presOf" srcId="{E595A91E-51D0-4297-A6CB-9E4F1E3CB715}" destId="{C18B002D-AD87-401E-8E7E-E2E099BE47ED}" srcOrd="0" destOrd="0" presId="urn:microsoft.com/office/officeart/2005/8/layout/hList1"/>
    <dgm:cxn modelId="{C5ACCE0A-D846-4DDF-945A-13E203990ADE}" type="presOf" srcId="{C1C6D211-6997-4F0B-B5E7-DBF39430DFEE}" destId="{DEB893B2-FB35-46EF-AF7E-192098ABC074}" srcOrd="0" destOrd="2" presId="urn:microsoft.com/office/officeart/2005/8/layout/hList1"/>
    <dgm:cxn modelId="{B5C84F49-AD77-484C-A80C-4F5EAD291880}" srcId="{D4FECBE5-7795-4A42-B858-F160B5887A6A}" destId="{9831D88F-6323-4D7B-A2A6-F9DBC4CC336C}" srcOrd="0" destOrd="0" parTransId="{234157E6-2408-406E-94ED-A506668394E5}" sibTransId="{9F42DF5F-6435-4CAB-A173-74F7DE6AE2A3}"/>
    <dgm:cxn modelId="{5E669576-9EA7-43CA-8F5C-9A5F78F31D47}" type="presOf" srcId="{8F0029EF-614F-43F5-97D3-ED4F63E8551F}" destId="{A57B8F72-FF64-454E-B9A3-1810208E0F2E}" srcOrd="0" destOrd="1" presId="urn:microsoft.com/office/officeart/2005/8/layout/hList1"/>
    <dgm:cxn modelId="{B89A3D9D-FD43-4EAD-AA91-CBA66B8993A8}" type="presOf" srcId="{0AC29A31-545E-4039-A542-5DC9EA494102}" destId="{B7CEB79C-58DC-42BF-885C-CDDB09DE462D}" srcOrd="0" destOrd="0" presId="urn:microsoft.com/office/officeart/2005/8/layout/hList1"/>
    <dgm:cxn modelId="{C5BBDEDC-F436-424C-A1DC-D6A648B402CE}" srcId="{D4FECBE5-7795-4A42-B858-F160B5887A6A}" destId="{97BCE946-D0A7-4759-8EBD-F3FE60F6E5ED}" srcOrd="5" destOrd="0" parTransId="{1C6324AF-6F3E-48AB-9BFA-65A7BE964FBF}" sibTransId="{9B706AD9-B711-43E9-AFF7-90AEAD4F6DCE}"/>
    <dgm:cxn modelId="{02282CDD-51EB-4DBD-A35F-63A287F3F946}" type="presOf" srcId="{E18F1F25-3348-4447-95E2-5BF1FCC76973}" destId="{1B942AD1-AB2C-45C5-A868-69236E102845}" srcOrd="0" destOrd="0" presId="urn:microsoft.com/office/officeart/2005/8/layout/hList1"/>
    <dgm:cxn modelId="{91CC2C39-EA58-40F7-8A5A-83A761F68513}" type="presOf" srcId="{53C8A593-7901-4800-B6D0-647E76C3370F}" destId="{82163F1A-A112-4614-A5E2-86EA3B51A7E4}" srcOrd="0" destOrd="1" presId="urn:microsoft.com/office/officeart/2005/8/layout/hList1"/>
    <dgm:cxn modelId="{1F74247D-9F51-4E78-B31C-1984D4437C36}" srcId="{D4FECBE5-7795-4A42-B858-F160B5887A6A}" destId="{0AC29A31-545E-4039-A542-5DC9EA494102}" srcOrd="2" destOrd="0" parTransId="{F887DB59-C559-4469-9184-9F8189D76474}" sibTransId="{D0EDC85B-9A4E-4579-AB8F-D2FD86EE3404}"/>
    <dgm:cxn modelId="{7A463FC0-4E59-47F0-A0DC-6FAA763C032E}" srcId="{97BCE946-D0A7-4759-8EBD-F3FE60F6E5ED}" destId="{11371C2D-10C9-47DD-B1D2-B35DAD719004}" srcOrd="0" destOrd="0" parTransId="{B508B235-34EA-4B07-86C4-41788D7ECF61}" sibTransId="{1AC42686-5D47-4A91-BEE7-3AD14C06AD56}"/>
    <dgm:cxn modelId="{0FC2F77F-6344-4C78-8444-EAC4385C74BA}" type="presOf" srcId="{4731092E-B09E-44E5-8BD8-9D73C4630A18}" destId="{E177A36B-78F2-472F-9204-3CF5CCB5D098}" srcOrd="0" destOrd="0" presId="urn:microsoft.com/office/officeart/2005/8/layout/hList1"/>
    <dgm:cxn modelId="{72A251B8-5AA1-44DD-8BD5-4F33699CA517}" srcId="{41DA5DDE-96E3-4FF8-9912-50A89AFEA1B9}" destId="{4731092E-B09E-44E5-8BD8-9D73C4630A18}" srcOrd="0" destOrd="0" parTransId="{495BDBEB-5CE4-4B92-A7E1-FE395EB851AF}" sibTransId="{1A684FD1-B2DA-4AFD-9454-7D05F55DE84A}"/>
    <dgm:cxn modelId="{E29F0F3D-CF5B-4B06-A804-F3EFBBCB76FE}" type="presOf" srcId="{9831D88F-6323-4D7B-A2A6-F9DBC4CC336C}" destId="{67B17674-88A2-4FCE-BF31-2F2C9EDDA9E8}" srcOrd="0" destOrd="0" presId="urn:microsoft.com/office/officeart/2005/8/layout/hList1"/>
    <dgm:cxn modelId="{492F54E8-8BFE-4DA8-8704-3EB4194AA085}" type="presOf" srcId="{63D70639-DBCF-4C13-8C56-B09B3CCE762F}" destId="{E177A36B-78F2-472F-9204-3CF5CCB5D098}" srcOrd="0" destOrd="1" presId="urn:microsoft.com/office/officeart/2005/8/layout/hList1"/>
    <dgm:cxn modelId="{83232EAE-D094-48AD-BA97-1FC98DC24222}" srcId="{D4FECBE5-7795-4A42-B858-F160B5887A6A}" destId="{E18F1F25-3348-4447-95E2-5BF1FCC76973}" srcOrd="3" destOrd="0" parTransId="{ED44D476-5579-47E2-8126-FC6241917F74}" sibTransId="{63CAAFD0-85FA-4060-AC50-B080067D9E83}"/>
    <dgm:cxn modelId="{69229B99-22AF-4358-BC05-AF8796C02081}" type="presParOf" srcId="{528F71D2-7423-4BEE-BD06-463D991EFEFB}" destId="{77DC1386-C7EE-4664-B874-09C1E3860552}" srcOrd="0" destOrd="0" presId="urn:microsoft.com/office/officeart/2005/8/layout/hList1"/>
    <dgm:cxn modelId="{F8F638C4-7C82-428A-A4FA-09A9B2958614}" type="presParOf" srcId="{77DC1386-C7EE-4664-B874-09C1E3860552}" destId="{67B17674-88A2-4FCE-BF31-2F2C9EDDA9E8}" srcOrd="0" destOrd="0" presId="urn:microsoft.com/office/officeart/2005/8/layout/hList1"/>
    <dgm:cxn modelId="{2C123A8B-CEA1-4699-9CB7-5E1DB0F69963}" type="presParOf" srcId="{77DC1386-C7EE-4664-B874-09C1E3860552}" destId="{743E1009-C9E2-460B-BCB7-448768F18D0F}" srcOrd="1" destOrd="0" presId="urn:microsoft.com/office/officeart/2005/8/layout/hList1"/>
    <dgm:cxn modelId="{47CB5930-3C71-4E5B-9CB2-571283C974B0}" type="presParOf" srcId="{528F71D2-7423-4BEE-BD06-463D991EFEFB}" destId="{6C6E4B15-3DC3-4728-8214-005B14383B3A}" srcOrd="1" destOrd="0" presId="urn:microsoft.com/office/officeart/2005/8/layout/hList1"/>
    <dgm:cxn modelId="{71DB68C9-0E6F-492A-B49A-88DCE314B020}" type="presParOf" srcId="{528F71D2-7423-4BEE-BD06-463D991EFEFB}" destId="{89125FFE-6E98-4DE8-93BE-1FFAC52380CF}" srcOrd="2" destOrd="0" presId="urn:microsoft.com/office/officeart/2005/8/layout/hList1"/>
    <dgm:cxn modelId="{693AEE7B-4D2B-444D-AD0A-8DDB8117B31D}" type="presParOf" srcId="{89125FFE-6E98-4DE8-93BE-1FFAC52380CF}" destId="{16B27A46-95DD-4413-865A-44C6D4DA2F83}" srcOrd="0" destOrd="0" presId="urn:microsoft.com/office/officeart/2005/8/layout/hList1"/>
    <dgm:cxn modelId="{DA770443-3449-4245-997E-74720A35A594}" type="presParOf" srcId="{89125FFE-6E98-4DE8-93BE-1FFAC52380CF}" destId="{E177A36B-78F2-472F-9204-3CF5CCB5D098}" srcOrd="1" destOrd="0" presId="urn:microsoft.com/office/officeart/2005/8/layout/hList1"/>
    <dgm:cxn modelId="{CB0FE098-EFA5-49ED-825D-8FF18341AD4C}" type="presParOf" srcId="{528F71D2-7423-4BEE-BD06-463D991EFEFB}" destId="{2CBE4816-7E61-4809-9729-47BB24F3B1EB}" srcOrd="3" destOrd="0" presId="urn:microsoft.com/office/officeart/2005/8/layout/hList1"/>
    <dgm:cxn modelId="{0309E68E-6C6D-400C-84C2-194D15EA817C}" type="presParOf" srcId="{528F71D2-7423-4BEE-BD06-463D991EFEFB}" destId="{817C98BD-7304-48BA-A26D-2E4CF22DFCD4}" srcOrd="4" destOrd="0" presId="urn:microsoft.com/office/officeart/2005/8/layout/hList1"/>
    <dgm:cxn modelId="{84AC8D60-9E7C-4979-8F33-2E58B1D63EEE}" type="presParOf" srcId="{817C98BD-7304-48BA-A26D-2E4CF22DFCD4}" destId="{B7CEB79C-58DC-42BF-885C-CDDB09DE462D}" srcOrd="0" destOrd="0" presId="urn:microsoft.com/office/officeart/2005/8/layout/hList1"/>
    <dgm:cxn modelId="{238CA4E8-7BDA-477A-A59E-AEC2AC772E7A}" type="presParOf" srcId="{817C98BD-7304-48BA-A26D-2E4CF22DFCD4}" destId="{DEB893B2-FB35-46EF-AF7E-192098ABC074}" srcOrd="1" destOrd="0" presId="urn:microsoft.com/office/officeart/2005/8/layout/hList1"/>
    <dgm:cxn modelId="{5252DEE0-5F49-4E0B-8852-8A70D77C3B04}" type="presParOf" srcId="{528F71D2-7423-4BEE-BD06-463D991EFEFB}" destId="{A23B8C20-480E-403F-A340-84007BE77CED}" srcOrd="5" destOrd="0" presId="urn:microsoft.com/office/officeart/2005/8/layout/hList1"/>
    <dgm:cxn modelId="{85A7C767-9898-4CD8-BA4F-5AA7C161FF81}" type="presParOf" srcId="{528F71D2-7423-4BEE-BD06-463D991EFEFB}" destId="{3D99E46F-BE88-49E7-954B-04DB43828844}" srcOrd="6" destOrd="0" presId="urn:microsoft.com/office/officeart/2005/8/layout/hList1"/>
    <dgm:cxn modelId="{E148C2AE-94DD-4B29-B55C-226412506F06}" type="presParOf" srcId="{3D99E46F-BE88-49E7-954B-04DB43828844}" destId="{1B942AD1-AB2C-45C5-A868-69236E102845}" srcOrd="0" destOrd="0" presId="urn:microsoft.com/office/officeart/2005/8/layout/hList1"/>
    <dgm:cxn modelId="{BD612C24-738E-4E9E-97FE-1730FA8D4DAE}" type="presParOf" srcId="{3D99E46F-BE88-49E7-954B-04DB43828844}" destId="{22A9921B-303A-40FC-8791-BCC7A7C25D3A}" srcOrd="1" destOrd="0" presId="urn:microsoft.com/office/officeart/2005/8/layout/hList1"/>
    <dgm:cxn modelId="{8C12B7F6-6BED-4881-BA2F-8C1D0BCCC94F}" type="presParOf" srcId="{528F71D2-7423-4BEE-BD06-463D991EFEFB}" destId="{B429271C-37C8-4C54-934C-EB4FB3E68889}" srcOrd="7" destOrd="0" presId="urn:microsoft.com/office/officeart/2005/8/layout/hList1"/>
    <dgm:cxn modelId="{87AF2442-BB76-4FCA-B232-1AB0933CD500}" type="presParOf" srcId="{528F71D2-7423-4BEE-BD06-463D991EFEFB}" destId="{DDAD25D1-7459-4BE6-B7CA-EC391DA34C13}" srcOrd="8" destOrd="0" presId="urn:microsoft.com/office/officeart/2005/8/layout/hList1"/>
    <dgm:cxn modelId="{7E559951-6F9B-498D-ADF1-1F83CF1602DA}" type="presParOf" srcId="{DDAD25D1-7459-4BE6-B7CA-EC391DA34C13}" destId="{C18B002D-AD87-401E-8E7E-E2E099BE47ED}" srcOrd="0" destOrd="0" presId="urn:microsoft.com/office/officeart/2005/8/layout/hList1"/>
    <dgm:cxn modelId="{2AEC01E9-C081-44A1-B09E-91A92130D6D5}" type="presParOf" srcId="{DDAD25D1-7459-4BE6-B7CA-EC391DA34C13}" destId="{82163F1A-A112-4614-A5E2-86EA3B51A7E4}" srcOrd="1" destOrd="0" presId="urn:microsoft.com/office/officeart/2005/8/layout/hList1"/>
    <dgm:cxn modelId="{02679213-3CED-448F-8D12-E9D9349FBD31}" type="presParOf" srcId="{528F71D2-7423-4BEE-BD06-463D991EFEFB}" destId="{DC053D19-7BF6-4396-9D64-D68367FE9895}" srcOrd="9" destOrd="0" presId="urn:microsoft.com/office/officeart/2005/8/layout/hList1"/>
    <dgm:cxn modelId="{A0B17B75-44E7-457A-8162-0D8B4E1359D7}" type="presParOf" srcId="{528F71D2-7423-4BEE-BD06-463D991EFEFB}" destId="{920E09EB-3EDB-4305-BD63-B7322863C00A}" srcOrd="10" destOrd="0" presId="urn:microsoft.com/office/officeart/2005/8/layout/hList1"/>
    <dgm:cxn modelId="{FDDAA3E5-0505-4428-9488-2E083422D8A8}" type="presParOf" srcId="{920E09EB-3EDB-4305-BD63-B7322863C00A}" destId="{FF38E3B4-BBEB-48E8-9A70-83C898EEB9B2}" srcOrd="0" destOrd="0" presId="urn:microsoft.com/office/officeart/2005/8/layout/hList1"/>
    <dgm:cxn modelId="{C2C431A1-2590-44A0-A466-185358F3A172}" type="presParOf" srcId="{920E09EB-3EDB-4305-BD63-B7322863C00A}" destId="{A57B8F72-FF64-454E-B9A3-1810208E0F2E}" srcOrd="1" destOrd="0" presId="urn:microsoft.com/office/officeart/2005/8/layout/hList1"/>
  </dgm:cxnLst>
  <dgm:bg>
    <a:solidFill>
      <a:schemeClr val="bg1">
        <a:alpha val="7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24388-2D79-4690-A851-E69ADA06C54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98D7D-6F79-4BA9-8F5E-779DD1629C16}">
      <dgm:prSet phldrT="[Text]"/>
      <dgm:spPr>
        <a:solidFill>
          <a:srgbClr val="00642D"/>
        </a:solidFill>
      </dgm:spPr>
      <dgm:t>
        <a:bodyPr/>
        <a:lstStyle/>
        <a:p>
          <a:r>
            <a:rPr lang="en-US" dirty="0" smtClean="0"/>
            <a:t>People check</a:t>
          </a:r>
          <a:endParaRPr lang="en-US" dirty="0"/>
        </a:p>
      </dgm:t>
    </dgm:pt>
    <dgm:pt modelId="{AD0B8B4F-B11A-4AD4-8621-C47635914698}" type="parTrans" cxnId="{377927E9-6724-45D3-BC58-5CAA8AC48B2A}">
      <dgm:prSet/>
      <dgm:spPr/>
      <dgm:t>
        <a:bodyPr/>
        <a:lstStyle/>
        <a:p>
          <a:endParaRPr lang="en-US"/>
        </a:p>
      </dgm:t>
    </dgm:pt>
    <dgm:pt modelId="{8F608FF2-C81E-4BF5-A8CC-FB2641F000CF}" type="sibTrans" cxnId="{377927E9-6724-45D3-BC58-5CAA8AC48B2A}">
      <dgm:prSet/>
      <dgm:spPr/>
      <dgm:t>
        <a:bodyPr/>
        <a:lstStyle/>
        <a:p>
          <a:endParaRPr lang="en-US"/>
        </a:p>
      </dgm:t>
    </dgm:pt>
    <dgm:pt modelId="{8A36A4DA-6482-4F71-A875-001EB47A9809}">
      <dgm:prSet phldrT="[Text]" custT="1"/>
      <dgm:spPr/>
      <dgm:t>
        <a:bodyPr/>
        <a:lstStyle/>
        <a:p>
          <a:r>
            <a:rPr lang="en-US" sz="1200" i="1" dirty="0" smtClean="0"/>
            <a:t> Monitor activities;</a:t>
          </a:r>
          <a:endParaRPr lang="en-US" sz="1200" i="1" dirty="0"/>
        </a:p>
      </dgm:t>
    </dgm:pt>
    <dgm:pt modelId="{538916FB-B3E4-4D38-A1D5-48E014128E71}" type="parTrans" cxnId="{0F20FD9D-6216-42B2-AEF5-9222DE4AEAA7}">
      <dgm:prSet/>
      <dgm:spPr/>
      <dgm:t>
        <a:bodyPr/>
        <a:lstStyle/>
        <a:p>
          <a:endParaRPr lang="en-US"/>
        </a:p>
      </dgm:t>
    </dgm:pt>
    <dgm:pt modelId="{7F432947-B29C-4F88-9333-B1A83854C496}" type="sibTrans" cxnId="{0F20FD9D-6216-42B2-AEF5-9222DE4AEAA7}">
      <dgm:prSet/>
      <dgm:spPr/>
      <dgm:t>
        <a:bodyPr/>
        <a:lstStyle/>
        <a:p>
          <a:endParaRPr lang="en-US"/>
        </a:p>
      </dgm:t>
    </dgm:pt>
    <dgm:pt modelId="{0EF474F9-813C-45A9-9689-6FDCF361C9F7}">
      <dgm:prSet phldrT="[Text]"/>
      <dgm:spPr>
        <a:solidFill>
          <a:srgbClr val="00642D"/>
        </a:solidFill>
      </dgm:spPr>
      <dgm:t>
        <a:bodyPr/>
        <a:lstStyle/>
        <a:p>
          <a:r>
            <a:rPr lang="en-US" dirty="0" smtClean="0"/>
            <a:t>People know</a:t>
          </a:r>
          <a:endParaRPr lang="en-US" dirty="0"/>
        </a:p>
      </dgm:t>
    </dgm:pt>
    <dgm:pt modelId="{D598D929-D2BB-4748-9681-3C7CE2C6F8D3}" type="parTrans" cxnId="{4D068661-F826-4DF0-AC58-801B764F8CD7}">
      <dgm:prSet/>
      <dgm:spPr/>
      <dgm:t>
        <a:bodyPr/>
        <a:lstStyle/>
        <a:p>
          <a:endParaRPr lang="en-US"/>
        </a:p>
      </dgm:t>
    </dgm:pt>
    <dgm:pt modelId="{5D128248-9D93-4D27-94E2-DB907B314204}" type="sibTrans" cxnId="{4D068661-F826-4DF0-AC58-801B764F8CD7}">
      <dgm:prSet/>
      <dgm:spPr/>
      <dgm:t>
        <a:bodyPr/>
        <a:lstStyle/>
        <a:p>
          <a:endParaRPr lang="en-US"/>
        </a:p>
      </dgm:t>
    </dgm:pt>
    <dgm:pt modelId="{0DAEEF00-17FA-4F2C-85FB-65847C04B0D6}">
      <dgm:prSet phldrT="[Text]" custT="1"/>
      <dgm:spPr/>
      <dgm:t>
        <a:bodyPr/>
        <a:lstStyle/>
        <a:p>
          <a:r>
            <a:rPr lang="en-US" sz="1200" i="1" dirty="0" smtClean="0"/>
            <a:t>Know what they have;</a:t>
          </a:r>
          <a:endParaRPr lang="en-US" sz="1200" i="1" dirty="0"/>
        </a:p>
      </dgm:t>
    </dgm:pt>
    <dgm:pt modelId="{CB542561-50D2-4437-A7CA-F2E099CF124D}" type="parTrans" cxnId="{61AC191F-A244-4D0F-B295-EF95FDC9DCCC}">
      <dgm:prSet/>
      <dgm:spPr/>
      <dgm:t>
        <a:bodyPr/>
        <a:lstStyle/>
        <a:p>
          <a:endParaRPr lang="en-US"/>
        </a:p>
      </dgm:t>
    </dgm:pt>
    <dgm:pt modelId="{67C28104-7448-4E5F-BE71-3518F57CD94B}" type="sibTrans" cxnId="{61AC191F-A244-4D0F-B295-EF95FDC9DCCC}">
      <dgm:prSet/>
      <dgm:spPr/>
      <dgm:t>
        <a:bodyPr/>
        <a:lstStyle/>
        <a:p>
          <a:endParaRPr lang="en-US"/>
        </a:p>
      </dgm:t>
    </dgm:pt>
    <dgm:pt modelId="{93695ED0-F811-49CF-B634-C36073109DDD}">
      <dgm:prSet phldrT="[Text]"/>
      <dgm:spPr>
        <a:solidFill>
          <a:srgbClr val="00642D"/>
        </a:solidFill>
      </dgm:spPr>
      <dgm:t>
        <a:bodyPr/>
        <a:lstStyle/>
        <a:p>
          <a:r>
            <a:rPr lang="en-US" dirty="0" smtClean="0"/>
            <a:t>People discuss</a:t>
          </a:r>
          <a:endParaRPr lang="en-US" dirty="0"/>
        </a:p>
      </dgm:t>
    </dgm:pt>
    <dgm:pt modelId="{AE3F4C26-370A-48E8-8ABD-A153A1CAB240}" type="parTrans" cxnId="{89F3A27B-97F2-4117-B32C-70AE3B27575A}">
      <dgm:prSet/>
      <dgm:spPr/>
      <dgm:t>
        <a:bodyPr/>
        <a:lstStyle/>
        <a:p>
          <a:endParaRPr lang="en-US"/>
        </a:p>
      </dgm:t>
    </dgm:pt>
    <dgm:pt modelId="{D2AD0C99-BFE3-4FFF-A26F-BD05B4EEF0DD}" type="sibTrans" cxnId="{89F3A27B-97F2-4117-B32C-70AE3B27575A}">
      <dgm:prSet/>
      <dgm:spPr/>
      <dgm:t>
        <a:bodyPr/>
        <a:lstStyle/>
        <a:p>
          <a:endParaRPr lang="en-US"/>
        </a:p>
      </dgm:t>
    </dgm:pt>
    <dgm:pt modelId="{C5A92838-D0E8-4334-86E5-754538D65999}">
      <dgm:prSet phldrT="[Text]" custT="1"/>
      <dgm:spPr/>
      <dgm:t>
        <a:bodyPr/>
        <a:lstStyle/>
        <a:p>
          <a:r>
            <a:rPr lang="en-US" sz="1200" i="1" dirty="0" smtClean="0"/>
            <a:t> Determine objectives;</a:t>
          </a:r>
          <a:endParaRPr lang="en-US" sz="1200" i="1" dirty="0"/>
        </a:p>
      </dgm:t>
    </dgm:pt>
    <dgm:pt modelId="{E5E84D60-7A28-4C23-8D2B-989940C42334}" type="parTrans" cxnId="{70FE9634-2B4B-4792-9FB2-6AB90B86BA04}">
      <dgm:prSet/>
      <dgm:spPr/>
      <dgm:t>
        <a:bodyPr/>
        <a:lstStyle/>
        <a:p>
          <a:endParaRPr lang="en-US"/>
        </a:p>
      </dgm:t>
    </dgm:pt>
    <dgm:pt modelId="{A0D36A61-6D5D-44D5-B31A-EB0FF77B5E26}" type="sibTrans" cxnId="{70FE9634-2B4B-4792-9FB2-6AB90B86BA04}">
      <dgm:prSet/>
      <dgm:spPr/>
      <dgm:t>
        <a:bodyPr/>
        <a:lstStyle/>
        <a:p>
          <a:endParaRPr lang="en-US"/>
        </a:p>
      </dgm:t>
    </dgm:pt>
    <dgm:pt modelId="{2F440E7B-131A-442D-B7DC-BB99174FBDD0}">
      <dgm:prSet phldrT="[Text]"/>
      <dgm:spPr>
        <a:solidFill>
          <a:srgbClr val="00642D"/>
        </a:solidFill>
      </dgm:spPr>
      <dgm:t>
        <a:bodyPr/>
        <a:lstStyle/>
        <a:p>
          <a:r>
            <a:rPr lang="en-US" dirty="0" smtClean="0"/>
            <a:t>People do</a:t>
          </a:r>
          <a:endParaRPr lang="en-US" dirty="0"/>
        </a:p>
      </dgm:t>
    </dgm:pt>
    <dgm:pt modelId="{7730D1A6-7ABC-4B19-9895-31DB11FAC534}" type="parTrans" cxnId="{FF556346-2220-41D3-8BD9-3F7BD41429BF}">
      <dgm:prSet/>
      <dgm:spPr/>
      <dgm:t>
        <a:bodyPr/>
        <a:lstStyle/>
        <a:p>
          <a:endParaRPr lang="en-US"/>
        </a:p>
      </dgm:t>
    </dgm:pt>
    <dgm:pt modelId="{BFD3745B-2214-455E-8D55-E446561D6D10}" type="sibTrans" cxnId="{FF556346-2220-41D3-8BD9-3F7BD41429BF}">
      <dgm:prSet/>
      <dgm:spPr/>
      <dgm:t>
        <a:bodyPr/>
        <a:lstStyle/>
        <a:p>
          <a:endParaRPr lang="en-US"/>
        </a:p>
      </dgm:t>
    </dgm:pt>
    <dgm:pt modelId="{384D061F-357B-4289-9533-FAE8AE14FD85}">
      <dgm:prSet phldrT="[Text]" custT="1"/>
      <dgm:spPr/>
      <dgm:t>
        <a:bodyPr/>
        <a:lstStyle/>
        <a:p>
          <a:r>
            <a:rPr lang="en-US" sz="1200" i="1" dirty="0" smtClean="0"/>
            <a:t> Contribute efforts</a:t>
          </a:r>
          <a:endParaRPr lang="en-US" sz="1200" i="1" dirty="0"/>
        </a:p>
      </dgm:t>
    </dgm:pt>
    <dgm:pt modelId="{808E20EF-463E-43D1-A90F-AF0C689345A6}" type="parTrans" cxnId="{92C8EE64-0BA9-4FFD-815D-29B781BB3F02}">
      <dgm:prSet/>
      <dgm:spPr/>
      <dgm:t>
        <a:bodyPr/>
        <a:lstStyle/>
        <a:p>
          <a:endParaRPr lang="en-US"/>
        </a:p>
      </dgm:t>
    </dgm:pt>
    <dgm:pt modelId="{34E62E80-71E1-4AD1-A1ED-4858735A59E6}" type="sibTrans" cxnId="{92C8EE64-0BA9-4FFD-815D-29B781BB3F02}">
      <dgm:prSet/>
      <dgm:spPr/>
      <dgm:t>
        <a:bodyPr/>
        <a:lstStyle/>
        <a:p>
          <a:endParaRPr lang="en-US"/>
        </a:p>
      </dgm:t>
    </dgm:pt>
    <dgm:pt modelId="{484C242D-A2A9-4F84-A9B0-229FB4FA2A3D}">
      <dgm:prSet phldrT="[Text]" custT="1"/>
      <dgm:spPr/>
      <dgm:t>
        <a:bodyPr/>
        <a:lstStyle/>
        <a:p>
          <a:r>
            <a:rPr lang="en-US" sz="1200" i="1" dirty="0" smtClean="0"/>
            <a:t> Planning;</a:t>
          </a:r>
          <a:endParaRPr lang="en-US" sz="1200" i="1" dirty="0"/>
        </a:p>
      </dgm:t>
    </dgm:pt>
    <dgm:pt modelId="{E3700B4C-ED64-416E-9E03-829AA56B9107}" type="parTrans" cxnId="{39572AEF-9D70-4311-B9AB-92101C15EDFB}">
      <dgm:prSet/>
      <dgm:spPr/>
      <dgm:t>
        <a:bodyPr/>
        <a:lstStyle/>
        <a:p>
          <a:endParaRPr lang="en-US"/>
        </a:p>
      </dgm:t>
    </dgm:pt>
    <dgm:pt modelId="{6BB334A7-E78E-4B9F-AB9D-0F93937D1CB4}" type="sibTrans" cxnId="{39572AEF-9D70-4311-B9AB-92101C15EDFB}">
      <dgm:prSet/>
      <dgm:spPr/>
      <dgm:t>
        <a:bodyPr/>
        <a:lstStyle/>
        <a:p>
          <a:endParaRPr lang="en-US"/>
        </a:p>
      </dgm:t>
    </dgm:pt>
    <dgm:pt modelId="{5D3CCDE2-B2C6-423B-BB03-5E0FAC2B7A4F}">
      <dgm:prSet phldrT="[Text]" custT="1"/>
      <dgm:spPr/>
      <dgm:t>
        <a:bodyPr/>
        <a:lstStyle/>
        <a:p>
          <a:r>
            <a:rPr lang="en-US" sz="1200" i="1" dirty="0" smtClean="0"/>
            <a:t> Agree solutions.</a:t>
          </a:r>
          <a:endParaRPr lang="en-US" sz="1200" i="1" dirty="0"/>
        </a:p>
      </dgm:t>
    </dgm:pt>
    <dgm:pt modelId="{9CC88064-FE40-440B-BE5B-56EAA9BB809B}" type="parTrans" cxnId="{24BD1567-F01D-403D-BBDA-A6B11781B7C7}">
      <dgm:prSet/>
      <dgm:spPr/>
      <dgm:t>
        <a:bodyPr/>
        <a:lstStyle/>
        <a:p>
          <a:endParaRPr lang="en-US"/>
        </a:p>
      </dgm:t>
    </dgm:pt>
    <dgm:pt modelId="{B1926D9F-DCCF-41EE-9519-F51A0D81A29F}" type="sibTrans" cxnId="{24BD1567-F01D-403D-BBDA-A6B11781B7C7}">
      <dgm:prSet/>
      <dgm:spPr/>
      <dgm:t>
        <a:bodyPr/>
        <a:lstStyle/>
        <a:p>
          <a:endParaRPr lang="en-US"/>
        </a:p>
      </dgm:t>
    </dgm:pt>
    <dgm:pt modelId="{081422A3-2ABB-48AC-A253-DA6202388BF1}">
      <dgm:prSet phldrT="[Text]" custT="1"/>
      <dgm:spPr/>
      <dgm:t>
        <a:bodyPr/>
        <a:lstStyle/>
        <a:p>
          <a:r>
            <a:rPr lang="en-US" sz="1200" i="1" dirty="0" smtClean="0"/>
            <a:t> Involve in implementing group’s tasks</a:t>
          </a:r>
          <a:endParaRPr lang="en-US" sz="1200" i="1" dirty="0"/>
        </a:p>
      </dgm:t>
    </dgm:pt>
    <dgm:pt modelId="{6BF895C7-889A-450F-9D9E-97488941387D}" type="parTrans" cxnId="{C5899ED3-D4BB-42B4-9F96-FC6A30789AF5}">
      <dgm:prSet/>
      <dgm:spPr/>
      <dgm:t>
        <a:bodyPr/>
        <a:lstStyle/>
        <a:p>
          <a:endParaRPr lang="en-US"/>
        </a:p>
      </dgm:t>
    </dgm:pt>
    <dgm:pt modelId="{19CDAD15-947C-4620-9B76-9D137FEC134B}" type="sibTrans" cxnId="{C5899ED3-D4BB-42B4-9F96-FC6A30789AF5}">
      <dgm:prSet/>
      <dgm:spPr/>
      <dgm:t>
        <a:bodyPr/>
        <a:lstStyle/>
        <a:p>
          <a:endParaRPr lang="en-US"/>
        </a:p>
      </dgm:t>
    </dgm:pt>
    <dgm:pt modelId="{40556928-DD5F-4836-B8B7-A79B808551E4}">
      <dgm:prSet phldrT="[Text]" custT="1"/>
      <dgm:spPr/>
      <dgm:t>
        <a:bodyPr/>
        <a:lstStyle/>
        <a:p>
          <a:r>
            <a:rPr lang="en-US" sz="1200" i="1" dirty="0" smtClean="0"/>
            <a:t> Supervise activities;</a:t>
          </a:r>
          <a:endParaRPr lang="en-US" sz="1200" i="1" dirty="0"/>
        </a:p>
      </dgm:t>
    </dgm:pt>
    <dgm:pt modelId="{22B66C66-2673-4D05-9AE5-D791F3F74572}" type="parTrans" cxnId="{5AEC383C-E9BA-4E1C-9E54-224B60770F5A}">
      <dgm:prSet/>
      <dgm:spPr/>
      <dgm:t>
        <a:bodyPr/>
        <a:lstStyle/>
        <a:p>
          <a:endParaRPr lang="en-US"/>
        </a:p>
      </dgm:t>
    </dgm:pt>
    <dgm:pt modelId="{46ACD7F0-61F4-4EC0-BEEF-CBEFD6B06D7D}" type="sibTrans" cxnId="{5AEC383C-E9BA-4E1C-9E54-224B60770F5A}">
      <dgm:prSet/>
      <dgm:spPr/>
      <dgm:t>
        <a:bodyPr/>
        <a:lstStyle/>
        <a:p>
          <a:endParaRPr lang="en-US"/>
        </a:p>
      </dgm:t>
    </dgm:pt>
    <dgm:pt modelId="{77E5A85F-965E-40A6-B3CD-6E987EAB958A}">
      <dgm:prSet phldrT="[Text]" custT="1"/>
      <dgm:spPr/>
      <dgm:t>
        <a:bodyPr/>
        <a:lstStyle/>
        <a:p>
          <a:r>
            <a:rPr lang="en-US" sz="1200" i="1" dirty="0" smtClean="0"/>
            <a:t> Evaluate activities;</a:t>
          </a:r>
          <a:endParaRPr lang="en-US" sz="1200" i="1" dirty="0"/>
        </a:p>
      </dgm:t>
    </dgm:pt>
    <dgm:pt modelId="{57824497-A090-4186-8572-7A2C06C52DCA}" type="parTrans" cxnId="{A006CE78-B146-4A41-BED9-4F6B3B3A7BA3}">
      <dgm:prSet/>
      <dgm:spPr/>
      <dgm:t>
        <a:bodyPr/>
        <a:lstStyle/>
        <a:p>
          <a:endParaRPr lang="en-US"/>
        </a:p>
      </dgm:t>
    </dgm:pt>
    <dgm:pt modelId="{F382C791-BE02-4D6B-ADEC-B130F8404051}" type="sibTrans" cxnId="{A006CE78-B146-4A41-BED9-4F6B3B3A7BA3}">
      <dgm:prSet/>
      <dgm:spPr/>
      <dgm:t>
        <a:bodyPr/>
        <a:lstStyle/>
        <a:p>
          <a:endParaRPr lang="en-US"/>
        </a:p>
      </dgm:t>
    </dgm:pt>
    <dgm:pt modelId="{94BCE7D8-1746-48C4-A972-AE1D892823F8}">
      <dgm:prSet phldrT="[Text]" custT="1"/>
      <dgm:spPr/>
      <dgm:t>
        <a:bodyPr/>
        <a:lstStyle/>
        <a:p>
          <a:r>
            <a:rPr lang="en-US" sz="1200" i="1" dirty="0" smtClean="0"/>
            <a:t> Response and propose changes</a:t>
          </a:r>
          <a:endParaRPr lang="en-US" sz="1200" i="1" dirty="0"/>
        </a:p>
      </dgm:t>
    </dgm:pt>
    <dgm:pt modelId="{248B93DC-BC6F-4944-8671-5688993CC30C}" type="parTrans" cxnId="{42ED2039-57A6-447B-9DBD-D838EA5D8E93}">
      <dgm:prSet/>
      <dgm:spPr/>
      <dgm:t>
        <a:bodyPr/>
        <a:lstStyle/>
        <a:p>
          <a:endParaRPr lang="en-US"/>
        </a:p>
      </dgm:t>
    </dgm:pt>
    <dgm:pt modelId="{70CE9D38-D4F7-4A83-B08F-0FA4737139B6}" type="sibTrans" cxnId="{42ED2039-57A6-447B-9DBD-D838EA5D8E93}">
      <dgm:prSet/>
      <dgm:spPr/>
      <dgm:t>
        <a:bodyPr/>
        <a:lstStyle/>
        <a:p>
          <a:endParaRPr lang="en-US"/>
        </a:p>
      </dgm:t>
    </dgm:pt>
    <dgm:pt modelId="{8326FB8B-48F0-4FEF-A937-0B5AD3C27E90}">
      <dgm:prSet phldrT="[Text]" custT="1"/>
      <dgm:spPr/>
      <dgm:t>
        <a:bodyPr/>
        <a:lstStyle/>
        <a:p>
          <a:r>
            <a:rPr lang="en-US" sz="1200" i="1" dirty="0" smtClean="0"/>
            <a:t> Know what they need;</a:t>
          </a:r>
          <a:endParaRPr lang="en-US" sz="1200" i="1" dirty="0"/>
        </a:p>
      </dgm:t>
    </dgm:pt>
    <dgm:pt modelId="{FD966032-A8F8-44C9-9890-091F8BC2744E}" type="parTrans" cxnId="{70F7F7FC-DC72-48CD-8B57-939763351D57}">
      <dgm:prSet/>
      <dgm:spPr/>
      <dgm:t>
        <a:bodyPr/>
        <a:lstStyle/>
        <a:p>
          <a:endParaRPr lang="en-US"/>
        </a:p>
      </dgm:t>
    </dgm:pt>
    <dgm:pt modelId="{976DA17A-3EC7-476C-9591-986079C139D8}" type="sibTrans" cxnId="{70F7F7FC-DC72-48CD-8B57-939763351D57}">
      <dgm:prSet/>
      <dgm:spPr/>
      <dgm:t>
        <a:bodyPr/>
        <a:lstStyle/>
        <a:p>
          <a:endParaRPr lang="en-US"/>
        </a:p>
      </dgm:t>
    </dgm:pt>
    <dgm:pt modelId="{C976790D-8A60-43D3-8CAE-A6C8555BEF78}">
      <dgm:prSet phldrT="[Text]" custT="1"/>
      <dgm:spPr/>
      <dgm:t>
        <a:bodyPr/>
        <a:lstStyle/>
        <a:p>
          <a:r>
            <a:rPr lang="en-US" sz="1200" i="1" dirty="0" smtClean="0"/>
            <a:t> Know policy of State.</a:t>
          </a:r>
          <a:endParaRPr lang="en-US" sz="1200" i="1" dirty="0"/>
        </a:p>
      </dgm:t>
    </dgm:pt>
    <dgm:pt modelId="{03379358-3C05-43D7-9AC7-6831DE95E83D}" type="sibTrans" cxnId="{19116A06-8D7B-4DDC-94DA-A75E294DA351}">
      <dgm:prSet/>
      <dgm:spPr/>
      <dgm:t>
        <a:bodyPr/>
        <a:lstStyle/>
        <a:p>
          <a:endParaRPr lang="en-US"/>
        </a:p>
      </dgm:t>
    </dgm:pt>
    <dgm:pt modelId="{625ED227-9C13-4B42-9752-AD361C0EE294}" type="parTrans" cxnId="{19116A06-8D7B-4DDC-94DA-A75E294DA351}">
      <dgm:prSet/>
      <dgm:spPr/>
      <dgm:t>
        <a:bodyPr/>
        <a:lstStyle/>
        <a:p>
          <a:endParaRPr lang="en-US"/>
        </a:p>
      </dgm:t>
    </dgm:pt>
    <dgm:pt modelId="{B7200B68-9B0A-403D-8EAC-543CCA195670}" type="pres">
      <dgm:prSet presAssocID="{19A24388-2D79-4690-A851-E69ADA06C54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3EBFBC-BB41-4412-B15E-CECBF6243532}" type="pres">
      <dgm:prSet presAssocID="{19A24388-2D79-4690-A851-E69ADA06C549}" presName="children" presStyleCnt="0"/>
      <dgm:spPr/>
    </dgm:pt>
    <dgm:pt modelId="{9ACA4E7C-C8E1-45F4-AFDD-B05054373D48}" type="pres">
      <dgm:prSet presAssocID="{19A24388-2D79-4690-A851-E69ADA06C549}" presName="child1group" presStyleCnt="0"/>
      <dgm:spPr/>
    </dgm:pt>
    <dgm:pt modelId="{EBB274A7-94E8-4F5E-8AEB-265B713B4EFF}" type="pres">
      <dgm:prSet presAssocID="{19A24388-2D79-4690-A851-E69ADA06C549}" presName="child1" presStyleLbl="bgAcc1" presStyleIdx="0" presStyleCnt="4" custLinFactNeighborX="-23662"/>
      <dgm:spPr/>
      <dgm:t>
        <a:bodyPr/>
        <a:lstStyle/>
        <a:p>
          <a:endParaRPr lang="en-US"/>
        </a:p>
      </dgm:t>
    </dgm:pt>
    <dgm:pt modelId="{690D5C73-4AF0-4EE2-A6E3-9AE64FAA3291}" type="pres">
      <dgm:prSet presAssocID="{19A24388-2D79-4690-A851-E69ADA06C54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FA9A7-A5F0-4FCE-9E18-1ECEC618ED84}" type="pres">
      <dgm:prSet presAssocID="{19A24388-2D79-4690-A851-E69ADA06C549}" presName="child2group" presStyleCnt="0"/>
      <dgm:spPr/>
    </dgm:pt>
    <dgm:pt modelId="{60DBC065-31F2-4BE1-8646-2910B277F32B}" type="pres">
      <dgm:prSet presAssocID="{19A24388-2D79-4690-A851-E69ADA06C549}" presName="child2" presStyleLbl="bgAcc1" presStyleIdx="1" presStyleCnt="4" custLinFactNeighborX="18870"/>
      <dgm:spPr/>
      <dgm:t>
        <a:bodyPr/>
        <a:lstStyle/>
        <a:p>
          <a:endParaRPr lang="en-US"/>
        </a:p>
      </dgm:t>
    </dgm:pt>
    <dgm:pt modelId="{3169F3CE-5873-4FA3-A1A7-EBFEB0C2B371}" type="pres">
      <dgm:prSet presAssocID="{19A24388-2D79-4690-A851-E69ADA06C54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74C9C-F6D5-4F61-9A6D-0BFAB22E4754}" type="pres">
      <dgm:prSet presAssocID="{19A24388-2D79-4690-A851-E69ADA06C549}" presName="child3group" presStyleCnt="0"/>
      <dgm:spPr/>
    </dgm:pt>
    <dgm:pt modelId="{EE21FFB3-C4DE-4619-AB0E-21335D0EDD59}" type="pres">
      <dgm:prSet presAssocID="{19A24388-2D79-4690-A851-E69ADA06C549}" presName="child3" presStyleLbl="bgAcc1" presStyleIdx="2" presStyleCnt="4" custLinFactNeighborX="21588"/>
      <dgm:spPr/>
      <dgm:t>
        <a:bodyPr/>
        <a:lstStyle/>
        <a:p>
          <a:endParaRPr lang="en-US"/>
        </a:p>
      </dgm:t>
    </dgm:pt>
    <dgm:pt modelId="{07247E40-9C82-4A35-AC45-B6548C4DE917}" type="pres">
      <dgm:prSet presAssocID="{19A24388-2D79-4690-A851-E69ADA06C54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B050-0816-4E7A-A12C-141EB3E2C595}" type="pres">
      <dgm:prSet presAssocID="{19A24388-2D79-4690-A851-E69ADA06C549}" presName="child4group" presStyleCnt="0"/>
      <dgm:spPr/>
    </dgm:pt>
    <dgm:pt modelId="{35ACE590-1E48-44D8-99A0-ECBA207092D3}" type="pres">
      <dgm:prSet presAssocID="{19A24388-2D79-4690-A851-E69ADA06C549}" presName="child4" presStyleLbl="bgAcc1" presStyleIdx="3" presStyleCnt="4" custLinFactNeighborX="-23662"/>
      <dgm:spPr/>
      <dgm:t>
        <a:bodyPr/>
        <a:lstStyle/>
        <a:p>
          <a:endParaRPr lang="en-US"/>
        </a:p>
      </dgm:t>
    </dgm:pt>
    <dgm:pt modelId="{06A7EFA7-D561-44E0-9552-72CB962D763D}" type="pres">
      <dgm:prSet presAssocID="{19A24388-2D79-4690-A851-E69ADA06C54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8D942-C44A-448E-B30A-6B86F96E37D0}" type="pres">
      <dgm:prSet presAssocID="{19A24388-2D79-4690-A851-E69ADA06C549}" presName="childPlaceholder" presStyleCnt="0"/>
      <dgm:spPr/>
    </dgm:pt>
    <dgm:pt modelId="{07F772E1-B5A0-474C-96BC-741CF74DB8FD}" type="pres">
      <dgm:prSet presAssocID="{19A24388-2D79-4690-A851-E69ADA06C549}" presName="circle" presStyleCnt="0"/>
      <dgm:spPr/>
    </dgm:pt>
    <dgm:pt modelId="{E527018C-C3E3-450A-9EBA-26C555BA06E1}" type="pres">
      <dgm:prSet presAssocID="{19A24388-2D79-4690-A851-E69ADA06C54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B0361-7A3C-4EB9-AC64-36E59AA7413E}" type="pres">
      <dgm:prSet presAssocID="{19A24388-2D79-4690-A851-E69ADA06C54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B6D10-8F2F-43AB-86F8-3E16124399BD}" type="pres">
      <dgm:prSet presAssocID="{19A24388-2D79-4690-A851-E69ADA06C54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3C723-8A8D-40B2-97B1-90C5A7628640}" type="pres">
      <dgm:prSet presAssocID="{19A24388-2D79-4690-A851-E69ADA06C54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9CE96-A3BA-43CE-92FE-18A71001762A}" type="pres">
      <dgm:prSet presAssocID="{19A24388-2D79-4690-A851-E69ADA06C549}" presName="quadrantPlaceholder" presStyleCnt="0"/>
      <dgm:spPr/>
    </dgm:pt>
    <dgm:pt modelId="{400B7FB7-4F75-4B6A-B171-48AB841BF46C}" type="pres">
      <dgm:prSet presAssocID="{19A24388-2D79-4690-A851-E69ADA06C549}" presName="center1" presStyleLbl="fgShp" presStyleIdx="0" presStyleCnt="2"/>
      <dgm:spPr/>
    </dgm:pt>
    <dgm:pt modelId="{A67E27D9-4671-4A0A-AD31-6A49907D83E0}" type="pres">
      <dgm:prSet presAssocID="{19A24388-2D79-4690-A851-E69ADA06C549}" presName="center2" presStyleLbl="fgShp" presStyleIdx="1" presStyleCnt="2"/>
      <dgm:spPr/>
    </dgm:pt>
  </dgm:ptLst>
  <dgm:cxnLst>
    <dgm:cxn modelId="{FAB500FD-B477-46E4-9CEA-841C8402FF53}" type="presOf" srcId="{19A24388-2D79-4690-A851-E69ADA06C549}" destId="{B7200B68-9B0A-403D-8EAC-543CCA195670}" srcOrd="0" destOrd="0" presId="urn:microsoft.com/office/officeart/2005/8/layout/cycle4"/>
    <dgm:cxn modelId="{86F4C521-AD3A-430A-A50A-B7EC581F3EE9}" type="presOf" srcId="{0DAEEF00-17FA-4F2C-85FB-65847C04B0D6}" destId="{60DBC065-31F2-4BE1-8646-2910B277F32B}" srcOrd="0" destOrd="0" presId="urn:microsoft.com/office/officeart/2005/8/layout/cycle4"/>
    <dgm:cxn modelId="{A7E9BEAF-B0E9-4E64-A681-776E5CB9B579}" type="presOf" srcId="{94BCE7D8-1746-48C4-A972-AE1D892823F8}" destId="{EBB274A7-94E8-4F5E-8AEB-265B713B4EFF}" srcOrd="0" destOrd="3" presId="urn:microsoft.com/office/officeart/2005/8/layout/cycle4"/>
    <dgm:cxn modelId="{1F83F6E0-4DD6-45DD-BE3F-8EB4BF44A801}" type="presOf" srcId="{93695ED0-F811-49CF-B634-C36073109DDD}" destId="{085B6D10-8F2F-43AB-86F8-3E16124399BD}" srcOrd="0" destOrd="0" presId="urn:microsoft.com/office/officeart/2005/8/layout/cycle4"/>
    <dgm:cxn modelId="{A006CE78-B146-4A41-BED9-4F6B3B3A7BA3}" srcId="{1DC98D7D-6F79-4BA9-8F5E-779DD1629C16}" destId="{77E5A85F-965E-40A6-B3CD-6E987EAB958A}" srcOrd="2" destOrd="0" parTransId="{57824497-A090-4186-8572-7A2C06C52DCA}" sibTransId="{F382C791-BE02-4D6B-ADEC-B130F8404051}"/>
    <dgm:cxn modelId="{61AC191F-A244-4D0F-B295-EF95FDC9DCCC}" srcId="{0EF474F9-813C-45A9-9689-6FDCF361C9F7}" destId="{0DAEEF00-17FA-4F2C-85FB-65847C04B0D6}" srcOrd="0" destOrd="0" parTransId="{CB542561-50D2-4437-A7CA-F2E099CF124D}" sibTransId="{67C28104-7448-4E5F-BE71-3518F57CD94B}"/>
    <dgm:cxn modelId="{1B695C06-951E-473B-AC2D-F7EE33DBDA22}" type="presOf" srcId="{94BCE7D8-1746-48C4-A972-AE1D892823F8}" destId="{690D5C73-4AF0-4EE2-A6E3-9AE64FAA3291}" srcOrd="1" destOrd="3" presId="urn:microsoft.com/office/officeart/2005/8/layout/cycle4"/>
    <dgm:cxn modelId="{5A87E06F-6E9E-40C3-A939-059CB56F208F}" type="presOf" srcId="{5D3CCDE2-B2C6-423B-BB03-5E0FAC2B7A4F}" destId="{07247E40-9C82-4A35-AC45-B6548C4DE917}" srcOrd="1" destOrd="2" presId="urn:microsoft.com/office/officeart/2005/8/layout/cycle4"/>
    <dgm:cxn modelId="{4D068661-F826-4DF0-AC58-801B764F8CD7}" srcId="{19A24388-2D79-4690-A851-E69ADA06C549}" destId="{0EF474F9-813C-45A9-9689-6FDCF361C9F7}" srcOrd="1" destOrd="0" parTransId="{D598D929-D2BB-4748-9681-3C7CE2C6F8D3}" sibTransId="{5D128248-9D93-4D27-94E2-DB907B314204}"/>
    <dgm:cxn modelId="{E81A1A6D-864A-4E3F-A651-642AD0DA84A8}" type="presOf" srcId="{5D3CCDE2-B2C6-423B-BB03-5E0FAC2B7A4F}" destId="{EE21FFB3-C4DE-4619-AB0E-21335D0EDD59}" srcOrd="0" destOrd="2" presId="urn:microsoft.com/office/officeart/2005/8/layout/cycle4"/>
    <dgm:cxn modelId="{298CA10E-20CB-4DD5-BD21-1A209FA0592C}" type="presOf" srcId="{40556928-DD5F-4836-B8B7-A79B808551E4}" destId="{690D5C73-4AF0-4EE2-A6E3-9AE64FAA3291}" srcOrd="1" destOrd="1" presId="urn:microsoft.com/office/officeart/2005/8/layout/cycle4"/>
    <dgm:cxn modelId="{0F20FD9D-6216-42B2-AEF5-9222DE4AEAA7}" srcId="{1DC98D7D-6F79-4BA9-8F5E-779DD1629C16}" destId="{8A36A4DA-6482-4F71-A875-001EB47A9809}" srcOrd="0" destOrd="0" parTransId="{538916FB-B3E4-4D38-A1D5-48E014128E71}" sibTransId="{7F432947-B29C-4F88-9333-B1A83854C496}"/>
    <dgm:cxn modelId="{AE1020C1-F9C3-4327-B0CB-18167BAF13DF}" type="presOf" srcId="{C976790D-8A60-43D3-8CAE-A6C8555BEF78}" destId="{60DBC065-31F2-4BE1-8646-2910B277F32B}" srcOrd="0" destOrd="2" presId="urn:microsoft.com/office/officeart/2005/8/layout/cycle4"/>
    <dgm:cxn modelId="{DCA35D5F-B578-427B-9F19-26C45B1F6687}" type="presOf" srcId="{081422A3-2ABB-48AC-A253-DA6202388BF1}" destId="{06A7EFA7-D561-44E0-9552-72CB962D763D}" srcOrd="1" destOrd="1" presId="urn:microsoft.com/office/officeart/2005/8/layout/cycle4"/>
    <dgm:cxn modelId="{70F7F7FC-DC72-48CD-8B57-939763351D57}" srcId="{0EF474F9-813C-45A9-9689-6FDCF361C9F7}" destId="{8326FB8B-48F0-4FEF-A937-0B5AD3C27E90}" srcOrd="1" destOrd="0" parTransId="{FD966032-A8F8-44C9-9890-091F8BC2744E}" sibTransId="{976DA17A-3EC7-476C-9591-986079C139D8}"/>
    <dgm:cxn modelId="{5F1E7A44-E364-4CEE-81A6-D3F478F9D49F}" type="presOf" srcId="{C5A92838-D0E8-4334-86E5-754538D65999}" destId="{EE21FFB3-C4DE-4619-AB0E-21335D0EDD59}" srcOrd="0" destOrd="0" presId="urn:microsoft.com/office/officeart/2005/8/layout/cycle4"/>
    <dgm:cxn modelId="{425C2459-5A52-4FE2-9AC6-FC709F1208FE}" type="presOf" srcId="{2F440E7B-131A-442D-B7DC-BB99174FBDD0}" destId="{DB53C723-8A8D-40B2-97B1-90C5A7628640}" srcOrd="0" destOrd="0" presId="urn:microsoft.com/office/officeart/2005/8/layout/cycle4"/>
    <dgm:cxn modelId="{377927E9-6724-45D3-BC58-5CAA8AC48B2A}" srcId="{19A24388-2D79-4690-A851-E69ADA06C549}" destId="{1DC98D7D-6F79-4BA9-8F5E-779DD1629C16}" srcOrd="0" destOrd="0" parTransId="{AD0B8B4F-B11A-4AD4-8621-C47635914698}" sibTransId="{8F608FF2-C81E-4BF5-A8CC-FB2641F000CF}"/>
    <dgm:cxn modelId="{8FB98979-C227-4F2D-B4E8-A32A82B9353E}" type="presOf" srcId="{1DC98D7D-6F79-4BA9-8F5E-779DD1629C16}" destId="{E527018C-C3E3-450A-9EBA-26C555BA06E1}" srcOrd="0" destOrd="0" presId="urn:microsoft.com/office/officeart/2005/8/layout/cycle4"/>
    <dgm:cxn modelId="{92C8EE64-0BA9-4FFD-815D-29B781BB3F02}" srcId="{2F440E7B-131A-442D-B7DC-BB99174FBDD0}" destId="{384D061F-357B-4289-9533-FAE8AE14FD85}" srcOrd="0" destOrd="0" parTransId="{808E20EF-463E-43D1-A90F-AF0C689345A6}" sibTransId="{34E62E80-71E1-4AD1-A1ED-4858735A59E6}"/>
    <dgm:cxn modelId="{70FE9634-2B4B-4792-9FB2-6AB90B86BA04}" srcId="{93695ED0-F811-49CF-B634-C36073109DDD}" destId="{C5A92838-D0E8-4334-86E5-754538D65999}" srcOrd="0" destOrd="0" parTransId="{E5E84D60-7A28-4C23-8D2B-989940C42334}" sibTransId="{A0D36A61-6D5D-44D5-B31A-EB0FF77B5E26}"/>
    <dgm:cxn modelId="{AA5168C9-41DD-4089-9BA3-F498CB80180A}" type="presOf" srcId="{C5A92838-D0E8-4334-86E5-754538D65999}" destId="{07247E40-9C82-4A35-AC45-B6548C4DE917}" srcOrd="1" destOrd="0" presId="urn:microsoft.com/office/officeart/2005/8/layout/cycle4"/>
    <dgm:cxn modelId="{39572AEF-9D70-4311-B9AB-92101C15EDFB}" srcId="{93695ED0-F811-49CF-B634-C36073109DDD}" destId="{484C242D-A2A9-4F84-A9B0-229FB4FA2A3D}" srcOrd="1" destOrd="0" parTransId="{E3700B4C-ED64-416E-9E03-829AA56B9107}" sibTransId="{6BB334A7-E78E-4B9F-AB9D-0F93937D1CB4}"/>
    <dgm:cxn modelId="{795A323B-636A-4CB5-99C4-D2B27DA5A79F}" type="presOf" srcId="{484C242D-A2A9-4F84-A9B0-229FB4FA2A3D}" destId="{07247E40-9C82-4A35-AC45-B6548C4DE917}" srcOrd="1" destOrd="1" presId="urn:microsoft.com/office/officeart/2005/8/layout/cycle4"/>
    <dgm:cxn modelId="{3E21683E-0F2C-41F8-A061-91ACE58A99D2}" type="presOf" srcId="{77E5A85F-965E-40A6-B3CD-6E987EAB958A}" destId="{690D5C73-4AF0-4EE2-A6E3-9AE64FAA3291}" srcOrd="1" destOrd="2" presId="urn:microsoft.com/office/officeart/2005/8/layout/cycle4"/>
    <dgm:cxn modelId="{79D16850-E0AD-4016-8965-DBA508239DE3}" type="presOf" srcId="{8326FB8B-48F0-4FEF-A937-0B5AD3C27E90}" destId="{3169F3CE-5873-4FA3-A1A7-EBFEB0C2B371}" srcOrd="1" destOrd="1" presId="urn:microsoft.com/office/officeart/2005/8/layout/cycle4"/>
    <dgm:cxn modelId="{24BD1567-F01D-403D-BBDA-A6B11781B7C7}" srcId="{93695ED0-F811-49CF-B634-C36073109DDD}" destId="{5D3CCDE2-B2C6-423B-BB03-5E0FAC2B7A4F}" srcOrd="2" destOrd="0" parTransId="{9CC88064-FE40-440B-BE5B-56EAA9BB809B}" sibTransId="{B1926D9F-DCCF-41EE-9519-F51A0D81A29F}"/>
    <dgm:cxn modelId="{89F3A27B-97F2-4117-B32C-70AE3B27575A}" srcId="{19A24388-2D79-4690-A851-E69ADA06C549}" destId="{93695ED0-F811-49CF-B634-C36073109DDD}" srcOrd="2" destOrd="0" parTransId="{AE3F4C26-370A-48E8-8ABD-A153A1CAB240}" sibTransId="{D2AD0C99-BFE3-4FFF-A26F-BD05B4EEF0DD}"/>
    <dgm:cxn modelId="{7702B692-1F21-414B-A540-6AFAD90A8428}" type="presOf" srcId="{40556928-DD5F-4836-B8B7-A79B808551E4}" destId="{EBB274A7-94E8-4F5E-8AEB-265B713B4EFF}" srcOrd="0" destOrd="1" presId="urn:microsoft.com/office/officeart/2005/8/layout/cycle4"/>
    <dgm:cxn modelId="{76A2435F-66ED-492A-873D-6ED43DCC9379}" type="presOf" srcId="{384D061F-357B-4289-9533-FAE8AE14FD85}" destId="{06A7EFA7-D561-44E0-9552-72CB962D763D}" srcOrd="1" destOrd="0" presId="urn:microsoft.com/office/officeart/2005/8/layout/cycle4"/>
    <dgm:cxn modelId="{5AEC383C-E9BA-4E1C-9E54-224B60770F5A}" srcId="{1DC98D7D-6F79-4BA9-8F5E-779DD1629C16}" destId="{40556928-DD5F-4836-B8B7-A79B808551E4}" srcOrd="1" destOrd="0" parTransId="{22B66C66-2673-4D05-9AE5-D791F3F74572}" sibTransId="{46ACD7F0-61F4-4EC0-BEEF-CBEFD6B06D7D}"/>
    <dgm:cxn modelId="{7570A05D-D964-455E-90BE-76B060193ABD}" type="presOf" srcId="{081422A3-2ABB-48AC-A253-DA6202388BF1}" destId="{35ACE590-1E48-44D8-99A0-ECBA207092D3}" srcOrd="0" destOrd="1" presId="urn:microsoft.com/office/officeart/2005/8/layout/cycle4"/>
    <dgm:cxn modelId="{42ED2039-57A6-447B-9DBD-D838EA5D8E93}" srcId="{1DC98D7D-6F79-4BA9-8F5E-779DD1629C16}" destId="{94BCE7D8-1746-48C4-A972-AE1D892823F8}" srcOrd="3" destOrd="0" parTransId="{248B93DC-BC6F-4944-8671-5688993CC30C}" sibTransId="{70CE9D38-D4F7-4A83-B08F-0FA4737139B6}"/>
    <dgm:cxn modelId="{36667FD3-472A-4BA4-85EA-EC6FDA62F1B2}" type="presOf" srcId="{8326FB8B-48F0-4FEF-A937-0B5AD3C27E90}" destId="{60DBC065-31F2-4BE1-8646-2910B277F32B}" srcOrd="0" destOrd="1" presId="urn:microsoft.com/office/officeart/2005/8/layout/cycle4"/>
    <dgm:cxn modelId="{85F62C32-0C4B-46CA-861A-B6D546A7DC93}" type="presOf" srcId="{8A36A4DA-6482-4F71-A875-001EB47A9809}" destId="{690D5C73-4AF0-4EE2-A6E3-9AE64FAA3291}" srcOrd="1" destOrd="0" presId="urn:microsoft.com/office/officeart/2005/8/layout/cycle4"/>
    <dgm:cxn modelId="{A45DD4E3-3222-4D7A-AE81-3B92AA69737E}" type="presOf" srcId="{8A36A4DA-6482-4F71-A875-001EB47A9809}" destId="{EBB274A7-94E8-4F5E-8AEB-265B713B4EFF}" srcOrd="0" destOrd="0" presId="urn:microsoft.com/office/officeart/2005/8/layout/cycle4"/>
    <dgm:cxn modelId="{C5899ED3-D4BB-42B4-9F96-FC6A30789AF5}" srcId="{2F440E7B-131A-442D-B7DC-BB99174FBDD0}" destId="{081422A3-2ABB-48AC-A253-DA6202388BF1}" srcOrd="1" destOrd="0" parTransId="{6BF895C7-889A-450F-9D9E-97488941387D}" sibTransId="{19CDAD15-947C-4620-9B76-9D137FEC134B}"/>
    <dgm:cxn modelId="{19116A06-8D7B-4DDC-94DA-A75E294DA351}" srcId="{0EF474F9-813C-45A9-9689-6FDCF361C9F7}" destId="{C976790D-8A60-43D3-8CAE-A6C8555BEF78}" srcOrd="2" destOrd="0" parTransId="{625ED227-9C13-4B42-9752-AD361C0EE294}" sibTransId="{03379358-3C05-43D7-9AC7-6831DE95E83D}"/>
    <dgm:cxn modelId="{DB927830-2F5D-4A58-8CC6-EC6D1439FA1F}" type="presOf" srcId="{0EF474F9-813C-45A9-9689-6FDCF361C9F7}" destId="{D95B0361-7A3C-4EB9-AC64-36E59AA7413E}" srcOrd="0" destOrd="0" presId="urn:microsoft.com/office/officeart/2005/8/layout/cycle4"/>
    <dgm:cxn modelId="{9AC2DF00-E5B8-4DED-ADC0-B254555B836D}" type="presOf" srcId="{0DAEEF00-17FA-4F2C-85FB-65847C04B0D6}" destId="{3169F3CE-5873-4FA3-A1A7-EBFEB0C2B371}" srcOrd="1" destOrd="0" presId="urn:microsoft.com/office/officeart/2005/8/layout/cycle4"/>
    <dgm:cxn modelId="{43EE8CC6-61AD-4520-8D4F-BFC4C1ACF630}" type="presOf" srcId="{484C242D-A2A9-4F84-A9B0-229FB4FA2A3D}" destId="{EE21FFB3-C4DE-4619-AB0E-21335D0EDD59}" srcOrd="0" destOrd="1" presId="urn:microsoft.com/office/officeart/2005/8/layout/cycle4"/>
    <dgm:cxn modelId="{04D526A7-4BB4-4290-970B-6E88641DA051}" type="presOf" srcId="{C976790D-8A60-43D3-8CAE-A6C8555BEF78}" destId="{3169F3CE-5873-4FA3-A1A7-EBFEB0C2B371}" srcOrd="1" destOrd="2" presId="urn:microsoft.com/office/officeart/2005/8/layout/cycle4"/>
    <dgm:cxn modelId="{3627960D-A0E4-4C61-A5B2-3CEB5FE12307}" type="presOf" srcId="{384D061F-357B-4289-9533-FAE8AE14FD85}" destId="{35ACE590-1E48-44D8-99A0-ECBA207092D3}" srcOrd="0" destOrd="0" presId="urn:microsoft.com/office/officeart/2005/8/layout/cycle4"/>
    <dgm:cxn modelId="{77DA39F5-2E03-4349-8240-7AFA8C926EB9}" type="presOf" srcId="{77E5A85F-965E-40A6-B3CD-6E987EAB958A}" destId="{EBB274A7-94E8-4F5E-8AEB-265B713B4EFF}" srcOrd="0" destOrd="2" presId="urn:microsoft.com/office/officeart/2005/8/layout/cycle4"/>
    <dgm:cxn modelId="{FF556346-2220-41D3-8BD9-3F7BD41429BF}" srcId="{19A24388-2D79-4690-A851-E69ADA06C549}" destId="{2F440E7B-131A-442D-B7DC-BB99174FBDD0}" srcOrd="3" destOrd="0" parTransId="{7730D1A6-7ABC-4B19-9895-31DB11FAC534}" sibTransId="{BFD3745B-2214-455E-8D55-E446561D6D10}"/>
    <dgm:cxn modelId="{B0760A54-BCB7-4320-A38D-2CBF8B9E1D03}" type="presParOf" srcId="{B7200B68-9B0A-403D-8EAC-543CCA195670}" destId="{513EBFBC-BB41-4412-B15E-CECBF6243532}" srcOrd="0" destOrd="0" presId="urn:microsoft.com/office/officeart/2005/8/layout/cycle4"/>
    <dgm:cxn modelId="{1330AAD1-8F98-4642-AE44-9A8F3D416C0A}" type="presParOf" srcId="{513EBFBC-BB41-4412-B15E-CECBF6243532}" destId="{9ACA4E7C-C8E1-45F4-AFDD-B05054373D48}" srcOrd="0" destOrd="0" presId="urn:microsoft.com/office/officeart/2005/8/layout/cycle4"/>
    <dgm:cxn modelId="{5DED89EC-3FAF-49C0-84AA-4527982763E4}" type="presParOf" srcId="{9ACA4E7C-C8E1-45F4-AFDD-B05054373D48}" destId="{EBB274A7-94E8-4F5E-8AEB-265B713B4EFF}" srcOrd="0" destOrd="0" presId="urn:microsoft.com/office/officeart/2005/8/layout/cycle4"/>
    <dgm:cxn modelId="{1BFA3F50-4CF6-4F40-899B-AAEB0AE5EC63}" type="presParOf" srcId="{9ACA4E7C-C8E1-45F4-AFDD-B05054373D48}" destId="{690D5C73-4AF0-4EE2-A6E3-9AE64FAA3291}" srcOrd="1" destOrd="0" presId="urn:microsoft.com/office/officeart/2005/8/layout/cycle4"/>
    <dgm:cxn modelId="{9F32320A-A450-4D40-B900-19F5A5DE5369}" type="presParOf" srcId="{513EBFBC-BB41-4412-B15E-CECBF6243532}" destId="{79CFA9A7-A5F0-4FCE-9E18-1ECEC618ED84}" srcOrd="1" destOrd="0" presId="urn:microsoft.com/office/officeart/2005/8/layout/cycle4"/>
    <dgm:cxn modelId="{DFD7A9EC-C4BB-4A59-9D53-6AD633CD911B}" type="presParOf" srcId="{79CFA9A7-A5F0-4FCE-9E18-1ECEC618ED84}" destId="{60DBC065-31F2-4BE1-8646-2910B277F32B}" srcOrd="0" destOrd="0" presId="urn:microsoft.com/office/officeart/2005/8/layout/cycle4"/>
    <dgm:cxn modelId="{92B963DE-76A1-4F75-87CC-9C10CB0CC676}" type="presParOf" srcId="{79CFA9A7-A5F0-4FCE-9E18-1ECEC618ED84}" destId="{3169F3CE-5873-4FA3-A1A7-EBFEB0C2B371}" srcOrd="1" destOrd="0" presId="urn:microsoft.com/office/officeart/2005/8/layout/cycle4"/>
    <dgm:cxn modelId="{F9F29F07-A44D-4187-9646-95EB54CB7C18}" type="presParOf" srcId="{513EBFBC-BB41-4412-B15E-CECBF6243532}" destId="{28374C9C-F6D5-4F61-9A6D-0BFAB22E4754}" srcOrd="2" destOrd="0" presId="urn:microsoft.com/office/officeart/2005/8/layout/cycle4"/>
    <dgm:cxn modelId="{75797417-ADE2-4B8F-B46E-58537F7FBF4B}" type="presParOf" srcId="{28374C9C-F6D5-4F61-9A6D-0BFAB22E4754}" destId="{EE21FFB3-C4DE-4619-AB0E-21335D0EDD59}" srcOrd="0" destOrd="0" presId="urn:microsoft.com/office/officeart/2005/8/layout/cycle4"/>
    <dgm:cxn modelId="{5BB4442E-14C4-48AB-84A6-57343C17E920}" type="presParOf" srcId="{28374C9C-F6D5-4F61-9A6D-0BFAB22E4754}" destId="{07247E40-9C82-4A35-AC45-B6548C4DE917}" srcOrd="1" destOrd="0" presId="urn:microsoft.com/office/officeart/2005/8/layout/cycle4"/>
    <dgm:cxn modelId="{40C5EBDA-DFA2-40E0-BBAF-E4AA9BF95BD8}" type="presParOf" srcId="{513EBFBC-BB41-4412-B15E-CECBF6243532}" destId="{39A1B050-0816-4E7A-A12C-141EB3E2C595}" srcOrd="3" destOrd="0" presId="urn:microsoft.com/office/officeart/2005/8/layout/cycle4"/>
    <dgm:cxn modelId="{9983F8AE-5707-4FD0-9D17-47F9908AE449}" type="presParOf" srcId="{39A1B050-0816-4E7A-A12C-141EB3E2C595}" destId="{35ACE590-1E48-44D8-99A0-ECBA207092D3}" srcOrd="0" destOrd="0" presId="urn:microsoft.com/office/officeart/2005/8/layout/cycle4"/>
    <dgm:cxn modelId="{634BBAA2-E82D-4EDC-A2F9-DEDE24BC2781}" type="presParOf" srcId="{39A1B050-0816-4E7A-A12C-141EB3E2C595}" destId="{06A7EFA7-D561-44E0-9552-72CB962D763D}" srcOrd="1" destOrd="0" presId="urn:microsoft.com/office/officeart/2005/8/layout/cycle4"/>
    <dgm:cxn modelId="{C981EF2E-BE43-4B71-B0C6-668605D652DD}" type="presParOf" srcId="{513EBFBC-BB41-4412-B15E-CECBF6243532}" destId="{A098D942-C44A-448E-B30A-6B86F96E37D0}" srcOrd="4" destOrd="0" presId="urn:microsoft.com/office/officeart/2005/8/layout/cycle4"/>
    <dgm:cxn modelId="{46604FA8-9A69-476F-8650-D42D8FB0DF14}" type="presParOf" srcId="{B7200B68-9B0A-403D-8EAC-543CCA195670}" destId="{07F772E1-B5A0-474C-96BC-741CF74DB8FD}" srcOrd="1" destOrd="0" presId="urn:microsoft.com/office/officeart/2005/8/layout/cycle4"/>
    <dgm:cxn modelId="{86E6ED60-2A64-413C-A726-332E46E74500}" type="presParOf" srcId="{07F772E1-B5A0-474C-96BC-741CF74DB8FD}" destId="{E527018C-C3E3-450A-9EBA-26C555BA06E1}" srcOrd="0" destOrd="0" presId="urn:microsoft.com/office/officeart/2005/8/layout/cycle4"/>
    <dgm:cxn modelId="{640D6848-20E4-46F8-8656-3226F629E345}" type="presParOf" srcId="{07F772E1-B5A0-474C-96BC-741CF74DB8FD}" destId="{D95B0361-7A3C-4EB9-AC64-36E59AA7413E}" srcOrd="1" destOrd="0" presId="urn:microsoft.com/office/officeart/2005/8/layout/cycle4"/>
    <dgm:cxn modelId="{0062EFF8-8B91-4CDC-AAB4-A0FE584977D5}" type="presParOf" srcId="{07F772E1-B5A0-474C-96BC-741CF74DB8FD}" destId="{085B6D10-8F2F-43AB-86F8-3E16124399BD}" srcOrd="2" destOrd="0" presId="urn:microsoft.com/office/officeart/2005/8/layout/cycle4"/>
    <dgm:cxn modelId="{D36E00B8-59D8-4AAB-A140-90BF8DF42532}" type="presParOf" srcId="{07F772E1-B5A0-474C-96BC-741CF74DB8FD}" destId="{DB53C723-8A8D-40B2-97B1-90C5A7628640}" srcOrd="3" destOrd="0" presId="urn:microsoft.com/office/officeart/2005/8/layout/cycle4"/>
    <dgm:cxn modelId="{11E14639-DCBB-4418-B58B-BB44CA19D32A}" type="presParOf" srcId="{07F772E1-B5A0-474C-96BC-741CF74DB8FD}" destId="{22A9CE96-A3BA-43CE-92FE-18A71001762A}" srcOrd="4" destOrd="0" presId="urn:microsoft.com/office/officeart/2005/8/layout/cycle4"/>
    <dgm:cxn modelId="{3421CE73-4F0A-4680-BF32-C1CEC3FAABB1}" type="presParOf" srcId="{B7200B68-9B0A-403D-8EAC-543CCA195670}" destId="{400B7FB7-4F75-4B6A-B171-48AB841BF46C}" srcOrd="2" destOrd="0" presId="urn:microsoft.com/office/officeart/2005/8/layout/cycle4"/>
    <dgm:cxn modelId="{5C59801B-2A55-46BF-A66C-BBF69DC3B4AF}" type="presParOf" srcId="{B7200B68-9B0A-403D-8EAC-543CCA195670}" destId="{A67E27D9-4671-4A0A-AD31-6A49907D83E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9BA6D-1710-4FA2-B1A3-062A14516454}">
      <dsp:nvSpPr>
        <dsp:cNvPr id="0" name=""/>
        <dsp:cNvSpPr/>
      </dsp:nvSpPr>
      <dsp:spPr>
        <a:xfrm>
          <a:off x="0" y="365061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CB1F7-A7CB-4A24-9E25-7B656C8679A9}">
      <dsp:nvSpPr>
        <dsp:cNvPr id="0" name=""/>
        <dsp:cNvSpPr/>
      </dsp:nvSpPr>
      <dsp:spPr>
        <a:xfrm>
          <a:off x="411479" y="128901"/>
          <a:ext cx="5760720" cy="472320"/>
        </a:xfrm>
        <a:prstGeom prst="roundRect">
          <a:avLst/>
        </a:prstGeom>
        <a:solidFill>
          <a:srgbClr val="007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sym typeface="Wingdings 2"/>
            </a:rPr>
            <a:t> </a:t>
          </a:r>
          <a:r>
            <a:rPr lang="en-US" sz="2000" b="1" kern="1200" baseline="0" dirty="0" smtClean="0">
              <a:latin typeface="+mj-lt"/>
              <a:sym typeface="Wingdings 2"/>
            </a:rPr>
            <a:t>OVERVIEW ON POLICY</a:t>
          </a:r>
          <a:endParaRPr lang="en-US" sz="2000" b="1" kern="1200" baseline="0" dirty="0">
            <a:latin typeface="+mj-lt"/>
          </a:endParaRPr>
        </a:p>
      </dsp:txBody>
      <dsp:txXfrm>
        <a:off x="411479" y="128901"/>
        <a:ext cx="5760720" cy="472320"/>
      </dsp:txXfrm>
    </dsp:sp>
    <dsp:sp modelId="{3DC6B1B1-1C41-4E14-BEF7-745300C10F71}">
      <dsp:nvSpPr>
        <dsp:cNvPr id="0" name=""/>
        <dsp:cNvSpPr/>
      </dsp:nvSpPr>
      <dsp:spPr>
        <a:xfrm>
          <a:off x="0" y="1090821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7AF4B-6BA8-43F3-AC40-44057B0B8DA6}">
      <dsp:nvSpPr>
        <dsp:cNvPr id="0" name=""/>
        <dsp:cNvSpPr/>
      </dsp:nvSpPr>
      <dsp:spPr>
        <a:xfrm>
          <a:off x="411479" y="854661"/>
          <a:ext cx="5760720" cy="472320"/>
        </a:xfrm>
        <a:prstGeom prst="roundRect">
          <a:avLst/>
        </a:prstGeom>
        <a:solidFill>
          <a:srgbClr val="007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latin typeface="+mj-lt"/>
              <a:sym typeface="Wingdings 2"/>
            </a:rPr>
            <a:t> DISBURSEMENT METHODS</a:t>
          </a:r>
          <a:endParaRPr lang="en-US" sz="2000" b="1" kern="1200" baseline="0" dirty="0">
            <a:latin typeface="+mj-lt"/>
          </a:endParaRPr>
        </a:p>
      </dsp:txBody>
      <dsp:txXfrm>
        <a:off x="411479" y="854661"/>
        <a:ext cx="5760720" cy="472320"/>
      </dsp:txXfrm>
    </dsp:sp>
    <dsp:sp modelId="{CBE9680F-CED1-4E5A-A4D1-412323776BAB}">
      <dsp:nvSpPr>
        <dsp:cNvPr id="0" name=""/>
        <dsp:cNvSpPr/>
      </dsp:nvSpPr>
      <dsp:spPr>
        <a:xfrm>
          <a:off x="0" y="1816581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FEE11-F2C5-4408-A1E9-801FFEA83BA4}">
      <dsp:nvSpPr>
        <dsp:cNvPr id="0" name=""/>
        <dsp:cNvSpPr/>
      </dsp:nvSpPr>
      <dsp:spPr>
        <a:xfrm>
          <a:off x="411479" y="1580421"/>
          <a:ext cx="5760720" cy="472320"/>
        </a:xfrm>
        <a:prstGeom prst="roundRect">
          <a:avLst/>
        </a:prstGeom>
        <a:solidFill>
          <a:srgbClr val="007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sym typeface="Wingdings 2"/>
            </a:rPr>
            <a:t> </a:t>
          </a:r>
          <a:r>
            <a:rPr lang="en-US" sz="2000" b="1" kern="1200" baseline="0" dirty="0" smtClean="0">
              <a:latin typeface="+mj-lt"/>
              <a:sym typeface="Wingdings 2"/>
            </a:rPr>
            <a:t>PROCESS OF DISBURSEMENT</a:t>
          </a:r>
          <a:endParaRPr lang="en-US" sz="2000" b="1" kern="1200" baseline="0" dirty="0">
            <a:latin typeface="+mj-lt"/>
          </a:endParaRPr>
        </a:p>
      </dsp:txBody>
      <dsp:txXfrm>
        <a:off x="411479" y="1580421"/>
        <a:ext cx="5760720" cy="472320"/>
      </dsp:txXfrm>
    </dsp:sp>
    <dsp:sp modelId="{E048AD3D-325C-4D16-A6C4-B7154AF6D21A}">
      <dsp:nvSpPr>
        <dsp:cNvPr id="0" name=""/>
        <dsp:cNvSpPr/>
      </dsp:nvSpPr>
      <dsp:spPr>
        <a:xfrm>
          <a:off x="0" y="2542341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F2937-B7CB-4E42-93AB-1B5A96878565}">
      <dsp:nvSpPr>
        <dsp:cNvPr id="0" name=""/>
        <dsp:cNvSpPr/>
      </dsp:nvSpPr>
      <dsp:spPr>
        <a:xfrm>
          <a:off x="411479" y="2306181"/>
          <a:ext cx="5760720" cy="472320"/>
        </a:xfrm>
        <a:prstGeom prst="roundRect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sym typeface="Wingdings 2"/>
            </a:rPr>
            <a:t> DIFFICULTIES, CHALLENGES</a:t>
          </a:r>
          <a:endParaRPr lang="en-US" sz="2000" b="1" kern="1200" baseline="0" dirty="0">
            <a:latin typeface="+mj-lt"/>
          </a:endParaRPr>
        </a:p>
      </dsp:txBody>
      <dsp:txXfrm>
        <a:off x="411479" y="2306181"/>
        <a:ext cx="5760720" cy="472320"/>
      </dsp:txXfrm>
    </dsp:sp>
    <dsp:sp modelId="{089F2864-C8F0-43FC-8D07-C93043325928}">
      <dsp:nvSpPr>
        <dsp:cNvPr id="0" name=""/>
        <dsp:cNvSpPr/>
      </dsp:nvSpPr>
      <dsp:spPr>
        <a:xfrm>
          <a:off x="0" y="3268101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1CA5F-1E99-4BCF-9F61-F28FB276825F}">
      <dsp:nvSpPr>
        <dsp:cNvPr id="0" name=""/>
        <dsp:cNvSpPr/>
      </dsp:nvSpPr>
      <dsp:spPr>
        <a:xfrm>
          <a:off x="411479" y="3031941"/>
          <a:ext cx="5760720" cy="472320"/>
        </a:xfrm>
        <a:prstGeom prst="roundRect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+mj-lt"/>
              <a:sym typeface="Wingdings 2"/>
            </a:rPr>
            <a:t> </a:t>
          </a:r>
          <a:r>
            <a:rPr lang="en-US" sz="2000" b="1" kern="1200" baseline="0" smtClean="0">
              <a:latin typeface="+mj-lt"/>
            </a:rPr>
            <a:t>THE WAY FORWARD</a:t>
          </a:r>
          <a:endParaRPr lang="en-US" sz="2000" b="1" kern="1200" baseline="0" dirty="0">
            <a:latin typeface="+mj-lt"/>
          </a:endParaRPr>
        </a:p>
      </dsp:txBody>
      <dsp:txXfrm>
        <a:off x="411479" y="3031941"/>
        <a:ext cx="5760720" cy="472320"/>
      </dsp:txXfrm>
    </dsp:sp>
    <dsp:sp modelId="{B3E3CA55-EA06-4FE1-A4F3-70378018A60A}">
      <dsp:nvSpPr>
        <dsp:cNvPr id="0" name=""/>
        <dsp:cNvSpPr/>
      </dsp:nvSpPr>
      <dsp:spPr>
        <a:xfrm>
          <a:off x="0" y="3993861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07BA-11A4-46D3-A182-00403DCB45CC}">
      <dsp:nvSpPr>
        <dsp:cNvPr id="0" name=""/>
        <dsp:cNvSpPr/>
      </dsp:nvSpPr>
      <dsp:spPr>
        <a:xfrm>
          <a:off x="411479" y="3757701"/>
          <a:ext cx="5760720" cy="472320"/>
        </a:xfrm>
        <a:prstGeom prst="roundRect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smtClean="0">
              <a:latin typeface="+mj-lt"/>
              <a:sym typeface="Wingdings 2"/>
            </a:rPr>
            <a:t> </a:t>
          </a:r>
          <a:r>
            <a:rPr lang="en-US" sz="2000" b="1" kern="1200" baseline="0" smtClean="0">
              <a:latin typeface="+mj-lt"/>
            </a:rPr>
            <a:t>KEY MESSAGE</a:t>
          </a:r>
          <a:endParaRPr lang="en-US" sz="2000" b="1" kern="1200" baseline="0" dirty="0">
            <a:latin typeface="+mj-lt"/>
          </a:endParaRPr>
        </a:p>
      </dsp:txBody>
      <dsp:txXfrm>
        <a:off x="411479" y="3757701"/>
        <a:ext cx="5760720" cy="472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58A278-6774-4D5A-A8C7-ECD2520BFE56}">
      <dsp:nvSpPr>
        <dsp:cNvPr id="0" name=""/>
        <dsp:cNvSpPr/>
      </dsp:nvSpPr>
      <dsp:spPr>
        <a:xfrm>
          <a:off x="666534" y="0"/>
          <a:ext cx="7810931" cy="48818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0FD81-2259-44FE-908C-C3E1EF76B5DE}">
      <dsp:nvSpPr>
        <dsp:cNvPr id="0" name=""/>
        <dsp:cNvSpPr/>
      </dsp:nvSpPr>
      <dsp:spPr>
        <a:xfrm>
          <a:off x="1658522" y="3369440"/>
          <a:ext cx="203084" cy="203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F2F93-221B-405A-8365-7A182B29A2C2}">
      <dsp:nvSpPr>
        <dsp:cNvPr id="0" name=""/>
        <dsp:cNvSpPr/>
      </dsp:nvSpPr>
      <dsp:spPr>
        <a:xfrm>
          <a:off x="1696767" y="3431408"/>
          <a:ext cx="1946542" cy="1410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1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baseline="0" dirty="0" smtClean="0">
              <a:solidFill>
                <a:srgbClr val="004C22"/>
              </a:solidFill>
            </a:rPr>
            <a:t>14/01/2008 </a:t>
          </a:r>
          <a:r>
            <a:rPr lang="en-US" sz="2000" b="0" i="1" kern="1200" baseline="0" dirty="0" smtClean="0">
              <a:solidFill>
                <a:srgbClr val="004C22"/>
              </a:solidFill>
            </a:rPr>
            <a:t>Decree 05 on the establishment of FPDFs</a:t>
          </a:r>
          <a:endParaRPr lang="en-US" sz="2000" b="0" i="1" kern="1200" baseline="0" dirty="0">
            <a:solidFill>
              <a:srgbClr val="004C22"/>
            </a:solidFill>
          </a:endParaRPr>
        </a:p>
      </dsp:txBody>
      <dsp:txXfrm>
        <a:off x="1696767" y="3431408"/>
        <a:ext cx="1946542" cy="1410849"/>
      </dsp:txXfrm>
    </dsp:sp>
    <dsp:sp modelId="{643B63E9-9AA5-4366-8D8F-25B753004543}">
      <dsp:nvSpPr>
        <dsp:cNvPr id="0" name=""/>
        <dsp:cNvSpPr/>
      </dsp:nvSpPr>
      <dsp:spPr>
        <a:xfrm>
          <a:off x="3451131" y="2042558"/>
          <a:ext cx="367113" cy="367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9C245-93EF-4019-A671-2E16B44AE10E}">
      <dsp:nvSpPr>
        <dsp:cNvPr id="0" name=""/>
        <dsp:cNvSpPr/>
      </dsp:nvSpPr>
      <dsp:spPr>
        <a:xfrm>
          <a:off x="3634688" y="2226115"/>
          <a:ext cx="1874623" cy="2655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52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baseline="0" dirty="0" smtClean="0">
              <a:solidFill>
                <a:srgbClr val="004C22"/>
              </a:solidFill>
            </a:rPr>
            <a:t>10/04/2008 </a:t>
          </a:r>
          <a:r>
            <a:rPr lang="en-US" sz="2000" i="1" kern="1200" baseline="0" dirty="0" smtClean="0">
              <a:solidFill>
                <a:srgbClr val="004C22"/>
              </a:solidFill>
            </a:rPr>
            <a:t>Decision 380 on the PFES piloting in Lam Dong and Son La provinces</a:t>
          </a:r>
          <a:endParaRPr lang="en-US" sz="2000" i="1" kern="1200" baseline="0" dirty="0">
            <a:solidFill>
              <a:srgbClr val="004C22"/>
            </a:solidFill>
          </a:endParaRPr>
        </a:p>
      </dsp:txBody>
      <dsp:txXfrm>
        <a:off x="3634688" y="2226115"/>
        <a:ext cx="1874623" cy="2655716"/>
      </dsp:txXfrm>
    </dsp:sp>
    <dsp:sp modelId="{CA480036-B0C8-4CE0-9FEF-A6AF90A88527}">
      <dsp:nvSpPr>
        <dsp:cNvPr id="0" name=""/>
        <dsp:cNvSpPr/>
      </dsp:nvSpPr>
      <dsp:spPr>
        <a:xfrm>
          <a:off x="5606948" y="1235103"/>
          <a:ext cx="507710" cy="50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32492-7D0E-4DE0-94B3-C08499EB91C4}">
      <dsp:nvSpPr>
        <dsp:cNvPr id="0" name=""/>
        <dsp:cNvSpPr/>
      </dsp:nvSpPr>
      <dsp:spPr>
        <a:xfrm>
          <a:off x="5998569" y="1488958"/>
          <a:ext cx="2043677" cy="3392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02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baseline="0" dirty="0" smtClean="0">
              <a:solidFill>
                <a:srgbClr val="004C22"/>
              </a:solidFill>
            </a:rPr>
            <a:t>24/09/2010 </a:t>
          </a:r>
          <a:r>
            <a:rPr lang="en-US" sz="2000" i="1" kern="1200" baseline="0" dirty="0" smtClean="0">
              <a:solidFill>
                <a:srgbClr val="004C22"/>
              </a:solidFill>
            </a:rPr>
            <a:t>Decree 99 on the implementation of PFES policy nationwide</a:t>
          </a:r>
          <a:endParaRPr lang="en-US" sz="2000" i="1" kern="1200" baseline="0" dirty="0">
            <a:solidFill>
              <a:srgbClr val="004C22"/>
            </a:solidFill>
          </a:endParaRPr>
        </a:p>
      </dsp:txBody>
      <dsp:txXfrm>
        <a:off x="5998569" y="1488958"/>
        <a:ext cx="2043677" cy="33928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9D4B7-588C-4223-AC6D-85786F27A68A}">
      <dsp:nvSpPr>
        <dsp:cNvPr id="0" name=""/>
        <dsp:cNvSpPr/>
      </dsp:nvSpPr>
      <dsp:spPr>
        <a:xfrm>
          <a:off x="5894382" y="342758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1" kern="1200" dirty="0" smtClean="0"/>
            <a:t>Contribute to reduce violation cases; increase forest area and coverage</a:t>
          </a:r>
          <a:endParaRPr lang="en-US" sz="1200" b="0" i="1" kern="1200" dirty="0"/>
        </a:p>
      </dsp:txBody>
      <dsp:txXfrm>
        <a:off x="6641393" y="3830825"/>
        <a:ext cx="1743025" cy="1209734"/>
      </dsp:txXfrm>
    </dsp:sp>
    <dsp:sp modelId="{578002AD-0697-40F7-9CDB-00CAC91D9FB3}">
      <dsp:nvSpPr>
        <dsp:cNvPr id="0" name=""/>
        <dsp:cNvSpPr/>
      </dsp:nvSpPr>
      <dsp:spPr>
        <a:xfrm>
          <a:off x="757290" y="342758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1" kern="1200" dirty="0" smtClean="0"/>
            <a:t>Contribute to improve livelihoods, poverty reduction for people rely on forests</a:t>
          </a:r>
          <a:endParaRPr lang="en-US" sz="1200" b="0" i="1" kern="1200" dirty="0"/>
        </a:p>
      </dsp:txBody>
      <dsp:txXfrm>
        <a:off x="757290" y="3830825"/>
        <a:ext cx="1743025" cy="1209734"/>
      </dsp:txXfrm>
    </dsp:sp>
    <dsp:sp modelId="{85E3E83D-DE53-49AE-AF49-C53F137375C4}">
      <dsp:nvSpPr>
        <dsp:cNvPr id="0" name=""/>
        <dsp:cNvSpPr/>
      </dsp:nvSpPr>
      <dsp:spPr>
        <a:xfrm>
          <a:off x="5894382" y="0"/>
          <a:ext cx="2490036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1" kern="1200" dirty="0" smtClean="0"/>
            <a:t>Increase contribution of forestry sector in the economy (collected more than 2,300 billion dong)</a:t>
          </a:r>
          <a:endParaRPr lang="en-US" sz="1200" b="0" i="1" kern="1200" dirty="0"/>
        </a:p>
      </dsp:txBody>
      <dsp:txXfrm>
        <a:off x="6641393" y="0"/>
        <a:ext cx="1743025" cy="1209734"/>
      </dsp:txXfrm>
    </dsp:sp>
    <dsp:sp modelId="{5ED8E9B8-E724-4CEF-B126-4422DDE3B383}">
      <dsp:nvSpPr>
        <dsp:cNvPr id="0" name=""/>
        <dsp:cNvSpPr/>
      </dsp:nvSpPr>
      <dsp:spPr>
        <a:xfrm>
          <a:off x="795312" y="0"/>
          <a:ext cx="2442725" cy="161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1" kern="1200" dirty="0" smtClean="0"/>
            <a:t>Established 33 provincial FPDFs;</a:t>
          </a:r>
          <a:endParaRPr lang="en-US" sz="1200" b="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1" kern="1200" dirty="0" smtClean="0"/>
            <a:t>Some provinces established a system of Funds at district level (Son La) and at commune level (Quang Tri)</a:t>
          </a:r>
          <a:endParaRPr lang="en-US" sz="1200" b="0" i="1" kern="1200" dirty="0"/>
        </a:p>
      </dsp:txBody>
      <dsp:txXfrm>
        <a:off x="795312" y="0"/>
        <a:ext cx="1709908" cy="1209734"/>
      </dsp:txXfrm>
    </dsp:sp>
    <dsp:sp modelId="{F4FFA071-2DB2-4141-8C7D-3D76726BEB13}">
      <dsp:nvSpPr>
        <dsp:cNvPr id="0" name=""/>
        <dsp:cNvSpPr/>
      </dsp:nvSpPr>
      <dsp:spPr>
        <a:xfrm>
          <a:off x="2339031" y="287311"/>
          <a:ext cx="2182562" cy="2182562"/>
        </a:xfrm>
        <a:prstGeom prst="pieWedge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INSTITUTION</a:t>
          </a:r>
          <a:endParaRPr lang="en-US" sz="1600" b="1" kern="1200" dirty="0"/>
        </a:p>
      </dsp:txBody>
      <dsp:txXfrm>
        <a:off x="2339031" y="287311"/>
        <a:ext cx="2182562" cy="2182562"/>
      </dsp:txXfrm>
    </dsp:sp>
    <dsp:sp modelId="{C71342A5-D49E-4D74-A4AE-A7DBB791ECBA}">
      <dsp:nvSpPr>
        <dsp:cNvPr id="0" name=""/>
        <dsp:cNvSpPr/>
      </dsp:nvSpPr>
      <dsp:spPr>
        <a:xfrm rot="5400000">
          <a:off x="4622405" y="287311"/>
          <a:ext cx="2182562" cy="2182562"/>
        </a:xfrm>
        <a:prstGeom prst="pieWedge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ECONOMY</a:t>
          </a:r>
          <a:endParaRPr lang="en-US" sz="1600" b="1" kern="1200" dirty="0"/>
        </a:p>
      </dsp:txBody>
      <dsp:txXfrm rot="5400000">
        <a:off x="4622405" y="287311"/>
        <a:ext cx="2182562" cy="2182562"/>
      </dsp:txXfrm>
    </dsp:sp>
    <dsp:sp modelId="{F7E98EEF-CA3C-4ACE-ACED-1C72CC21A499}">
      <dsp:nvSpPr>
        <dsp:cNvPr id="0" name=""/>
        <dsp:cNvSpPr/>
      </dsp:nvSpPr>
      <dsp:spPr>
        <a:xfrm rot="10800000">
          <a:off x="4622405" y="2570685"/>
          <a:ext cx="2182562" cy="2182562"/>
        </a:xfrm>
        <a:prstGeom prst="pieWedge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ENVIRONMENT</a:t>
          </a:r>
          <a:endParaRPr lang="en-US" sz="1600" b="1" kern="1200" dirty="0"/>
        </a:p>
      </dsp:txBody>
      <dsp:txXfrm rot="10800000">
        <a:off x="4622405" y="2570685"/>
        <a:ext cx="2182562" cy="2182562"/>
      </dsp:txXfrm>
    </dsp:sp>
    <dsp:sp modelId="{4EDE47EE-E23C-454F-8021-FA2AE27AD817}">
      <dsp:nvSpPr>
        <dsp:cNvPr id="0" name=""/>
        <dsp:cNvSpPr/>
      </dsp:nvSpPr>
      <dsp:spPr>
        <a:xfrm rot="16200000">
          <a:off x="2339031" y="2570685"/>
          <a:ext cx="2182562" cy="2182562"/>
        </a:xfrm>
        <a:prstGeom prst="pieWedge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SOCIETY</a:t>
          </a:r>
          <a:endParaRPr lang="en-US" sz="1600" b="1" kern="1200" dirty="0"/>
        </a:p>
      </dsp:txBody>
      <dsp:txXfrm rot="16200000">
        <a:off x="2339031" y="2570685"/>
        <a:ext cx="2182562" cy="2182562"/>
      </dsp:txXfrm>
    </dsp:sp>
    <dsp:sp modelId="{ACD06F7C-AB2C-48B5-B2F0-2D334986AC8E}">
      <dsp:nvSpPr>
        <dsp:cNvPr id="0" name=""/>
        <dsp:cNvSpPr/>
      </dsp:nvSpPr>
      <dsp:spPr>
        <a:xfrm>
          <a:off x="4195218" y="2066629"/>
          <a:ext cx="753563" cy="6552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196EE-504F-49E9-AE1C-C67A236AE9CD}">
      <dsp:nvSpPr>
        <dsp:cNvPr id="0" name=""/>
        <dsp:cNvSpPr/>
      </dsp:nvSpPr>
      <dsp:spPr>
        <a:xfrm rot="10800000">
          <a:off x="4195218" y="2318657"/>
          <a:ext cx="753563" cy="65527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B93A8A-BCB2-4846-8AEE-313A19923042}">
      <dsp:nvSpPr>
        <dsp:cNvPr id="0" name=""/>
        <dsp:cNvSpPr/>
      </dsp:nvSpPr>
      <dsp:spPr>
        <a:xfrm>
          <a:off x="2284613" y="232155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8B210-13C0-465E-AD37-D3E18C0424E3}">
      <dsp:nvSpPr>
        <dsp:cNvPr id="0" name=""/>
        <dsp:cNvSpPr/>
      </dsp:nvSpPr>
      <dsp:spPr>
        <a:xfrm>
          <a:off x="3761209" y="3335269"/>
          <a:ext cx="707181" cy="452596"/>
        </a:xfrm>
        <a:prstGeom prst="downArrow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2268E-7116-4E57-9C4D-E6A677F11AAF}">
      <dsp:nvSpPr>
        <dsp:cNvPr id="0" name=""/>
        <dsp:cNvSpPr/>
      </dsp:nvSpPr>
      <dsp:spPr>
        <a:xfrm>
          <a:off x="2417563" y="3793923"/>
          <a:ext cx="3394472" cy="655464"/>
        </a:xfrm>
        <a:prstGeom prst="rect">
          <a:avLst/>
        </a:prstGeom>
        <a:solidFill>
          <a:srgbClr val="00642D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Calibri" pitchFamily="34" charset="0"/>
            </a:rPr>
            <a:t>DISBURSEMENT METHODS</a:t>
          </a:r>
          <a:endParaRPr lang="en-US" sz="2100" b="1" kern="1200" dirty="0">
            <a:solidFill>
              <a:schemeClr val="bg1"/>
            </a:solidFill>
          </a:endParaRPr>
        </a:p>
      </dsp:txBody>
      <dsp:txXfrm>
        <a:off x="2417563" y="3793923"/>
        <a:ext cx="3394472" cy="655464"/>
      </dsp:txXfrm>
    </dsp:sp>
    <dsp:sp modelId="{71AA498D-BBA2-46E7-ADCB-4DD8D5622B26}">
      <dsp:nvSpPr>
        <dsp:cNvPr id="0" name=""/>
        <dsp:cNvSpPr/>
      </dsp:nvSpPr>
      <dsp:spPr>
        <a:xfrm>
          <a:off x="3611286" y="1597299"/>
          <a:ext cx="1272927" cy="1272927"/>
        </a:xfrm>
        <a:prstGeom prst="ellipse">
          <a:avLst/>
        </a:prstGeom>
        <a:solidFill>
          <a:srgbClr val="0046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DISBURSE TO HOUSEHOLD GROUP, COMMUNITIES</a:t>
          </a:r>
          <a:endParaRPr lang="en-US" sz="1000" b="1" kern="1200" dirty="0"/>
        </a:p>
      </dsp:txBody>
      <dsp:txXfrm>
        <a:off x="3611286" y="1597299"/>
        <a:ext cx="1272927" cy="1272927"/>
      </dsp:txXfrm>
    </dsp:sp>
    <dsp:sp modelId="{703342EE-4C3A-4B11-AFD2-6FB4BD1D34D2}">
      <dsp:nvSpPr>
        <dsp:cNvPr id="0" name=""/>
        <dsp:cNvSpPr/>
      </dsp:nvSpPr>
      <dsp:spPr>
        <a:xfrm>
          <a:off x="2700436" y="642321"/>
          <a:ext cx="1272927" cy="1272927"/>
        </a:xfrm>
        <a:prstGeom prst="ellipse">
          <a:avLst/>
        </a:prstGeom>
        <a:solidFill>
          <a:srgbClr val="0046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DISBURSE TO ORGANIZATION</a:t>
          </a:r>
          <a:endParaRPr lang="en-US" sz="1000" b="1" kern="1200" dirty="0"/>
        </a:p>
      </dsp:txBody>
      <dsp:txXfrm>
        <a:off x="2700436" y="642321"/>
        <a:ext cx="1272927" cy="1272927"/>
      </dsp:txXfrm>
    </dsp:sp>
    <dsp:sp modelId="{3C80FCC0-900B-4D40-94FA-1B4DCC80DB41}">
      <dsp:nvSpPr>
        <dsp:cNvPr id="0" name=""/>
        <dsp:cNvSpPr/>
      </dsp:nvSpPr>
      <dsp:spPr>
        <a:xfrm>
          <a:off x="4001650" y="334555"/>
          <a:ext cx="1272927" cy="1272927"/>
        </a:xfrm>
        <a:prstGeom prst="ellipse">
          <a:avLst/>
        </a:prstGeom>
        <a:solidFill>
          <a:srgbClr val="00462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DISBURSE TO EACH HOUSEHOLD, INDIVIDUAL</a:t>
          </a:r>
          <a:endParaRPr lang="en-US" sz="1000" b="1" kern="1200" dirty="0"/>
        </a:p>
      </dsp:txBody>
      <dsp:txXfrm>
        <a:off x="4001650" y="334555"/>
        <a:ext cx="1272927" cy="1272927"/>
      </dsp:txXfrm>
    </dsp:sp>
    <dsp:sp modelId="{5BBAA90B-57A9-4F55-980F-E7E38C533455}">
      <dsp:nvSpPr>
        <dsp:cNvPr id="0" name=""/>
        <dsp:cNvSpPr/>
      </dsp:nvSpPr>
      <dsp:spPr>
        <a:xfrm>
          <a:off x="2134691" y="120201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B17674-88A2-4FCE-BF31-2F2C9EDDA9E8}">
      <dsp:nvSpPr>
        <dsp:cNvPr id="0" name=""/>
        <dsp:cNvSpPr/>
      </dsp:nvSpPr>
      <dsp:spPr>
        <a:xfrm>
          <a:off x="2537" y="1164693"/>
          <a:ext cx="1347973" cy="43634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</a:t>
          </a:r>
          <a:r>
            <a:rPr lang="en-US" sz="1200" b="1" kern="1200" baseline="30000" dirty="0" smtClean="0"/>
            <a:t>st</a:t>
          </a:r>
          <a:r>
            <a:rPr lang="en-US" sz="1200" b="1" kern="1200" dirty="0" smtClean="0"/>
            <a:t> meeting with people</a:t>
          </a:r>
          <a:endParaRPr lang="en-US" sz="1200" b="1" kern="1200" dirty="0"/>
        </a:p>
      </dsp:txBody>
      <dsp:txXfrm>
        <a:off x="2537" y="1164693"/>
        <a:ext cx="1347973" cy="436345"/>
      </dsp:txXfrm>
    </dsp:sp>
    <dsp:sp modelId="{743E1009-C9E2-460B-BCB7-448768F18D0F}">
      <dsp:nvSpPr>
        <dsp:cNvPr id="0" name=""/>
        <dsp:cNvSpPr/>
      </dsp:nvSpPr>
      <dsp:spPr>
        <a:xfrm>
          <a:off x="2537" y="1601038"/>
          <a:ext cx="1347973" cy="1760231"/>
        </a:xfrm>
        <a:prstGeom prst="rect">
          <a:avLst/>
        </a:prstGeom>
        <a:solidFill>
          <a:srgbClr val="00642D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Disseminate policy;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Present ideas;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Listen to contribution ideas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537" y="1601038"/>
        <a:ext cx="1347973" cy="1760231"/>
      </dsp:txXfrm>
    </dsp:sp>
    <dsp:sp modelId="{16B27A46-95DD-4413-865A-44C6D4DA2F83}">
      <dsp:nvSpPr>
        <dsp:cNvPr id="0" name=""/>
        <dsp:cNvSpPr/>
      </dsp:nvSpPr>
      <dsp:spPr>
        <a:xfrm>
          <a:off x="1539226" y="1164693"/>
          <a:ext cx="1347973" cy="43634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Draft payment mechanism</a:t>
          </a:r>
          <a:endParaRPr lang="en-US" sz="1200" b="1" kern="1200" dirty="0"/>
        </a:p>
      </dsp:txBody>
      <dsp:txXfrm>
        <a:off x="1539226" y="1164693"/>
        <a:ext cx="1347973" cy="436345"/>
      </dsp:txXfrm>
    </dsp:sp>
    <dsp:sp modelId="{E177A36B-78F2-472F-9204-3CF5CCB5D098}">
      <dsp:nvSpPr>
        <dsp:cNvPr id="0" name=""/>
        <dsp:cNvSpPr/>
      </dsp:nvSpPr>
      <dsp:spPr>
        <a:xfrm>
          <a:off x="1539226" y="1601038"/>
          <a:ext cx="1347973" cy="1760231"/>
        </a:xfrm>
        <a:prstGeom prst="rect">
          <a:avLst/>
        </a:prstGeom>
        <a:solidFill>
          <a:srgbClr val="00642D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Draft mechanism;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Draft list of groups;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Consult leader.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539226" y="1601038"/>
        <a:ext cx="1347973" cy="1760231"/>
      </dsp:txXfrm>
    </dsp:sp>
    <dsp:sp modelId="{B7CEB79C-58DC-42BF-885C-CDDB09DE462D}">
      <dsp:nvSpPr>
        <dsp:cNvPr id="0" name=""/>
        <dsp:cNvSpPr/>
      </dsp:nvSpPr>
      <dsp:spPr>
        <a:xfrm>
          <a:off x="3075916" y="1164693"/>
          <a:ext cx="1347973" cy="43634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2</a:t>
          </a:r>
          <a:r>
            <a:rPr lang="en-US" sz="1200" b="1" kern="1200" baseline="30000" dirty="0" smtClean="0"/>
            <a:t>nd</a:t>
          </a:r>
          <a:r>
            <a:rPr lang="en-US" sz="1200" b="1" kern="1200" dirty="0" smtClean="0"/>
            <a:t> meeting</a:t>
          </a:r>
          <a:endParaRPr lang="en-US" sz="1200" b="1" kern="1200" dirty="0"/>
        </a:p>
      </dsp:txBody>
      <dsp:txXfrm>
        <a:off x="3075916" y="1164693"/>
        <a:ext cx="1347973" cy="436345"/>
      </dsp:txXfrm>
    </dsp:sp>
    <dsp:sp modelId="{DEB893B2-FB35-46EF-AF7E-192098ABC074}">
      <dsp:nvSpPr>
        <dsp:cNvPr id="0" name=""/>
        <dsp:cNvSpPr/>
      </dsp:nvSpPr>
      <dsp:spPr>
        <a:xfrm>
          <a:off x="3075916" y="1601038"/>
          <a:ext cx="1347973" cy="1760231"/>
        </a:xfrm>
        <a:prstGeom prst="rect">
          <a:avLst/>
        </a:prstGeom>
        <a:solidFill>
          <a:srgbClr val="00642D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Introduce draft of mechanism;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 Introduce list of groups;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Listen to comments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075916" y="1601038"/>
        <a:ext cx="1347973" cy="1760231"/>
      </dsp:txXfrm>
    </dsp:sp>
    <dsp:sp modelId="{1B942AD1-AB2C-45C5-A868-69236E102845}">
      <dsp:nvSpPr>
        <dsp:cNvPr id="0" name=""/>
        <dsp:cNvSpPr/>
      </dsp:nvSpPr>
      <dsp:spPr>
        <a:xfrm>
          <a:off x="4612606" y="1164693"/>
          <a:ext cx="1347973" cy="43634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Issue mechanism</a:t>
          </a:r>
          <a:endParaRPr lang="en-US" sz="1200" b="1" kern="1200" dirty="0"/>
        </a:p>
      </dsp:txBody>
      <dsp:txXfrm>
        <a:off x="4612606" y="1164693"/>
        <a:ext cx="1347973" cy="436345"/>
      </dsp:txXfrm>
    </dsp:sp>
    <dsp:sp modelId="{22A9921B-303A-40FC-8791-BCC7A7C25D3A}">
      <dsp:nvSpPr>
        <dsp:cNvPr id="0" name=""/>
        <dsp:cNvSpPr/>
      </dsp:nvSpPr>
      <dsp:spPr>
        <a:xfrm>
          <a:off x="4612606" y="1601038"/>
          <a:ext cx="1347973" cy="1760231"/>
        </a:xfrm>
        <a:prstGeom prst="rect">
          <a:avLst/>
        </a:prstGeom>
        <a:solidFill>
          <a:srgbClr val="00642D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Finalize draft of mechanism;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Submit authorized levels for issuance.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612606" y="1601038"/>
        <a:ext cx="1347973" cy="1760231"/>
      </dsp:txXfrm>
    </dsp:sp>
    <dsp:sp modelId="{C18B002D-AD87-401E-8E7E-E2E099BE47ED}">
      <dsp:nvSpPr>
        <dsp:cNvPr id="0" name=""/>
        <dsp:cNvSpPr/>
      </dsp:nvSpPr>
      <dsp:spPr>
        <a:xfrm>
          <a:off x="6149295" y="1164693"/>
          <a:ext cx="1347973" cy="43634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Group meeting</a:t>
          </a:r>
          <a:endParaRPr lang="en-US" sz="1200" b="1" kern="1200" dirty="0"/>
        </a:p>
      </dsp:txBody>
      <dsp:txXfrm>
        <a:off x="6149295" y="1164693"/>
        <a:ext cx="1347973" cy="436345"/>
      </dsp:txXfrm>
    </dsp:sp>
    <dsp:sp modelId="{82163F1A-A112-4614-A5E2-86EA3B51A7E4}">
      <dsp:nvSpPr>
        <dsp:cNvPr id="0" name=""/>
        <dsp:cNvSpPr/>
      </dsp:nvSpPr>
      <dsp:spPr>
        <a:xfrm>
          <a:off x="6149295" y="1601038"/>
          <a:ext cx="1347973" cy="1760231"/>
        </a:xfrm>
        <a:prstGeom prst="rect">
          <a:avLst/>
        </a:prstGeom>
        <a:solidFill>
          <a:srgbClr val="00642D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Introduce mechanism;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Announce allocated payment;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Assign tasks;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Listen  to feedback comments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149295" y="1601038"/>
        <a:ext cx="1347973" cy="1760231"/>
      </dsp:txXfrm>
    </dsp:sp>
    <dsp:sp modelId="{FF38E3B4-BBEB-48E8-9A70-83C898EEB9B2}">
      <dsp:nvSpPr>
        <dsp:cNvPr id="0" name=""/>
        <dsp:cNvSpPr/>
      </dsp:nvSpPr>
      <dsp:spPr>
        <a:xfrm>
          <a:off x="7685985" y="1164693"/>
          <a:ext cx="1347973" cy="43634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Documented mechanism</a:t>
          </a:r>
          <a:endParaRPr lang="en-US" sz="1200" b="1" kern="1200" dirty="0"/>
        </a:p>
      </dsp:txBody>
      <dsp:txXfrm>
        <a:off x="7685985" y="1164693"/>
        <a:ext cx="1347973" cy="436345"/>
      </dsp:txXfrm>
    </dsp:sp>
    <dsp:sp modelId="{A57B8F72-FF64-454E-B9A3-1810208E0F2E}">
      <dsp:nvSpPr>
        <dsp:cNvPr id="0" name=""/>
        <dsp:cNvSpPr/>
      </dsp:nvSpPr>
      <dsp:spPr>
        <a:xfrm>
          <a:off x="7685985" y="1601038"/>
          <a:ext cx="1347973" cy="1760231"/>
        </a:xfrm>
        <a:prstGeom prst="rect">
          <a:avLst/>
        </a:prstGeom>
        <a:solidFill>
          <a:srgbClr val="00642D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Documentation &amp; printing in form of brochures,  leaflets; </a:t>
          </a:r>
          <a:endParaRPr lang="en-US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1"/>
              </a:solidFill>
            </a:rPr>
            <a:t>Circulate to each household to supervise the implementation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7685985" y="1601038"/>
        <a:ext cx="1347973" cy="17602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21FFB3-C4DE-4619-AB0E-21335D0EDD59}">
      <dsp:nvSpPr>
        <dsp:cNvPr id="0" name=""/>
        <dsp:cNvSpPr/>
      </dsp:nvSpPr>
      <dsp:spPr>
        <a:xfrm>
          <a:off x="5885596" y="3400964"/>
          <a:ext cx="2470700" cy="1600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Determine objectives;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Planning;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Agree solutions.</a:t>
          </a:r>
          <a:endParaRPr lang="en-US" sz="1200" i="1" kern="1200" dirty="0"/>
        </a:p>
      </dsp:txBody>
      <dsp:txXfrm>
        <a:off x="6626806" y="3801078"/>
        <a:ext cx="1729490" cy="1200340"/>
      </dsp:txXfrm>
    </dsp:sp>
    <dsp:sp modelId="{35ACE590-1E48-44D8-99A0-ECBA207092D3}">
      <dsp:nvSpPr>
        <dsp:cNvPr id="0" name=""/>
        <dsp:cNvSpPr/>
      </dsp:nvSpPr>
      <dsp:spPr>
        <a:xfrm>
          <a:off x="736460" y="3400964"/>
          <a:ext cx="2470700" cy="1600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Contribute efforts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Involve in implementing group’s tasks</a:t>
          </a:r>
          <a:endParaRPr lang="en-US" sz="1200" i="1" kern="1200" dirty="0"/>
        </a:p>
      </dsp:txBody>
      <dsp:txXfrm>
        <a:off x="736460" y="3801078"/>
        <a:ext cx="1729490" cy="1200340"/>
      </dsp:txXfrm>
    </dsp:sp>
    <dsp:sp modelId="{60DBC065-31F2-4BE1-8646-2910B277F32B}">
      <dsp:nvSpPr>
        <dsp:cNvPr id="0" name=""/>
        <dsp:cNvSpPr/>
      </dsp:nvSpPr>
      <dsp:spPr>
        <a:xfrm>
          <a:off x="5818442" y="0"/>
          <a:ext cx="2470700" cy="1600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Know what they have;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Know what they need;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Know policy of State.</a:t>
          </a:r>
          <a:endParaRPr lang="en-US" sz="1200" i="1" kern="1200" dirty="0"/>
        </a:p>
      </dsp:txBody>
      <dsp:txXfrm>
        <a:off x="6559652" y="0"/>
        <a:ext cx="1729490" cy="1200340"/>
      </dsp:txXfrm>
    </dsp:sp>
    <dsp:sp modelId="{EBB274A7-94E8-4F5E-8AEB-265B713B4EFF}">
      <dsp:nvSpPr>
        <dsp:cNvPr id="0" name=""/>
        <dsp:cNvSpPr/>
      </dsp:nvSpPr>
      <dsp:spPr>
        <a:xfrm>
          <a:off x="736460" y="0"/>
          <a:ext cx="2470700" cy="1600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Monitor activities;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Supervise activities;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Evaluate activities;</a:t>
          </a:r>
          <a:endParaRPr lang="en-US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 Response and propose changes</a:t>
          </a:r>
          <a:endParaRPr lang="en-US" sz="1200" i="1" kern="1200" dirty="0"/>
        </a:p>
      </dsp:txBody>
      <dsp:txXfrm>
        <a:off x="736460" y="0"/>
        <a:ext cx="1729490" cy="1200340"/>
      </dsp:txXfrm>
    </dsp:sp>
    <dsp:sp modelId="{E527018C-C3E3-450A-9EBA-26C555BA06E1}">
      <dsp:nvSpPr>
        <dsp:cNvPr id="0" name=""/>
        <dsp:cNvSpPr/>
      </dsp:nvSpPr>
      <dsp:spPr>
        <a:xfrm>
          <a:off x="2356371" y="285080"/>
          <a:ext cx="2165614" cy="2165614"/>
        </a:xfrm>
        <a:prstGeom prst="pieWedge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People check</a:t>
          </a:r>
          <a:endParaRPr lang="en-US" sz="3000" kern="1200" dirty="0"/>
        </a:p>
      </dsp:txBody>
      <dsp:txXfrm>
        <a:off x="2356371" y="285080"/>
        <a:ext cx="2165614" cy="2165614"/>
      </dsp:txXfrm>
    </dsp:sp>
    <dsp:sp modelId="{D95B0361-7A3C-4EB9-AC64-36E59AA7413E}">
      <dsp:nvSpPr>
        <dsp:cNvPr id="0" name=""/>
        <dsp:cNvSpPr/>
      </dsp:nvSpPr>
      <dsp:spPr>
        <a:xfrm rot="5400000">
          <a:off x="4622014" y="285080"/>
          <a:ext cx="2165614" cy="2165614"/>
        </a:xfrm>
        <a:prstGeom prst="pieWedge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People know</a:t>
          </a:r>
          <a:endParaRPr lang="en-US" sz="3000" kern="1200" dirty="0"/>
        </a:p>
      </dsp:txBody>
      <dsp:txXfrm rot="5400000">
        <a:off x="4622014" y="285080"/>
        <a:ext cx="2165614" cy="2165614"/>
      </dsp:txXfrm>
    </dsp:sp>
    <dsp:sp modelId="{085B6D10-8F2F-43AB-86F8-3E16124399BD}">
      <dsp:nvSpPr>
        <dsp:cNvPr id="0" name=""/>
        <dsp:cNvSpPr/>
      </dsp:nvSpPr>
      <dsp:spPr>
        <a:xfrm rot="10800000">
          <a:off x="4622014" y="2550723"/>
          <a:ext cx="2165614" cy="2165614"/>
        </a:xfrm>
        <a:prstGeom prst="pieWedge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People discuss</a:t>
          </a:r>
          <a:endParaRPr lang="en-US" sz="3000" kern="1200" dirty="0"/>
        </a:p>
      </dsp:txBody>
      <dsp:txXfrm rot="10800000">
        <a:off x="4622014" y="2550723"/>
        <a:ext cx="2165614" cy="2165614"/>
      </dsp:txXfrm>
    </dsp:sp>
    <dsp:sp modelId="{DB53C723-8A8D-40B2-97B1-90C5A7628640}">
      <dsp:nvSpPr>
        <dsp:cNvPr id="0" name=""/>
        <dsp:cNvSpPr/>
      </dsp:nvSpPr>
      <dsp:spPr>
        <a:xfrm rot="16200000">
          <a:off x="2356371" y="2550723"/>
          <a:ext cx="2165614" cy="2165614"/>
        </a:xfrm>
        <a:prstGeom prst="pieWedge">
          <a:avLst/>
        </a:prstGeom>
        <a:solidFill>
          <a:srgbClr val="0064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People do</a:t>
          </a:r>
          <a:endParaRPr lang="en-US" sz="3000" kern="1200" dirty="0"/>
        </a:p>
      </dsp:txBody>
      <dsp:txXfrm rot="16200000">
        <a:off x="2356371" y="2550723"/>
        <a:ext cx="2165614" cy="2165614"/>
      </dsp:txXfrm>
    </dsp:sp>
    <dsp:sp modelId="{400B7FB7-4F75-4B6A-B171-48AB841BF46C}">
      <dsp:nvSpPr>
        <dsp:cNvPr id="0" name=""/>
        <dsp:cNvSpPr/>
      </dsp:nvSpPr>
      <dsp:spPr>
        <a:xfrm>
          <a:off x="4198143" y="2050581"/>
          <a:ext cx="747712" cy="6501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E27D9-4671-4A0A-AD31-6A49907D83E0}">
      <dsp:nvSpPr>
        <dsp:cNvPr id="0" name=""/>
        <dsp:cNvSpPr/>
      </dsp:nvSpPr>
      <dsp:spPr>
        <a:xfrm rot="10800000">
          <a:off x="4198143" y="2300652"/>
          <a:ext cx="747712" cy="65018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B0FBE-8981-427C-8376-A36A1EDA2855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3DD34-27D5-4A01-9028-C7915CFCCA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3DD34-27D5-4A01-9028-C7915CFCCAB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5D983-F608-4DD5-9F57-352C1265E5E9}" type="datetimeFigureOut">
              <a:rPr lang="en-US" smtClean="0"/>
              <a:pPr/>
              <a:t>23-Oct-13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DDF-304E-42DF-8708-B4A531F245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8229"/>
            <a:ext cx="9144000" cy="1899642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RESULT-BASED </a:t>
            </a:r>
            <a:r>
              <a:rPr lang="en-US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DISBURSEMENT</a:t>
            </a:r>
            <a:br>
              <a:rPr lang="en-US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PAYMENT 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 FOREST ENVIRONMENTAL SERVICES IN VIETNAM</a:t>
            </a:r>
            <a:endParaRPr lang="en-US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221088"/>
            <a:ext cx="9144000" cy="230425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spc="50" normalizeH="0" baseline="0" noProof="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Pham</a:t>
            </a:r>
            <a:r>
              <a:rPr kumimoji="0" lang="en-US" sz="2800" b="1" i="1" u="none" strike="noStrike" kern="1200" spc="50" normalizeH="0" noProof="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Hong Luong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spc="50" baseline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Department of</a:t>
            </a:r>
            <a:r>
              <a:rPr lang="en-US" sz="2800" b="1" i="1" spc="5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i="1" spc="50" baseline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Planning </a:t>
            </a:r>
            <a:r>
              <a:rPr lang="en-US" sz="2800" b="1" i="1" spc="50" baseline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and </a:t>
            </a:r>
            <a:r>
              <a:rPr lang="en-US" sz="2800" b="1" i="1" spc="50" baseline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Finance, </a:t>
            </a:r>
            <a:r>
              <a:rPr lang="en-US" sz="2800" b="1" i="1" spc="50" baseline="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VNFOREST</a:t>
            </a:r>
            <a:endParaRPr lang="en-US" sz="2800" b="1" i="1" spc="50" dirty="0" smtClean="0">
              <a:ln w="11430"/>
              <a:solidFill>
                <a:srgbClr val="0064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spc="5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luong_phamhong71@yahoo.com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i="1" spc="50" dirty="0" smtClean="0">
              <a:ln w="11430"/>
              <a:solidFill>
                <a:srgbClr val="0064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spc="5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Oslo</a:t>
            </a:r>
            <a:r>
              <a:rPr lang="en-US" sz="2800" b="1" i="1" spc="50" noProof="0" dirty="0" smtClean="0">
                <a:ln w="11430"/>
                <a:solidFill>
                  <a:srgbClr val="0064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, October 2013</a:t>
            </a:r>
            <a:endParaRPr kumimoji="0" lang="en-US" sz="2800" b="1" i="1" u="none" strike="noStrike" kern="1200" spc="50" normalizeH="0" baseline="0" noProof="0" dirty="0">
              <a:ln w="11430"/>
              <a:solidFill>
                <a:srgbClr val="0064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Logo ri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5564" y="138540"/>
            <a:ext cx="842188" cy="842188"/>
          </a:xfrm>
          <a:prstGeom prst="rect">
            <a:avLst/>
          </a:prstGeom>
        </p:spPr>
      </p:pic>
      <p:pic>
        <p:nvPicPr>
          <p:cNvPr id="11" name="Picture 10" descr="MARD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3" y="138540"/>
            <a:ext cx="862051" cy="842188"/>
          </a:xfrm>
          <a:prstGeom prst="rect">
            <a:avLst/>
          </a:prstGeom>
        </p:spPr>
      </p:pic>
      <p:pic>
        <p:nvPicPr>
          <p:cNvPr id="12" name="Picture 11" descr="LOGO_TCLN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928" y="92508"/>
            <a:ext cx="886552" cy="88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Process of developing payment mechanism in group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46180" y="1164092"/>
          <a:ext cx="90364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ight Arrow 17"/>
          <p:cNvSpPr/>
          <p:nvPr/>
        </p:nvSpPr>
        <p:spPr>
          <a:xfrm>
            <a:off x="1403648" y="4293096"/>
            <a:ext cx="21602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4499992" y="4293096"/>
            <a:ext cx="21602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2915816" y="4293096"/>
            <a:ext cx="21602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6012160" y="4293096"/>
            <a:ext cx="21602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7524328" y="4293096"/>
            <a:ext cx="216024" cy="360040"/>
          </a:xfrm>
          <a:prstGeom prst="right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D:\cá nhân\ảnh chi trả\100MSDCF\ảnh trả huổi lèng\DSC00362.JPG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32" y="5045615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cá nhân\ảnh chi trả\100MSDCF\ảnh trả huổi lèng\DSC00356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0060" y="5037976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cá nhân\ảnh chi trả\100MSDCF\chi trả M.lay\DSC00147.JPG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7024" y="5047964"/>
            <a:ext cx="288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The involvement of people within household groups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DISBURSEMENT PROCESS AND PROCEDURES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1840" y="1600200"/>
            <a:ext cx="6012160" cy="406104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Principles and conditions of disbursement;</a:t>
            </a:r>
          </a:p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Basis to determine PFES amount to pay for forest owners;</a:t>
            </a:r>
          </a:p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Process and procedures of disbursement.</a:t>
            </a:r>
            <a:endParaRPr lang="en-US" dirty="0">
              <a:solidFill>
                <a:srgbClr val="004620"/>
              </a:solidFill>
              <a:latin typeface="Calibri" pitchFamily="34" charset="0"/>
            </a:endParaRPr>
          </a:p>
        </p:txBody>
      </p:sp>
      <p:pic>
        <p:nvPicPr>
          <p:cNvPr id="6" name="Picture 8" descr="C:\Users\Baku\AppData\Local\Microsoft\Windows\Temporary Internet Files\Content.IE5\RG7IGFG3\MC900440391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9016" y="1628800"/>
            <a:ext cx="2088232" cy="2088232"/>
          </a:xfrm>
          <a:prstGeom prst="rect">
            <a:avLst/>
          </a:prstGeom>
          <a:noFill/>
        </p:spPr>
      </p:pic>
      <p:pic>
        <p:nvPicPr>
          <p:cNvPr id="7" name="Picture 2" descr="D:\cá nhân\ảnh chi trả\100MSDCF\Chi trả DVMTR o Mpon\Chi trả DVMTR o Mpon\IMG_5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240" y="3906588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Principles &amp; conditions of disbursement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968551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Only disburse to forest area supplying FES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Forest owners, households, individuals contracted for forest protection must have enough document to prove their ownership or right to use or being assigned to use the forest area supplying PFES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Forest owners, households</a:t>
            </a:r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, individuals contracted for forest protection must have long term and stable commitment/or contracts for forest protection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Disbursement must be based on the plan approved by authorized agencies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.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PFES amount received by forest owners must be proportional to (depends on the increase or decrease) the quantity and quality of forest supplying FES.</a:t>
            </a:r>
            <a:endParaRPr lang="vi-VN" sz="2400" dirty="0" smtClean="0">
              <a:solidFill>
                <a:srgbClr val="0046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Basis of disbursement to forest owners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40768"/>
            <a:ext cx="4499992" cy="5112568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Quantity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 (</a:t>
            </a:r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forest area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) </a:t>
            </a:r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of supplying services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 </a:t>
            </a:r>
          </a:p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Quality of forest 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(</a:t>
            </a:r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identified through coefficient 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K); </a:t>
            </a:r>
          </a:p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Unit price of payment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/ha (PFES </a:t>
            </a:r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source collected from service users/total of supplying forest area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).</a:t>
            </a:r>
          </a:p>
        </p:txBody>
      </p:sp>
      <p:pic>
        <p:nvPicPr>
          <p:cNvPr id="6" name="Picture 5" descr="E:\03_PROJECTS\TA-6422_VIE\02_OUTPUTS\02_maps\new_forest_condition.jpg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276" y="1340768"/>
            <a:ext cx="4500000" cy="5112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4620"/>
                </a:solidFill>
                <a:latin typeface="Calibri" pitchFamily="34" charset="0"/>
              </a:rPr>
              <a:t>Calculation of pfes amount </a:t>
            </a:r>
            <a:r>
              <a:rPr lang="en-US" sz="3600" b="1" smtClean="0">
                <a:solidFill>
                  <a:srgbClr val="004620"/>
                </a:solidFill>
                <a:latin typeface="Calibri" pitchFamily="34" charset="0"/>
              </a:rPr>
              <a:t>for </a:t>
            </a:r>
            <a:r>
              <a:rPr lang="en-US" sz="3600" b="1" smtClean="0">
                <a:solidFill>
                  <a:srgbClr val="004620"/>
                </a:solidFill>
                <a:latin typeface="Calibri" pitchFamily="34" charset="0"/>
              </a:rPr>
              <a:t>forest owners </a:t>
            </a:r>
            <a:endParaRPr lang="en-US" sz="36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1184" y="1268760"/>
            <a:ext cx="1368152" cy="1152128"/>
          </a:xfrm>
          <a:prstGeom prst="rect">
            <a:avLst/>
          </a:prstGeom>
          <a:solidFill>
            <a:srgbClr val="007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Forest area allocated for contracted for protection (ha)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854256" y="1268760"/>
            <a:ext cx="1368152" cy="1152128"/>
          </a:xfrm>
          <a:prstGeom prst="rect">
            <a:avLst/>
          </a:prstGeom>
          <a:solidFill>
            <a:srgbClr val="007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Total FES amount received by forest owners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882672" y="1268760"/>
            <a:ext cx="1368152" cy="1152128"/>
          </a:xfrm>
          <a:prstGeom prst="rect">
            <a:avLst/>
          </a:prstGeom>
          <a:solidFill>
            <a:srgbClr val="007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Average  PFES unit price paid per ha of forest (VND/ha)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6953984" y="1268760"/>
            <a:ext cx="1368152" cy="1152128"/>
          </a:xfrm>
          <a:prstGeom prst="rect">
            <a:avLst/>
          </a:prstGeom>
          <a:solidFill>
            <a:srgbClr val="007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The adjustment coefficient of payment rates (K)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2224" y="149354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7128" y="159561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*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968" y="160485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*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895473" y="3833876"/>
            <a:ext cx="5410200" cy="720000"/>
          </a:xfrm>
          <a:prstGeom prst="rec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atin typeface="Calibri" pitchFamily="34" charset="0"/>
              </a:rPr>
              <a:t>K</a:t>
            </a:r>
            <a:r>
              <a:rPr lang="vi-VN" b="1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–</a:t>
            </a:r>
            <a:r>
              <a:rPr lang="vi-VN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Utilization purposes</a:t>
            </a:r>
            <a:r>
              <a:rPr lang="vi-VN" dirty="0" smtClean="0">
                <a:latin typeface="Calibri" pitchFamily="34" charset="0"/>
              </a:rPr>
              <a:t>: 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00 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special use forests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; 0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95 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restoration forest and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 0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90 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plantation forest</a:t>
            </a:r>
            <a:r>
              <a:rPr lang="en-US" dirty="0" smtClean="0">
                <a:latin typeface="Calibri" pitchFamily="34" charset="0"/>
              </a:rPr>
              <a:t>.</a:t>
            </a:r>
            <a:endParaRPr lang="vi-VN" dirty="0">
              <a:latin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895473" y="2834958"/>
            <a:ext cx="5410200" cy="720000"/>
          </a:xfrm>
          <a:prstGeom prst="rec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0000" indent="-15875"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00000"/>
              <a:defRPr/>
            </a:pPr>
            <a:r>
              <a:rPr lang="vi-VN" b="1" dirty="0">
                <a:latin typeface="Calibri" pitchFamily="34" charset="0"/>
              </a:rPr>
              <a:t>K</a:t>
            </a:r>
            <a:r>
              <a:rPr lang="vi-VN" b="1" baseline="-25000" dirty="0">
                <a:latin typeface="Calibri" pitchFamily="34" charset="0"/>
              </a:rPr>
              <a:t>1</a:t>
            </a:r>
            <a:r>
              <a:rPr lang="en-US" b="1" baseline="-25000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- Status and forest volume</a:t>
            </a:r>
            <a:r>
              <a:rPr lang="vi-VN" dirty="0" smtClean="0">
                <a:latin typeface="Calibri" pitchFamily="34" charset="0"/>
              </a:rPr>
              <a:t>: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1.00  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rich forest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;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0.95  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average forest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;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0.90  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poor and restoration forest.</a:t>
            </a:r>
            <a:endParaRPr lang="vi-VN" dirty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907665" y="5751894"/>
            <a:ext cx="5410200" cy="720000"/>
          </a:xfrm>
          <a:prstGeom prst="rec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atin typeface="Calibri" pitchFamily="34" charset="0"/>
              </a:rPr>
              <a:t>K</a:t>
            </a:r>
            <a:r>
              <a:rPr lang="vi-VN" b="1" baseline="-25000" dirty="0">
                <a:latin typeface="Calibri" pitchFamily="34" charset="0"/>
              </a:rPr>
              <a:t>4</a:t>
            </a:r>
            <a:r>
              <a:rPr lang="en-US" b="1" baseline="-25000" dirty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– </a:t>
            </a:r>
            <a:r>
              <a:rPr lang="en-US" dirty="0" smtClean="0">
                <a:latin typeface="Calibri" pitchFamily="34" charset="0"/>
              </a:rPr>
              <a:t>Difficulty levels for forest protection</a:t>
            </a:r>
            <a:r>
              <a:rPr lang="vi-VN" dirty="0" smtClean="0">
                <a:latin typeface="Calibri" pitchFamily="34" charset="0"/>
              </a:rPr>
              <a:t>: 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00 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very difficult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; 0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95 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difficult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; 0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90  </a:t>
            </a:r>
            <a:r>
              <a:rPr lang="vi-VN" dirty="0">
                <a:latin typeface="Calibri" pitchFamily="34" charset="0"/>
                <a:cs typeface="Times New Roman" pitchFamily="18" charset="0"/>
              </a:rPr>
              <a:t>-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less difficult</a:t>
            </a:r>
            <a:r>
              <a:rPr lang="en-US" dirty="0" smtClean="0">
                <a:latin typeface="Calibri" pitchFamily="34" charset="0"/>
              </a:rPr>
              <a:t>.</a:t>
            </a:r>
            <a:endParaRPr lang="vi-VN" dirty="0">
              <a:latin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895473" y="4810062"/>
            <a:ext cx="5410200" cy="720000"/>
          </a:xfrm>
          <a:prstGeom prst="rect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atin typeface="Calibri" pitchFamily="34" charset="0"/>
              </a:rPr>
              <a:t>K</a:t>
            </a:r>
            <a:r>
              <a:rPr lang="vi-VN" b="1" baseline="-25000" dirty="0">
                <a:latin typeface="Calibri" pitchFamily="34" charset="0"/>
              </a:rPr>
              <a:t>3</a:t>
            </a:r>
            <a:r>
              <a:rPr lang="en-US" baseline="-25000" dirty="0">
                <a:latin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</a:rPr>
              <a:t>– </a:t>
            </a:r>
            <a:r>
              <a:rPr lang="en-US" dirty="0" smtClean="0">
                <a:latin typeface="Calibri" pitchFamily="34" charset="0"/>
              </a:rPr>
              <a:t>Origin of forest establishment</a:t>
            </a:r>
            <a:r>
              <a:rPr lang="vi-VN" dirty="0" smtClean="0">
                <a:latin typeface="Calibri" pitchFamily="34" charset="0"/>
              </a:rPr>
              <a:t>: 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00 –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natural forest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; 0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vi-VN" dirty="0" smtClean="0">
                <a:latin typeface="Calibri" pitchFamily="34" charset="0"/>
                <a:cs typeface="Times New Roman" pitchFamily="18" charset="0"/>
              </a:rPr>
              <a:t>90 –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plantation forest</a:t>
            </a:r>
            <a:r>
              <a:rPr lang="en-US" dirty="0" smtClean="0">
                <a:latin typeface="Calibri" pitchFamily="34" charset="0"/>
              </a:rPr>
              <a:t>.</a:t>
            </a:r>
            <a:endParaRPr lang="vi-VN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 rot="16200000">
            <a:off x="-618830" y="4326458"/>
            <a:ext cx="3641912" cy="653748"/>
          </a:xfrm>
          <a:prstGeom prst="roundRect">
            <a:avLst/>
          </a:prstGeom>
          <a:ln w="254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pitchFamily="34" charset="0"/>
              </a:rPr>
              <a:t>K = K</a:t>
            </a:r>
            <a:r>
              <a:rPr lang="en-US" sz="2400" b="1" baseline="-25000" dirty="0">
                <a:latin typeface="Calibri" pitchFamily="34" charset="0"/>
              </a:rPr>
              <a:t>1</a:t>
            </a:r>
            <a:r>
              <a:rPr lang="en-US" sz="2400" b="1" dirty="0">
                <a:latin typeface="Calibri" pitchFamily="34" charset="0"/>
              </a:rPr>
              <a:t>* K</a:t>
            </a:r>
            <a:r>
              <a:rPr lang="en-US" sz="2400" b="1" baseline="-25000" dirty="0">
                <a:latin typeface="Calibri" pitchFamily="34" charset="0"/>
              </a:rPr>
              <a:t>2</a:t>
            </a:r>
            <a:r>
              <a:rPr lang="en-US" sz="2400" b="1" dirty="0">
                <a:latin typeface="Calibri" pitchFamily="34" charset="0"/>
              </a:rPr>
              <a:t>* K</a:t>
            </a:r>
            <a:r>
              <a:rPr lang="en-US" sz="2400" b="1" baseline="-25000" dirty="0">
                <a:latin typeface="Calibri" pitchFamily="34" charset="0"/>
              </a:rPr>
              <a:t>3</a:t>
            </a:r>
            <a:r>
              <a:rPr lang="en-US" sz="2400" b="1" dirty="0">
                <a:latin typeface="Calibri" pitchFamily="34" charset="0"/>
              </a:rPr>
              <a:t>* K</a:t>
            </a:r>
            <a:r>
              <a:rPr lang="en-US" sz="2400" b="1" baseline="-25000" dirty="0">
                <a:latin typeface="Calibri" pitchFamily="34" charset="0"/>
              </a:rPr>
              <a:t>4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>
            <a:off x="1342688" y="3017904"/>
            <a:ext cx="1728192" cy="360040"/>
          </a:xfrm>
          <a:prstGeom prst="left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-Right Arrow 21"/>
          <p:cNvSpPr/>
          <p:nvPr/>
        </p:nvSpPr>
        <p:spPr>
          <a:xfrm>
            <a:off x="1342688" y="3954008"/>
            <a:ext cx="1728192" cy="360040"/>
          </a:xfrm>
          <a:prstGeom prst="left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-Right Arrow 22"/>
          <p:cNvSpPr/>
          <p:nvPr/>
        </p:nvSpPr>
        <p:spPr>
          <a:xfrm>
            <a:off x="1342688" y="4962120"/>
            <a:ext cx="1728192" cy="360040"/>
          </a:xfrm>
          <a:prstGeom prst="left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-Right Arrow 23"/>
          <p:cNvSpPr/>
          <p:nvPr/>
        </p:nvSpPr>
        <p:spPr>
          <a:xfrm>
            <a:off x="1342688" y="5898224"/>
            <a:ext cx="1728192" cy="360040"/>
          </a:xfrm>
          <a:prstGeom prst="left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004620"/>
                </a:solidFill>
                <a:latin typeface="Calibri" pitchFamily="34" charset="0"/>
              </a:rPr>
              <a:t>Disbursement process and procedures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19388"/>
            <a:ext cx="9144000" cy="5472607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Identify subjects of using FES 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(</a:t>
            </a:r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hydropower plants, water supply and tourism facilities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);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Sign trust contract and receive PFES money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Identify subjects of supplying FES (forest area boundary, forest status for each forest owner/household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, individuals </a:t>
            </a:r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contracted for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 forest protection);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Organize the signing 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committment/contract</a:t>
            </a:r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 to allocate for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 forest protection;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Advance for 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forest owner</a:t>
            </a:r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s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/household</a:t>
            </a:r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s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, individuals;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Implement activities of forest protection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Acceptance and public acceptance results</a:t>
            </a:r>
            <a:r>
              <a:rPr lang="vi-VN" sz="24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sz="2400" dirty="0" smtClean="0">
                <a:solidFill>
                  <a:srgbClr val="004620"/>
                </a:solidFill>
                <a:latin typeface="Calibri" pitchFamily="34" charset="0"/>
              </a:rPr>
              <a:t>Final settlement of PFES money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DIFFICULTIES AND CHALLENGES 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19179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457200" indent="-457200" algn="just"/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Slow disbursement progress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; </a:t>
            </a:r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low disbursement rate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Lack of resources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 (</a:t>
            </a:r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budget, qualified personnel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) </a:t>
            </a:r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to identify 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forest owner;</a:t>
            </a:r>
          </a:p>
          <a:p>
            <a:pPr marL="457200" indent="-457200" algn="just"/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Forest status always change through years 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(</a:t>
            </a:r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compared with actual records, documents, maps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);</a:t>
            </a:r>
          </a:p>
          <a:p>
            <a:pPr marL="457200" indent="-457200" algn="just"/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Technical guidance 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(GPS, GIS, Mapinfor…)</a:t>
            </a:r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 is still not adequate and specific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Coefficient 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K </a:t>
            </a:r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has not been applied widely in provinces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Do not have finalized M&amp;E system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4620"/>
                </a:solidFill>
                <a:latin typeface="Calibri" pitchFamily="34" charset="0"/>
              </a:rPr>
              <a:t>THE WAY FORWARD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pic>
        <p:nvPicPr>
          <p:cNvPr id="6" name="Picture 4" descr="IMG_0981.JP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228184" cy="4104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28592"/>
          </a:xfrm>
          <a:solidFill>
            <a:schemeClr val="lt1">
              <a:alpha val="7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Promote cooperation to enlist the support of relevant stakeholders on finance and technique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Strengthen policy propaganda and dissemination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Issue technical guidelines; organize training courses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Establish database for the information management and sharing on PFES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Develop an M&amp;E system (regulations, M&amp;E mechanism).</a:t>
            </a:r>
            <a:endParaRPr lang="vi-VN" dirty="0" smtClean="0">
              <a:solidFill>
                <a:srgbClr val="0046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4620"/>
                </a:solidFill>
                <a:latin typeface="Calibri" pitchFamily="34" charset="0"/>
              </a:rPr>
              <a:t>KEY </a:t>
            </a:r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MESSAGE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036999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 marL="457200" indent="-457200" algn="just"/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To implement </a:t>
            </a:r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PFES </a:t>
            </a:r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successfully, it is needed to promote the communication and dissemination of policy through different information channels in order to raise awareness, create the consensus of the whole society; especially FES suppliers and users; </a:t>
            </a:r>
            <a:endParaRPr lang="vi-VN" sz="2800" dirty="0" smtClean="0">
              <a:solidFill>
                <a:srgbClr val="004620"/>
              </a:solidFill>
              <a:latin typeface="Calibri" pitchFamily="34" charset="0"/>
            </a:endParaRPr>
          </a:p>
          <a:p>
            <a:pPr marL="457200" indent="-457200" algn="just"/>
            <a:r>
              <a:rPr lang="vi-VN" sz="2800" dirty="0" smtClean="0">
                <a:solidFill>
                  <a:srgbClr val="004620"/>
                </a:solidFill>
                <a:latin typeface="Calibri" pitchFamily="34" charset="0"/>
              </a:rPr>
              <a:t>PFES </a:t>
            </a:r>
            <a:r>
              <a:rPr lang="en-US" sz="2800" dirty="0" smtClean="0">
                <a:solidFill>
                  <a:srgbClr val="004620"/>
                </a:solidFill>
                <a:latin typeface="Calibri" pitchFamily="34" charset="0"/>
              </a:rPr>
              <a:t>policy is new and needed the interest and involvement of all authorized levels and cooperation on both finance and technical support of relevant stakeholders. </a:t>
            </a:r>
            <a:endParaRPr lang="vi-VN" sz="2800" dirty="0" smtClean="0">
              <a:solidFill>
                <a:srgbClr val="0046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mtClean="0">
                <a:solidFill>
                  <a:srgbClr val="004620"/>
                </a:solidFill>
                <a:latin typeface="Calibri" pitchFamily="34" charset="0"/>
              </a:rPr>
              <a:t>Contents of Presentation</a:t>
            </a:r>
            <a:endParaRPr lang="en-US" sz="3600" b="1" dirty="0">
              <a:solidFill>
                <a:srgbClr val="0046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ongcuclamnghiep.gov.vn/Media/AuflaNews/Article/948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904656" cy="3888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628109"/>
          </a:xfrm>
          <a:solidFill>
            <a:srgbClr val="00B050">
              <a:alpha val="70000"/>
            </a:srgbClr>
          </a:solidFill>
        </p:spPr>
        <p:txBody>
          <a:bodyPr/>
          <a:lstStyle/>
          <a:p>
            <a:pPr eaLnBrk="1" hangingPunct="1"/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0" y="2894012"/>
            <a:ext cx="9144000" cy="2463813"/>
          </a:xfrm>
          <a:prstGeom prst="rect">
            <a:avLst/>
          </a:prstGeom>
          <a:solidFill>
            <a:srgbClr val="00B050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i="1" dirty="0" smtClean="0">
                <a:ln/>
                <a:solidFill>
                  <a:schemeClr val="bg1"/>
                </a:solidFill>
                <a:latin typeface="+mn-lt"/>
                <a:cs typeface="+mn-cs"/>
              </a:rPr>
              <a:t>“</a:t>
            </a:r>
            <a:r>
              <a:rPr lang="en-US" sz="3200" b="1" i="1" smtClean="0">
                <a:ln/>
                <a:solidFill>
                  <a:schemeClr val="bg1"/>
                </a:solidFill>
              </a:rPr>
              <a:t>Forest </a:t>
            </a:r>
            <a:r>
              <a:rPr lang="en-US" sz="3200" b="1" i="1" smtClean="0">
                <a:ln/>
                <a:solidFill>
                  <a:schemeClr val="bg1"/>
                </a:solidFill>
              </a:rPr>
              <a:t>P</a:t>
            </a:r>
            <a:r>
              <a:rPr lang="en-US" sz="3200" b="1" i="1" smtClean="0">
                <a:ln/>
                <a:solidFill>
                  <a:schemeClr val="bg1"/>
                </a:solidFill>
              </a:rPr>
              <a:t>rotection </a:t>
            </a:r>
            <a:r>
              <a:rPr lang="en-US" sz="3200" b="1" i="1" smtClean="0">
                <a:ln/>
                <a:solidFill>
                  <a:schemeClr val="bg1"/>
                </a:solidFill>
              </a:rPr>
              <a:t>and </a:t>
            </a:r>
            <a:r>
              <a:rPr lang="en-US" sz="3200" b="1" i="1" smtClean="0">
                <a:ln/>
                <a:solidFill>
                  <a:schemeClr val="bg1"/>
                </a:solidFill>
              </a:rPr>
              <a:t>Development </a:t>
            </a:r>
            <a:r>
              <a:rPr lang="en-US" sz="3200" b="1" i="1" dirty="0" smtClean="0">
                <a:ln/>
                <a:solidFill>
                  <a:schemeClr val="bg1"/>
                </a:solidFill>
              </a:rPr>
              <a:t>Fund accompanies with the policy of Payment for forest environmental services</a:t>
            </a:r>
            <a:r>
              <a:rPr lang="en-US" sz="3200" b="1" i="1" dirty="0" smtClean="0">
                <a:ln/>
                <a:solidFill>
                  <a:schemeClr val="bg1"/>
                </a:solidFill>
                <a:latin typeface="+mn-lt"/>
                <a:cs typeface="+mn-cs"/>
              </a:rPr>
              <a:t>”</a:t>
            </a:r>
            <a:endParaRPr lang="en-US" sz="3200" b="1" i="1" dirty="0">
              <a:ln/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i="1" dirty="0">
                <a:ln/>
                <a:solidFill>
                  <a:schemeClr val="bg1"/>
                </a:solidFill>
                <a:latin typeface="+mn-lt"/>
                <a:cs typeface="+mn-cs"/>
              </a:rPr>
              <a:t>- </a:t>
            </a:r>
            <a:r>
              <a:rPr lang="en-US" sz="3200" b="1" i="1" dirty="0" smtClean="0">
                <a:ln/>
                <a:solidFill>
                  <a:schemeClr val="bg1"/>
                </a:solidFill>
                <a:latin typeface="+mn-lt"/>
                <a:cs typeface="+mn-cs"/>
              </a:rPr>
              <a:t>For Green Future of Viet Nam -</a:t>
            </a:r>
            <a:endParaRPr lang="en-US" sz="3200" b="1" i="1" dirty="0">
              <a:ln/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4" descr="Logo ri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5564" y="138540"/>
            <a:ext cx="842188" cy="842188"/>
          </a:xfrm>
          <a:prstGeom prst="rect">
            <a:avLst/>
          </a:prstGeom>
        </p:spPr>
      </p:pic>
      <p:pic>
        <p:nvPicPr>
          <p:cNvPr id="6" name="Picture 5" descr="MARD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3" y="138540"/>
            <a:ext cx="862051" cy="842188"/>
          </a:xfrm>
          <a:prstGeom prst="rect">
            <a:avLst/>
          </a:prstGeom>
        </p:spPr>
      </p:pic>
      <p:pic>
        <p:nvPicPr>
          <p:cNvPr id="7" name="Picture 6" descr="LOGO_TCLN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928" y="92508"/>
            <a:ext cx="886552" cy="886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83472"/>
          <a:ext cx="9144000" cy="488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4620"/>
                </a:solidFill>
                <a:latin typeface="Calibri" pitchFamily="34" charset="0"/>
              </a:rPr>
              <a:t>OVERVIEW ON POLICY</a:t>
            </a:r>
            <a:endParaRPr lang="en-US" sz="36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pic>
        <p:nvPicPr>
          <p:cNvPr id="4" name="Picture 4" descr="C:\Users\TTH\AppData\Local\Microsoft\Windows\Temporary Internet Files\Content.IE5\MR8H6EO4\MC900078757[1].wm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60004" y="1410573"/>
            <a:ext cx="2952328" cy="2008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4620"/>
                </a:solidFill>
                <a:latin typeface="Calibri" pitchFamily="34" charset="0"/>
              </a:rPr>
              <a:t>Initial impacts of the policy</a:t>
            </a:r>
            <a:endParaRPr lang="en-US" sz="3600" b="1" dirty="0">
              <a:solidFill>
                <a:srgbClr val="0046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4620"/>
                </a:solidFill>
                <a:latin typeface="Calibri" pitchFamily="34" charset="0"/>
              </a:rPr>
              <a:t>Initial impacts of the policy</a:t>
            </a:r>
            <a:endParaRPr lang="en-US" sz="36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154361"/>
            <a:ext cx="9144000" cy="2764904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PFES policy addressed clearly opinions of market economy orientation, sustainable development, utilization of multi-purpose forest and it would be a policy with clear and transparent benefit sharing mechanism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.</a:t>
            </a:r>
            <a:endParaRPr lang="en-US" dirty="0">
              <a:solidFill>
                <a:srgbClr val="00462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30"/>
            <a:ext cx="9144000" cy="720000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Aligning PFES with REDD+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72492" y="2143116"/>
            <a:ext cx="2156632" cy="2286016"/>
          </a:xfrm>
          <a:prstGeom prst="ellipse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/>
              <a:t>FOREST PROTECTION AND DEVELOPMENT FUND</a:t>
            </a:r>
            <a:endParaRPr lang="en-US" b="1" dirty="0"/>
          </a:p>
        </p:txBody>
      </p:sp>
      <p:sp>
        <p:nvSpPr>
          <p:cNvPr id="5" name="Notched Right Arrow 4"/>
          <p:cNvSpPr/>
          <p:nvPr/>
        </p:nvSpPr>
        <p:spPr>
          <a:xfrm>
            <a:off x="209060" y="3545728"/>
            <a:ext cx="2304256" cy="1224136"/>
          </a:xfrm>
          <a:prstGeom prst="notched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REDD+</a:t>
            </a:r>
            <a:endParaRPr lang="en-US" b="1" dirty="0"/>
          </a:p>
        </p:txBody>
      </p:sp>
      <p:sp>
        <p:nvSpPr>
          <p:cNvPr id="6" name="Notched Right Arrow 5"/>
          <p:cNvSpPr/>
          <p:nvPr/>
        </p:nvSpPr>
        <p:spPr>
          <a:xfrm>
            <a:off x="209060" y="1627980"/>
            <a:ext cx="2304256" cy="1224136"/>
          </a:xfrm>
          <a:prstGeom prst="notched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PFES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554316" y="2796144"/>
            <a:ext cx="2376264" cy="864096"/>
          </a:xfrm>
          <a:prstGeom prst="round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SOCIETY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541616" y="1500000"/>
            <a:ext cx="2376264" cy="864096"/>
          </a:xfrm>
          <a:prstGeom prst="round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ECONOMY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554316" y="4079588"/>
            <a:ext cx="2376264" cy="864096"/>
          </a:xfrm>
          <a:prstGeom prst="round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807096" y="1517104"/>
            <a:ext cx="1296144" cy="3384376"/>
          </a:xfrm>
          <a:prstGeom prst="rect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SUSTAINA-BLE FOREST DEVELOP-MENT</a:t>
            </a:r>
            <a:endParaRPr lang="en-US" sz="2000" b="1" dirty="0"/>
          </a:p>
        </p:txBody>
      </p:sp>
      <p:sp>
        <p:nvSpPr>
          <p:cNvPr id="11" name="Right Arrow 10"/>
          <p:cNvSpPr/>
          <p:nvPr/>
        </p:nvSpPr>
        <p:spPr>
          <a:xfrm>
            <a:off x="4357686" y="2957264"/>
            <a:ext cx="577204" cy="504056"/>
          </a:xfrm>
          <a:prstGeom prst="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Left-Right Arrow 11"/>
          <p:cNvSpPr/>
          <p:nvPr/>
        </p:nvSpPr>
        <p:spPr>
          <a:xfrm>
            <a:off x="5924716" y="1775332"/>
            <a:ext cx="792088" cy="360040"/>
          </a:xfrm>
          <a:prstGeom prst="left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Left-Right Arrow 12"/>
          <p:cNvSpPr/>
          <p:nvPr/>
        </p:nvSpPr>
        <p:spPr>
          <a:xfrm>
            <a:off x="5934380" y="3041672"/>
            <a:ext cx="792088" cy="360040"/>
          </a:xfrm>
          <a:prstGeom prst="left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Left-Right Arrow 13"/>
          <p:cNvSpPr/>
          <p:nvPr/>
        </p:nvSpPr>
        <p:spPr>
          <a:xfrm>
            <a:off x="5935748" y="4337816"/>
            <a:ext cx="792088" cy="360040"/>
          </a:xfrm>
          <a:prstGeom prst="left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Up-Down Arrow 14"/>
          <p:cNvSpPr/>
          <p:nvPr/>
        </p:nvSpPr>
        <p:spPr>
          <a:xfrm>
            <a:off x="7550028" y="2179244"/>
            <a:ext cx="360040" cy="792088"/>
          </a:xfrm>
          <a:prstGeom prst="upDown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Up-Down Arrow 15"/>
          <p:cNvSpPr/>
          <p:nvPr/>
        </p:nvSpPr>
        <p:spPr>
          <a:xfrm>
            <a:off x="7562428" y="3473720"/>
            <a:ext cx="360040" cy="792088"/>
          </a:xfrm>
          <a:prstGeom prst="upDown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39896" y="5830912"/>
            <a:ext cx="1728192" cy="430887"/>
          </a:xfrm>
          <a:prstGeom prst="rect">
            <a:avLst/>
          </a:prstGeom>
          <a:solidFill>
            <a:srgbClr val="00602B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MEANS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5830912"/>
            <a:ext cx="1728192" cy="430887"/>
          </a:xfrm>
          <a:prstGeom prst="rect">
            <a:avLst/>
          </a:prstGeom>
          <a:solidFill>
            <a:srgbClr val="00602B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RESOUCES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7400" y="5830912"/>
            <a:ext cx="1728192" cy="430887"/>
          </a:xfrm>
          <a:prstGeom prst="rect">
            <a:avLst/>
          </a:prstGeom>
          <a:solidFill>
            <a:srgbClr val="00602B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OBJECTIVES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5048" y="5830912"/>
            <a:ext cx="1728192" cy="430887"/>
          </a:xfrm>
          <a:prstGeom prst="rect">
            <a:avLst/>
          </a:prstGeom>
          <a:solidFill>
            <a:srgbClr val="00602B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RESULT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200720" y="2567420"/>
            <a:ext cx="2304256" cy="1224136"/>
          </a:xfrm>
          <a:prstGeom prst="notched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OTHER SOURCES</a:t>
            </a:r>
            <a:endParaRPr lang="en-US" b="1" dirty="0"/>
          </a:p>
        </p:txBody>
      </p:sp>
      <p:sp>
        <p:nvSpPr>
          <p:cNvPr id="22" name="Up Arrow 21"/>
          <p:cNvSpPr/>
          <p:nvPr/>
        </p:nvSpPr>
        <p:spPr>
          <a:xfrm>
            <a:off x="785380" y="5254848"/>
            <a:ext cx="1080120" cy="504056"/>
          </a:xfrm>
          <a:prstGeom prst="up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Up Arrow 22"/>
          <p:cNvSpPr/>
          <p:nvPr/>
        </p:nvSpPr>
        <p:spPr>
          <a:xfrm>
            <a:off x="2771800" y="5254848"/>
            <a:ext cx="1080120" cy="504056"/>
          </a:xfrm>
          <a:prstGeom prst="up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>
            <a:off x="4914936" y="5254848"/>
            <a:ext cx="1080120" cy="504056"/>
          </a:xfrm>
          <a:prstGeom prst="up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T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786190"/>
            <a:ext cx="504056" cy="504056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>
          <a:xfrm>
            <a:off x="7186952" y="5254848"/>
            <a:ext cx="1080120" cy="504056"/>
          </a:xfrm>
          <a:prstGeom prst="upArrow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47664" y="1340768"/>
            <a:ext cx="2241648" cy="792088"/>
          </a:xfrm>
          <a:prstGeom prst="roundRect">
            <a:avLst/>
          </a:prstGeom>
          <a:solidFill>
            <a:srgbClr val="00602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FES users</a:t>
            </a:r>
            <a:endParaRPr lang="en-US" sz="1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723536" y="1340768"/>
            <a:ext cx="3160832" cy="792088"/>
          </a:xfrm>
          <a:prstGeom prst="roundRect">
            <a:avLst/>
          </a:prstGeom>
          <a:solidFill>
            <a:srgbClr val="00602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CENTRAL FUND (VNFF)</a:t>
            </a:r>
          </a:p>
          <a:p>
            <a:pPr algn="ctr"/>
            <a:r>
              <a:rPr lang="en-US" sz="1400" b="1" dirty="0" smtClean="0"/>
              <a:t>(Deduct 0.5% operation cost)</a:t>
            </a:r>
            <a:endParaRPr lang="en-US" sz="1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795544" y="2926824"/>
            <a:ext cx="3016816" cy="792088"/>
          </a:xfrm>
          <a:prstGeom prst="roundRect">
            <a:avLst/>
          </a:prstGeom>
          <a:solidFill>
            <a:srgbClr val="00602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PROVINCIAL FUND (PFPDF)</a:t>
            </a:r>
          </a:p>
          <a:p>
            <a:pPr algn="ctr"/>
            <a:r>
              <a:rPr lang="en-US" sz="1400" b="1" dirty="0" smtClean="0"/>
              <a:t>(Deduct 10 % operation cost, 5% contingency)</a:t>
            </a:r>
            <a:endParaRPr lang="en-US" sz="1400" b="1" dirty="0"/>
          </a:p>
        </p:txBody>
      </p:sp>
      <p:sp>
        <p:nvSpPr>
          <p:cNvPr id="7" name="Oval 6"/>
          <p:cNvSpPr/>
          <p:nvPr/>
        </p:nvSpPr>
        <p:spPr>
          <a:xfrm>
            <a:off x="1699200" y="3009948"/>
            <a:ext cx="2304256" cy="1584176"/>
          </a:xfrm>
          <a:prstGeom prst="ellips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FES suppliers</a:t>
            </a:r>
          </a:p>
          <a:p>
            <a:pPr algn="ctr"/>
            <a:r>
              <a:rPr lang="en-US" sz="1400" b="1" dirty="0" smtClean="0"/>
              <a:t>(forest owner, organization, household, individuals, communities)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223560" y="4643446"/>
            <a:ext cx="2088232" cy="928694"/>
          </a:xfrm>
          <a:prstGeom prst="rect">
            <a:avLst/>
          </a:prstGeom>
          <a:solidFill>
            <a:srgbClr val="00602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FOREST OWNER IS ORGANIZATION</a:t>
            </a:r>
          </a:p>
          <a:p>
            <a:pPr algn="ctr"/>
            <a:r>
              <a:rPr lang="en-US" sz="1400" b="1" dirty="0" smtClean="0"/>
              <a:t>(Deduct 10% management cost)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619672" y="5708176"/>
            <a:ext cx="2376264" cy="864096"/>
          </a:xfrm>
          <a:prstGeom prst="rect">
            <a:avLst/>
          </a:prstGeom>
          <a:solidFill>
            <a:srgbClr val="00602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FOREST OWNER IS HOUSEHOLDS, INDIVIDUALS, COMMUNITIES</a:t>
            </a:r>
          </a:p>
          <a:p>
            <a:pPr algn="ctr"/>
            <a:r>
              <a:rPr lang="en-US" sz="1200" b="1" dirty="0" smtClean="0"/>
              <a:t>(Can use 100% received payment)</a:t>
            </a:r>
            <a:endParaRPr lang="en-US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882312" y="3968408"/>
            <a:ext cx="1944216" cy="648072"/>
          </a:xfrm>
          <a:prstGeom prst="roundRect">
            <a:avLst/>
          </a:prstGeom>
          <a:solidFill>
            <a:srgbClr val="00602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Self-protection</a:t>
            </a:r>
            <a:endParaRPr lang="en-US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878048" y="5715016"/>
            <a:ext cx="2265852" cy="1000132"/>
          </a:xfrm>
          <a:prstGeom prst="roundRect">
            <a:avLst/>
          </a:prstGeom>
          <a:solidFill>
            <a:srgbClr val="00602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Contract for household, individuals, communities</a:t>
            </a:r>
            <a:endParaRPr lang="en-US" sz="1400" b="1" dirty="0"/>
          </a:p>
        </p:txBody>
      </p:sp>
      <p:sp>
        <p:nvSpPr>
          <p:cNvPr id="16" name="Right Arrow 15"/>
          <p:cNvSpPr/>
          <p:nvPr/>
        </p:nvSpPr>
        <p:spPr>
          <a:xfrm rot="20017196">
            <a:off x="5186616" y="4572124"/>
            <a:ext cx="864096" cy="216024"/>
          </a:xfrm>
          <a:prstGeom prst="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012230">
            <a:off x="5188764" y="5436522"/>
            <a:ext cx="864096" cy="216024"/>
          </a:xfrm>
          <a:prstGeom prst="rightArrow">
            <a:avLst/>
          </a:prstGeom>
          <a:solidFill>
            <a:srgbClr val="00602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778196" y="1601092"/>
            <a:ext cx="1080120" cy="288032"/>
          </a:xfrm>
          <a:prstGeom prst="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9291204">
            <a:off x="3785552" y="3477388"/>
            <a:ext cx="1080120" cy="288032"/>
          </a:xfrm>
          <a:prstGeom prst="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5802656" y="2416168"/>
            <a:ext cx="964752" cy="288032"/>
          </a:xfrm>
          <a:prstGeom prst="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2031614" y="4857186"/>
            <a:ext cx="1128180" cy="288032"/>
          </a:xfrm>
          <a:prstGeom prst="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5400000">
            <a:off x="3134097" y="4542091"/>
            <a:ext cx="497990" cy="288032"/>
          </a:xfrm>
          <a:prstGeom prst="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874152" y="1591856"/>
            <a:ext cx="777376" cy="288032"/>
          </a:xfrm>
          <a:prstGeom prst="ellipse">
            <a:avLst/>
          </a:prstGeom>
          <a:solidFill>
            <a:srgbClr val="007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100%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5853760" y="2312304"/>
            <a:ext cx="864096" cy="288032"/>
          </a:xfrm>
          <a:prstGeom prst="ellipse">
            <a:avLst/>
          </a:prstGeom>
          <a:solidFill>
            <a:srgbClr val="007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99,5%</a:t>
            </a:r>
            <a:endParaRPr lang="en-US" sz="1200" dirty="0"/>
          </a:p>
        </p:txBody>
      </p:sp>
      <p:sp>
        <p:nvSpPr>
          <p:cNvPr id="29" name="Oval 28"/>
          <p:cNvSpPr/>
          <p:nvPr/>
        </p:nvSpPr>
        <p:spPr>
          <a:xfrm>
            <a:off x="4021928" y="3436520"/>
            <a:ext cx="720080" cy="288032"/>
          </a:xfrm>
          <a:prstGeom prst="ellipse">
            <a:avLst/>
          </a:prstGeom>
          <a:solidFill>
            <a:srgbClr val="007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85%</a:t>
            </a:r>
            <a:endParaRPr lang="en-US" sz="1200" dirty="0"/>
          </a:p>
        </p:txBody>
      </p:sp>
      <p:sp>
        <p:nvSpPr>
          <p:cNvPr id="30" name="Right Arrow 29"/>
          <p:cNvSpPr/>
          <p:nvPr/>
        </p:nvSpPr>
        <p:spPr>
          <a:xfrm rot="2367794">
            <a:off x="3591796" y="2408777"/>
            <a:ext cx="1461042" cy="288032"/>
          </a:xfrm>
          <a:prstGeom prst="rightArrow">
            <a:avLst/>
          </a:prstGeom>
          <a:solidFill>
            <a:srgbClr val="007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859440" y="2348880"/>
            <a:ext cx="777376" cy="288032"/>
          </a:xfrm>
          <a:prstGeom prst="ellipse">
            <a:avLst/>
          </a:prstGeom>
          <a:solidFill>
            <a:srgbClr val="0070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100%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-1"/>
            <a:ext cx="914400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02B"/>
                </a:solidFill>
                <a:latin typeface="Calibri" pitchFamily="34" charset="0"/>
              </a:rPr>
              <a:t>Benefit sharing mechanism</a:t>
            </a:r>
            <a:endParaRPr lang="en-US" sz="3600" b="1" dirty="0">
              <a:solidFill>
                <a:srgbClr val="00602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4620"/>
                </a:solidFill>
                <a:latin typeface="Calibri" pitchFamily="34" charset="0"/>
              </a:rPr>
              <a:t>DISBURSEMENT METHODS</a:t>
            </a:r>
            <a:endParaRPr lang="en-US" sz="3600" b="1" dirty="0">
              <a:solidFill>
                <a:srgbClr val="00462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58796" y="9075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0" y="5655773"/>
            <a:ext cx="9144000" cy="93610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b="1" i="1" spc="50" dirty="0" smtClean="0">
                <a:ln w="11430"/>
                <a:solidFill>
                  <a:srgbClr val="0046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In above </a:t>
            </a:r>
            <a:r>
              <a:rPr lang="vi-VN" sz="3200" b="1" i="1" spc="50" dirty="0" smtClean="0">
                <a:ln w="11430"/>
                <a:solidFill>
                  <a:srgbClr val="0046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3 </a:t>
            </a:r>
            <a:r>
              <a:rPr lang="en-US" sz="3200" b="1" i="1" spc="50" dirty="0" smtClean="0">
                <a:ln w="11430"/>
                <a:solidFill>
                  <a:srgbClr val="0046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methods</a:t>
            </a:r>
            <a:r>
              <a:rPr lang="vi-VN" sz="3200" b="1" i="1" spc="50" dirty="0" smtClean="0">
                <a:ln w="11430"/>
                <a:solidFill>
                  <a:srgbClr val="0046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3200" b="1" i="1" spc="50" dirty="0" smtClean="0">
                <a:ln w="11430"/>
                <a:solidFill>
                  <a:srgbClr val="00462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the disbursement to household group showed the advantages in actual implementation process, especially in some provinces like Quang Nam. </a:t>
            </a:r>
            <a:endParaRPr kumimoji="0" lang="en-US" sz="3200" b="1" i="1" u="none" strike="noStrike" kern="1200" spc="50" normalizeH="0" baseline="0" noProof="0" dirty="0" smtClean="0">
              <a:ln w="11430"/>
              <a:solidFill>
                <a:srgbClr val="00462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3" descr="C:\Users\Baku\AppData\Local\Microsoft\Windows\Temporary Internet Files\Content.IE5\RG7IGFG3\MC900383272[1].wm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68911" y="2996952"/>
            <a:ext cx="1771033" cy="1972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569"/>
            <a:ext cx="914400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620"/>
                </a:solidFill>
                <a:latin typeface="Calibri" pitchFamily="34" charset="0"/>
              </a:rPr>
              <a:t>Advantages of payment for household group</a:t>
            </a:r>
            <a:endParaRPr lang="en-US" sz="3200" b="1" dirty="0">
              <a:solidFill>
                <a:srgbClr val="004620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solidFill>
            <a:schemeClr val="bg1">
              <a:alpha val="70000"/>
            </a:schemeClr>
          </a:solidFill>
        </p:spPr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Quick disbursement progress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 </a:t>
            </a:r>
          </a:p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Reduce management focal point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 </a:t>
            </a:r>
            <a:endParaRPr lang="en-US" dirty="0" smtClean="0">
              <a:solidFill>
                <a:srgbClr val="004620"/>
              </a:solidFill>
              <a:latin typeface="Calibri" pitchFamily="34" charset="0"/>
            </a:endParaRPr>
          </a:p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Reduce workload 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(</a:t>
            </a:r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dossier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, </a:t>
            </a:r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paper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)</a:t>
            </a:r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;</a:t>
            </a:r>
          </a:p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Reduce transaction cost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 </a:t>
            </a:r>
          </a:p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Increase activeness, right to decide for community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 </a:t>
            </a:r>
          </a:p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Suitable to the customs of the local people, ethnic minorities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 </a:t>
            </a:r>
          </a:p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Promote the spirit of cooperation and mutual support of the community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; </a:t>
            </a:r>
          </a:p>
          <a:p>
            <a:pPr marL="457200" indent="-457200" algn="just"/>
            <a:r>
              <a:rPr lang="en-US" dirty="0" smtClean="0">
                <a:solidFill>
                  <a:srgbClr val="004620"/>
                </a:solidFill>
                <a:latin typeface="Calibri" pitchFamily="34" charset="0"/>
              </a:rPr>
              <a:t>Help community with livelihood development</a:t>
            </a:r>
            <a:r>
              <a:rPr lang="vi-VN" dirty="0" smtClean="0">
                <a:solidFill>
                  <a:srgbClr val="004620"/>
                </a:solidFill>
                <a:latin typeface="Calibri" pitchFamily="34" charset="0"/>
              </a:rPr>
              <a:t>.</a:t>
            </a:r>
            <a:endParaRPr lang="vi-VN" dirty="0">
              <a:solidFill>
                <a:srgbClr val="004620"/>
              </a:solidFill>
              <a:latin typeface="Calibri" pitchFamily="34" charset="0"/>
            </a:endParaRPr>
          </a:p>
        </p:txBody>
      </p:sp>
      <p:pic>
        <p:nvPicPr>
          <p:cNvPr id="6" name="Picture 3" descr="C:\Users\TTH\AppData\Local\Microsoft\Windows\Temporary Internet Files\Content.IE5\PWG8SER1\MC900439612[1]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844824"/>
            <a:ext cx="2808312" cy="199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1234</Words>
  <Application>Microsoft Office PowerPoint</Application>
  <PresentationFormat>On-screen Show (4:3)</PresentationFormat>
  <Paragraphs>180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RESULT-BASED DISBURSEMENT PAYMENT FOR FOREST ENVIRONMENTAL SERVICES IN VIETNAM</vt:lpstr>
      <vt:lpstr>Slide 2</vt:lpstr>
      <vt:lpstr>Slide 3</vt:lpstr>
      <vt:lpstr>Slide 4</vt:lpstr>
      <vt:lpstr>Slide 5</vt:lpstr>
      <vt:lpstr>Aligning PFES with REDD+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Hong Luong</dc:creator>
  <cp:lastModifiedBy>VAIO</cp:lastModifiedBy>
  <cp:revision>90</cp:revision>
  <dcterms:created xsi:type="dcterms:W3CDTF">2013-10-22T01:30:28Z</dcterms:created>
  <dcterms:modified xsi:type="dcterms:W3CDTF">2013-10-23T14:20:46Z</dcterms:modified>
</cp:coreProperties>
</file>