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30"/>
  </p:notesMasterIdLst>
  <p:sldIdLst>
    <p:sldId id="256" r:id="rId11"/>
    <p:sldId id="265" r:id="rId12"/>
    <p:sldId id="273" r:id="rId13"/>
    <p:sldId id="293" r:id="rId14"/>
    <p:sldId id="292" r:id="rId15"/>
    <p:sldId id="272" r:id="rId16"/>
    <p:sldId id="271" r:id="rId17"/>
    <p:sldId id="301" r:id="rId18"/>
    <p:sldId id="304" r:id="rId19"/>
    <p:sldId id="295" r:id="rId20"/>
    <p:sldId id="291" r:id="rId21"/>
    <p:sldId id="296" r:id="rId22"/>
    <p:sldId id="297" r:id="rId23"/>
    <p:sldId id="298" r:id="rId24"/>
    <p:sldId id="303" r:id="rId25"/>
    <p:sldId id="299" r:id="rId26"/>
    <p:sldId id="270" r:id="rId27"/>
    <p:sldId id="286"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265"/>
            <p14:sldId id="273"/>
            <p14:sldId id="293"/>
            <p14:sldId id="292"/>
            <p14:sldId id="272"/>
            <p14:sldId id="271"/>
            <p14:sldId id="301"/>
            <p14:sldId id="304"/>
            <p14:sldId id="295"/>
            <p14:sldId id="291"/>
            <p14:sldId id="296"/>
            <p14:sldId id="297"/>
            <p14:sldId id="298"/>
            <p14:sldId id="303"/>
            <p14:sldId id="299"/>
            <p14:sldId id="270"/>
            <p14:sldId id="286"/>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71111" autoAdjust="0"/>
  </p:normalViewPr>
  <p:slideViewPr>
    <p:cSldViewPr showGuides="1">
      <p:cViewPr>
        <p:scale>
          <a:sx n="60" d="100"/>
          <a:sy n="60" d="100"/>
        </p:scale>
        <p:origin x="-2436" y="-52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566"/>
    </p:cViewPr>
  </p:sorterViewPr>
  <p:notesViewPr>
    <p:cSldViewPr>
      <p:cViewPr varScale="1">
        <p:scale>
          <a:sx n="86" d="100"/>
          <a:sy n="86" d="100"/>
        </p:scale>
        <p:origin x="-31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B7217-7EBE-4929-891B-EB8C9834CBE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5F6AEB82-F287-4019-BFAC-12A21ED1BA59}">
      <dgm:prSet phldrT="[Text]" custT="1"/>
      <dgm:spPr/>
      <dgm:t>
        <a:bodyPr/>
        <a:lstStyle/>
        <a:p>
          <a:r>
            <a:rPr lang="en-US" sz="2400" dirty="0" smtClean="0"/>
            <a:t>Free</a:t>
          </a:r>
          <a:endParaRPr lang="en-US" sz="2400" dirty="0"/>
        </a:p>
      </dgm:t>
    </dgm:pt>
    <dgm:pt modelId="{8B1E0CBD-6CB7-45D6-8DE4-FCFFE9E5F581}" type="parTrans" cxnId="{59100A30-9E57-469B-BB13-9380CECD913F}">
      <dgm:prSet/>
      <dgm:spPr/>
      <dgm:t>
        <a:bodyPr/>
        <a:lstStyle/>
        <a:p>
          <a:endParaRPr lang="en-US"/>
        </a:p>
      </dgm:t>
    </dgm:pt>
    <dgm:pt modelId="{258B454C-B8E7-4456-B14A-CDC779991FF8}" type="sibTrans" cxnId="{59100A30-9E57-469B-BB13-9380CECD913F}">
      <dgm:prSet/>
      <dgm:spPr/>
      <dgm:t>
        <a:bodyPr/>
        <a:lstStyle/>
        <a:p>
          <a:endParaRPr lang="en-US"/>
        </a:p>
      </dgm:t>
    </dgm:pt>
    <dgm:pt modelId="{75D60EC8-AD56-483F-9EEE-90EDFE3CB416}">
      <dgm:prSet phldrT="[Text]" custT="1"/>
      <dgm:spPr/>
      <dgm:t>
        <a:bodyPr/>
        <a:lstStyle/>
        <a:p>
          <a:r>
            <a:rPr lang="en-US" sz="2400" dirty="0" smtClean="0"/>
            <a:t>Prior</a:t>
          </a:r>
          <a:endParaRPr lang="en-US" sz="2400" dirty="0"/>
        </a:p>
      </dgm:t>
    </dgm:pt>
    <dgm:pt modelId="{63B5495A-975C-4870-8DE1-2B27800C3744}" type="parTrans" cxnId="{BF4172C3-E040-4F5D-A91F-0B093F793F81}">
      <dgm:prSet/>
      <dgm:spPr/>
      <dgm:t>
        <a:bodyPr/>
        <a:lstStyle/>
        <a:p>
          <a:endParaRPr lang="en-US"/>
        </a:p>
      </dgm:t>
    </dgm:pt>
    <dgm:pt modelId="{D5E5A176-660D-4AC7-977C-9CEA2DDEF82A}" type="sibTrans" cxnId="{BF4172C3-E040-4F5D-A91F-0B093F793F81}">
      <dgm:prSet/>
      <dgm:spPr/>
      <dgm:t>
        <a:bodyPr/>
        <a:lstStyle/>
        <a:p>
          <a:endParaRPr lang="en-US"/>
        </a:p>
      </dgm:t>
    </dgm:pt>
    <dgm:pt modelId="{13F56FA9-B331-4672-9A9F-C17E0EDC2096}">
      <dgm:prSet phldrT="[Text]" custT="1"/>
      <dgm:spPr/>
      <dgm:t>
        <a:bodyPr/>
        <a:lstStyle/>
        <a:p>
          <a:r>
            <a:rPr lang="en-US" sz="2400" dirty="0" smtClean="0"/>
            <a:t>Informed</a:t>
          </a:r>
          <a:endParaRPr lang="en-US" sz="2400" dirty="0"/>
        </a:p>
      </dgm:t>
    </dgm:pt>
    <dgm:pt modelId="{743F770E-7149-4A6F-987B-084A2E986558}" type="parTrans" cxnId="{29D63AD5-7E60-417B-88EC-94BDA620BED2}">
      <dgm:prSet/>
      <dgm:spPr/>
      <dgm:t>
        <a:bodyPr/>
        <a:lstStyle/>
        <a:p>
          <a:endParaRPr lang="en-US"/>
        </a:p>
      </dgm:t>
    </dgm:pt>
    <dgm:pt modelId="{A1783F91-B3AB-4BF0-96B3-C52CE99705EC}" type="sibTrans" cxnId="{29D63AD5-7E60-417B-88EC-94BDA620BED2}">
      <dgm:prSet/>
      <dgm:spPr/>
      <dgm:t>
        <a:bodyPr/>
        <a:lstStyle/>
        <a:p>
          <a:endParaRPr lang="en-US"/>
        </a:p>
      </dgm:t>
    </dgm:pt>
    <dgm:pt modelId="{1D3AB2C8-FE40-408B-9EBF-EFEA3F7448EE}">
      <dgm:prSet phldrT="[Text]" custT="1"/>
      <dgm:spPr/>
      <dgm:t>
        <a:bodyPr/>
        <a:lstStyle/>
        <a:p>
          <a:r>
            <a:rPr lang="en-US" sz="2400" dirty="0" smtClean="0"/>
            <a:t>Consent</a:t>
          </a:r>
          <a:endParaRPr lang="en-US" sz="2400" dirty="0"/>
        </a:p>
      </dgm:t>
    </dgm:pt>
    <dgm:pt modelId="{3F4F48C6-8BFD-4ED8-89CD-8FF1A9D398E3}" type="parTrans" cxnId="{8CB2ADFD-380A-46CA-B855-D6776213FDBE}">
      <dgm:prSet/>
      <dgm:spPr/>
      <dgm:t>
        <a:bodyPr/>
        <a:lstStyle/>
        <a:p>
          <a:endParaRPr lang="en-US"/>
        </a:p>
      </dgm:t>
    </dgm:pt>
    <dgm:pt modelId="{3789C0A8-DAFD-4E21-B795-7076A789D20A}" type="sibTrans" cxnId="{8CB2ADFD-380A-46CA-B855-D6776213FDBE}">
      <dgm:prSet/>
      <dgm:spPr/>
      <dgm:t>
        <a:bodyPr/>
        <a:lstStyle/>
        <a:p>
          <a:endParaRPr lang="en-US"/>
        </a:p>
      </dgm:t>
    </dgm:pt>
    <dgm:pt modelId="{10944FD9-B58F-4759-B993-F2FB96248AE5}">
      <dgm:prSet phldrT="[Text]" custT="1"/>
      <dgm:spPr/>
      <dgm:t>
        <a:bodyPr/>
        <a:lstStyle/>
        <a:p>
          <a:r>
            <a:rPr lang="en-US" sz="2000" dirty="0" smtClean="0"/>
            <a:t>From coercion, intimidation or manipulation</a:t>
          </a:r>
          <a:endParaRPr lang="en-US" sz="2000" dirty="0"/>
        </a:p>
      </dgm:t>
    </dgm:pt>
    <dgm:pt modelId="{FCECEBBC-FF0F-4DA1-8C7F-93D10AAB9716}" type="parTrans" cxnId="{D334B6DE-80EB-4157-BE16-D7B2F279A70D}">
      <dgm:prSet/>
      <dgm:spPr/>
      <dgm:t>
        <a:bodyPr/>
        <a:lstStyle/>
        <a:p>
          <a:endParaRPr lang="en-US"/>
        </a:p>
      </dgm:t>
    </dgm:pt>
    <dgm:pt modelId="{5D126677-2510-4318-8731-FCCC94D486F2}" type="sibTrans" cxnId="{D334B6DE-80EB-4157-BE16-D7B2F279A70D}">
      <dgm:prSet/>
      <dgm:spPr/>
      <dgm:t>
        <a:bodyPr/>
        <a:lstStyle/>
        <a:p>
          <a:endParaRPr lang="en-US"/>
        </a:p>
      </dgm:t>
    </dgm:pt>
    <dgm:pt modelId="{36DCA4EC-6EBD-482C-B6DB-FBFC5C88CF0B}">
      <dgm:prSet phldrT="[Text]" custT="1"/>
      <dgm:spPr/>
      <dgm:t>
        <a:bodyPr/>
        <a:lstStyle/>
        <a:p>
          <a:r>
            <a:rPr lang="en-US" sz="2000" dirty="0" smtClean="0"/>
            <a:t>Before any authorization or commencement of activities, with time for consideration</a:t>
          </a:r>
          <a:endParaRPr lang="en-US" sz="2000" dirty="0"/>
        </a:p>
      </dgm:t>
    </dgm:pt>
    <dgm:pt modelId="{3DC070F1-6F74-407C-8B67-49AF04B57174}" type="parTrans" cxnId="{EF258D48-10A0-4A14-BC26-282C170F0A7B}">
      <dgm:prSet/>
      <dgm:spPr/>
      <dgm:t>
        <a:bodyPr/>
        <a:lstStyle/>
        <a:p>
          <a:endParaRPr lang="en-US"/>
        </a:p>
      </dgm:t>
    </dgm:pt>
    <dgm:pt modelId="{D10F6B49-F866-4418-8D0C-246A98CD6379}" type="sibTrans" cxnId="{EF258D48-10A0-4A14-BC26-282C170F0A7B}">
      <dgm:prSet/>
      <dgm:spPr/>
      <dgm:t>
        <a:bodyPr/>
        <a:lstStyle/>
        <a:p>
          <a:endParaRPr lang="en-US"/>
        </a:p>
      </dgm:t>
    </dgm:pt>
    <dgm:pt modelId="{E86A587E-B562-46B6-AD11-500C4B912DB4}">
      <dgm:prSet phldrT="[Text]" custT="1"/>
      <dgm:spPr/>
      <dgm:t>
        <a:bodyPr/>
        <a:lstStyle/>
        <a:p>
          <a:r>
            <a:rPr lang="en-US" sz="2000" dirty="0" smtClean="0"/>
            <a:t>All relevant information to make a decision</a:t>
          </a:r>
          <a:endParaRPr lang="en-US" sz="2000" dirty="0"/>
        </a:p>
      </dgm:t>
    </dgm:pt>
    <dgm:pt modelId="{039582D0-D26E-436F-A6A4-AC6619A67055}" type="parTrans" cxnId="{C1B558EC-E290-40B4-A9B9-D996828012C8}">
      <dgm:prSet/>
      <dgm:spPr/>
      <dgm:t>
        <a:bodyPr/>
        <a:lstStyle/>
        <a:p>
          <a:endParaRPr lang="en-US"/>
        </a:p>
      </dgm:t>
    </dgm:pt>
    <dgm:pt modelId="{C0330655-F307-4B81-BCFF-56F3DBA98FC4}" type="sibTrans" cxnId="{C1B558EC-E290-40B4-A9B9-D996828012C8}">
      <dgm:prSet/>
      <dgm:spPr/>
      <dgm:t>
        <a:bodyPr/>
        <a:lstStyle/>
        <a:p>
          <a:endParaRPr lang="en-US"/>
        </a:p>
      </dgm:t>
    </dgm:pt>
    <dgm:pt modelId="{12B4E83D-D588-4B89-8F11-B74717B12138}">
      <dgm:prSet custT="1"/>
      <dgm:spPr/>
      <dgm:t>
        <a:bodyPr/>
        <a:lstStyle/>
        <a:p>
          <a:r>
            <a:rPr lang="en-US" sz="2000" dirty="0" smtClean="0"/>
            <a:t>A collective “Yes” or “No” through a decision-making process of choice</a:t>
          </a:r>
          <a:endParaRPr lang="en-US" sz="2000" dirty="0"/>
        </a:p>
      </dgm:t>
    </dgm:pt>
    <dgm:pt modelId="{2734E53C-88C1-4E92-A8DA-B38575FA3F42}" type="parTrans" cxnId="{E7E96AFF-3A07-4954-947C-F780D5E992E4}">
      <dgm:prSet/>
      <dgm:spPr/>
      <dgm:t>
        <a:bodyPr/>
        <a:lstStyle/>
        <a:p>
          <a:endParaRPr lang="en-US"/>
        </a:p>
      </dgm:t>
    </dgm:pt>
    <dgm:pt modelId="{83646416-78C3-4A3D-953C-15B5B2A37F96}" type="sibTrans" cxnId="{E7E96AFF-3A07-4954-947C-F780D5E992E4}">
      <dgm:prSet/>
      <dgm:spPr/>
      <dgm:t>
        <a:bodyPr/>
        <a:lstStyle/>
        <a:p>
          <a:endParaRPr lang="en-US"/>
        </a:p>
      </dgm:t>
    </dgm:pt>
    <dgm:pt modelId="{F3DB90AE-8A22-410A-91B8-406919A53A55}" type="pres">
      <dgm:prSet presAssocID="{DDBB7217-7EBE-4929-891B-EB8C9834CBE3}" presName="Name0" presStyleCnt="0">
        <dgm:presLayoutVars>
          <dgm:chMax val="7"/>
          <dgm:chPref val="7"/>
          <dgm:dir/>
          <dgm:animLvl val="lvl"/>
        </dgm:presLayoutVars>
      </dgm:prSet>
      <dgm:spPr/>
      <dgm:t>
        <a:bodyPr/>
        <a:lstStyle/>
        <a:p>
          <a:endParaRPr lang="en-US"/>
        </a:p>
      </dgm:t>
    </dgm:pt>
    <dgm:pt modelId="{DB2C2820-F592-4E8B-AD58-7A6907BB2F00}" type="pres">
      <dgm:prSet presAssocID="{5F6AEB82-F287-4019-BFAC-12A21ED1BA59}" presName="Accent1" presStyleCnt="0"/>
      <dgm:spPr/>
    </dgm:pt>
    <dgm:pt modelId="{8BDBD957-5DD3-40F0-B0AB-40AC4E62C14C}" type="pres">
      <dgm:prSet presAssocID="{5F6AEB82-F287-4019-BFAC-12A21ED1BA59}" presName="Accent" presStyleLbl="node1" presStyleIdx="0" presStyleCnt="4"/>
      <dgm:spPr/>
    </dgm:pt>
    <dgm:pt modelId="{61D2386D-E5B6-48A6-AC2B-CD2AA76473FA}" type="pres">
      <dgm:prSet presAssocID="{5F6AEB82-F287-4019-BFAC-12A21ED1BA59}" presName="Child1" presStyleLbl="revTx" presStyleIdx="0" presStyleCnt="8" custScaleX="285519" custLinFactX="16597" custLinFactNeighborX="100000" custLinFactNeighborY="-4948" custRadScaleRad="103570" custRadScaleInc="-35550">
        <dgm:presLayoutVars>
          <dgm:chMax val="0"/>
          <dgm:chPref val="0"/>
          <dgm:bulletEnabled val="1"/>
        </dgm:presLayoutVars>
      </dgm:prSet>
      <dgm:spPr/>
      <dgm:t>
        <a:bodyPr/>
        <a:lstStyle/>
        <a:p>
          <a:endParaRPr lang="en-US"/>
        </a:p>
      </dgm:t>
    </dgm:pt>
    <dgm:pt modelId="{46FA4BDA-5845-40F4-A820-F55843AB168F}" type="pres">
      <dgm:prSet presAssocID="{5F6AEB82-F287-4019-BFAC-12A21ED1BA59}" presName="Parent1" presStyleLbl="revTx" presStyleIdx="1" presStyleCnt="8" custScaleX="121087">
        <dgm:presLayoutVars>
          <dgm:chMax val="1"/>
          <dgm:chPref val="1"/>
          <dgm:bulletEnabled val="1"/>
        </dgm:presLayoutVars>
      </dgm:prSet>
      <dgm:spPr/>
      <dgm:t>
        <a:bodyPr/>
        <a:lstStyle/>
        <a:p>
          <a:endParaRPr lang="en-US"/>
        </a:p>
      </dgm:t>
    </dgm:pt>
    <dgm:pt modelId="{09D0AE25-959F-4DCD-ADE8-DCD628343D4E}" type="pres">
      <dgm:prSet presAssocID="{75D60EC8-AD56-483F-9EEE-90EDFE3CB416}" presName="Accent2" presStyleCnt="0"/>
      <dgm:spPr/>
    </dgm:pt>
    <dgm:pt modelId="{225EC8D2-C8E4-43B6-BECF-310101D1F8E6}" type="pres">
      <dgm:prSet presAssocID="{75D60EC8-AD56-483F-9EEE-90EDFE3CB416}" presName="Accent" presStyleLbl="node1" presStyleIdx="1" presStyleCnt="4"/>
      <dgm:spPr/>
    </dgm:pt>
    <dgm:pt modelId="{E4425BAB-5E94-4F78-A097-655200A14336}" type="pres">
      <dgm:prSet presAssocID="{75D60EC8-AD56-483F-9EEE-90EDFE3CB416}" presName="Child2" presStyleLbl="revTx" presStyleIdx="2" presStyleCnt="8" custScaleX="320920" custLinFactX="82265" custLinFactNeighborX="100000" custLinFactNeighborY="-1894">
        <dgm:presLayoutVars>
          <dgm:chMax val="0"/>
          <dgm:chPref val="0"/>
          <dgm:bulletEnabled val="1"/>
        </dgm:presLayoutVars>
      </dgm:prSet>
      <dgm:spPr/>
      <dgm:t>
        <a:bodyPr/>
        <a:lstStyle/>
        <a:p>
          <a:endParaRPr lang="en-US"/>
        </a:p>
      </dgm:t>
    </dgm:pt>
    <dgm:pt modelId="{08CB333D-1094-49E0-96F6-E7A2B1CE623F}" type="pres">
      <dgm:prSet presAssocID="{75D60EC8-AD56-483F-9EEE-90EDFE3CB416}" presName="Parent2" presStyleLbl="revTx" presStyleIdx="3" presStyleCnt="8" custScaleX="121087">
        <dgm:presLayoutVars>
          <dgm:chMax val="1"/>
          <dgm:chPref val="1"/>
          <dgm:bulletEnabled val="1"/>
        </dgm:presLayoutVars>
      </dgm:prSet>
      <dgm:spPr/>
      <dgm:t>
        <a:bodyPr/>
        <a:lstStyle/>
        <a:p>
          <a:endParaRPr lang="en-US"/>
        </a:p>
      </dgm:t>
    </dgm:pt>
    <dgm:pt modelId="{D3DE1A4D-010D-4B7C-9C0B-088CCF72DDB4}" type="pres">
      <dgm:prSet presAssocID="{13F56FA9-B331-4672-9A9F-C17E0EDC2096}" presName="Accent3" presStyleCnt="0"/>
      <dgm:spPr/>
    </dgm:pt>
    <dgm:pt modelId="{E865202A-389F-4E06-8B8E-95AF7E3E1F78}" type="pres">
      <dgm:prSet presAssocID="{13F56FA9-B331-4672-9A9F-C17E0EDC2096}" presName="Accent" presStyleLbl="node1" presStyleIdx="2" presStyleCnt="4"/>
      <dgm:spPr/>
    </dgm:pt>
    <dgm:pt modelId="{07657789-68A8-49F1-83AF-A12CC0ED8E26}" type="pres">
      <dgm:prSet presAssocID="{13F56FA9-B331-4672-9A9F-C17E0EDC2096}" presName="Child3" presStyleLbl="revTx" presStyleIdx="4" presStyleCnt="8" custScaleX="335448" custLinFactX="43250" custLinFactNeighborX="100000" custLinFactNeighborY="-5858">
        <dgm:presLayoutVars>
          <dgm:chMax val="0"/>
          <dgm:chPref val="0"/>
          <dgm:bulletEnabled val="1"/>
        </dgm:presLayoutVars>
      </dgm:prSet>
      <dgm:spPr/>
      <dgm:t>
        <a:bodyPr/>
        <a:lstStyle/>
        <a:p>
          <a:endParaRPr lang="en-US"/>
        </a:p>
      </dgm:t>
    </dgm:pt>
    <dgm:pt modelId="{3E9CF144-93F3-4580-B492-D57FADC7923C}" type="pres">
      <dgm:prSet presAssocID="{13F56FA9-B331-4672-9A9F-C17E0EDC2096}" presName="Parent3" presStyleLbl="revTx" presStyleIdx="5" presStyleCnt="8" custScaleX="121087">
        <dgm:presLayoutVars>
          <dgm:chMax val="1"/>
          <dgm:chPref val="1"/>
          <dgm:bulletEnabled val="1"/>
        </dgm:presLayoutVars>
      </dgm:prSet>
      <dgm:spPr/>
      <dgm:t>
        <a:bodyPr/>
        <a:lstStyle/>
        <a:p>
          <a:endParaRPr lang="en-US"/>
        </a:p>
      </dgm:t>
    </dgm:pt>
    <dgm:pt modelId="{62A8C791-4295-4C67-B703-F77710DBC399}" type="pres">
      <dgm:prSet presAssocID="{1D3AB2C8-FE40-408B-9EBF-EFEA3F7448EE}" presName="Accent4" presStyleCnt="0"/>
      <dgm:spPr/>
    </dgm:pt>
    <dgm:pt modelId="{9F453717-65C4-4CF2-8FB8-16C9141C71F8}" type="pres">
      <dgm:prSet presAssocID="{1D3AB2C8-FE40-408B-9EBF-EFEA3F7448EE}" presName="Accent" presStyleLbl="node1" presStyleIdx="3" presStyleCnt="4"/>
      <dgm:spPr/>
    </dgm:pt>
    <dgm:pt modelId="{117394E0-109A-416F-A02B-A230715BF680}" type="pres">
      <dgm:prSet presAssocID="{1D3AB2C8-FE40-408B-9EBF-EFEA3F7448EE}" presName="Child4" presStyleLbl="revTx" presStyleIdx="6" presStyleCnt="8" custScaleX="327580" custLinFactX="87422" custLinFactNeighborX="100000" custLinFactNeighborY="-1337">
        <dgm:presLayoutVars>
          <dgm:chMax val="0"/>
          <dgm:chPref val="0"/>
          <dgm:bulletEnabled val="1"/>
        </dgm:presLayoutVars>
      </dgm:prSet>
      <dgm:spPr/>
      <dgm:t>
        <a:bodyPr/>
        <a:lstStyle/>
        <a:p>
          <a:endParaRPr lang="en-US"/>
        </a:p>
      </dgm:t>
    </dgm:pt>
    <dgm:pt modelId="{75273DDA-AAD6-4502-A540-86522BE09A8B}" type="pres">
      <dgm:prSet presAssocID="{1D3AB2C8-FE40-408B-9EBF-EFEA3F7448EE}" presName="Parent4" presStyleLbl="revTx" presStyleIdx="7" presStyleCnt="8" custScaleX="121087">
        <dgm:presLayoutVars>
          <dgm:chMax val="1"/>
          <dgm:chPref val="1"/>
          <dgm:bulletEnabled val="1"/>
        </dgm:presLayoutVars>
      </dgm:prSet>
      <dgm:spPr/>
      <dgm:t>
        <a:bodyPr/>
        <a:lstStyle/>
        <a:p>
          <a:endParaRPr lang="en-US"/>
        </a:p>
      </dgm:t>
    </dgm:pt>
  </dgm:ptLst>
  <dgm:cxnLst>
    <dgm:cxn modelId="{B89E8C58-4086-4DCB-AFB1-027F72C7E4E5}" type="presOf" srcId="{5F6AEB82-F287-4019-BFAC-12A21ED1BA59}" destId="{46FA4BDA-5845-40F4-A820-F55843AB168F}" srcOrd="0" destOrd="0" presId="urn:microsoft.com/office/officeart/2009/layout/CircleArrowProcess"/>
    <dgm:cxn modelId="{D73D0012-F1E4-43F8-BCBB-AF64C330EBA6}" type="presOf" srcId="{E86A587E-B562-46B6-AD11-500C4B912DB4}" destId="{07657789-68A8-49F1-83AF-A12CC0ED8E26}" srcOrd="0" destOrd="0" presId="urn:microsoft.com/office/officeart/2009/layout/CircleArrowProcess"/>
    <dgm:cxn modelId="{EF258D48-10A0-4A14-BC26-282C170F0A7B}" srcId="{75D60EC8-AD56-483F-9EEE-90EDFE3CB416}" destId="{36DCA4EC-6EBD-482C-B6DB-FBFC5C88CF0B}" srcOrd="0" destOrd="0" parTransId="{3DC070F1-6F74-407C-8B67-49AF04B57174}" sibTransId="{D10F6B49-F866-4418-8D0C-246A98CD6379}"/>
    <dgm:cxn modelId="{6C2BCD7D-9773-440D-8C32-84356340BDAB}" type="presOf" srcId="{DDBB7217-7EBE-4929-891B-EB8C9834CBE3}" destId="{F3DB90AE-8A22-410A-91B8-406919A53A55}" srcOrd="0" destOrd="0" presId="urn:microsoft.com/office/officeart/2009/layout/CircleArrowProcess"/>
    <dgm:cxn modelId="{D334B6DE-80EB-4157-BE16-D7B2F279A70D}" srcId="{5F6AEB82-F287-4019-BFAC-12A21ED1BA59}" destId="{10944FD9-B58F-4759-B993-F2FB96248AE5}" srcOrd="0" destOrd="0" parTransId="{FCECEBBC-FF0F-4DA1-8C7F-93D10AAB9716}" sibTransId="{5D126677-2510-4318-8731-FCCC94D486F2}"/>
    <dgm:cxn modelId="{C1B558EC-E290-40B4-A9B9-D996828012C8}" srcId="{13F56FA9-B331-4672-9A9F-C17E0EDC2096}" destId="{E86A587E-B562-46B6-AD11-500C4B912DB4}" srcOrd="0" destOrd="0" parTransId="{039582D0-D26E-436F-A6A4-AC6619A67055}" sibTransId="{C0330655-F307-4B81-BCFF-56F3DBA98FC4}"/>
    <dgm:cxn modelId="{6C151EFC-EC55-47D7-9220-5FDC2B5CF15C}" type="presOf" srcId="{75D60EC8-AD56-483F-9EEE-90EDFE3CB416}" destId="{08CB333D-1094-49E0-96F6-E7A2B1CE623F}" srcOrd="0" destOrd="0" presId="urn:microsoft.com/office/officeart/2009/layout/CircleArrowProcess"/>
    <dgm:cxn modelId="{8CB2ADFD-380A-46CA-B855-D6776213FDBE}" srcId="{DDBB7217-7EBE-4929-891B-EB8C9834CBE3}" destId="{1D3AB2C8-FE40-408B-9EBF-EFEA3F7448EE}" srcOrd="3" destOrd="0" parTransId="{3F4F48C6-8BFD-4ED8-89CD-8FF1A9D398E3}" sibTransId="{3789C0A8-DAFD-4E21-B795-7076A789D20A}"/>
    <dgm:cxn modelId="{37753B14-B620-456C-AD00-9E34741778F7}" type="presOf" srcId="{36DCA4EC-6EBD-482C-B6DB-FBFC5C88CF0B}" destId="{E4425BAB-5E94-4F78-A097-655200A14336}" srcOrd="0" destOrd="0" presId="urn:microsoft.com/office/officeart/2009/layout/CircleArrowProcess"/>
    <dgm:cxn modelId="{363BF2E2-3E6A-4C78-9312-57E297D06393}" type="presOf" srcId="{1D3AB2C8-FE40-408B-9EBF-EFEA3F7448EE}" destId="{75273DDA-AAD6-4502-A540-86522BE09A8B}" srcOrd="0" destOrd="0" presId="urn:microsoft.com/office/officeart/2009/layout/CircleArrowProcess"/>
    <dgm:cxn modelId="{0009DA4D-D868-4D6F-822B-F6AE868B9431}" type="presOf" srcId="{10944FD9-B58F-4759-B993-F2FB96248AE5}" destId="{61D2386D-E5B6-48A6-AC2B-CD2AA76473FA}" srcOrd="0" destOrd="0" presId="urn:microsoft.com/office/officeart/2009/layout/CircleArrowProcess"/>
    <dgm:cxn modelId="{29D63AD5-7E60-417B-88EC-94BDA620BED2}" srcId="{DDBB7217-7EBE-4929-891B-EB8C9834CBE3}" destId="{13F56FA9-B331-4672-9A9F-C17E0EDC2096}" srcOrd="2" destOrd="0" parTransId="{743F770E-7149-4A6F-987B-084A2E986558}" sibTransId="{A1783F91-B3AB-4BF0-96B3-C52CE99705EC}"/>
    <dgm:cxn modelId="{59100A30-9E57-469B-BB13-9380CECD913F}" srcId="{DDBB7217-7EBE-4929-891B-EB8C9834CBE3}" destId="{5F6AEB82-F287-4019-BFAC-12A21ED1BA59}" srcOrd="0" destOrd="0" parTransId="{8B1E0CBD-6CB7-45D6-8DE4-FCFFE9E5F581}" sibTransId="{258B454C-B8E7-4456-B14A-CDC779991FF8}"/>
    <dgm:cxn modelId="{2A2ABDB9-E031-4AFF-8BCC-CFC6BF4301FF}" type="presOf" srcId="{12B4E83D-D588-4B89-8F11-B74717B12138}" destId="{117394E0-109A-416F-A02B-A230715BF680}" srcOrd="0" destOrd="0" presId="urn:microsoft.com/office/officeart/2009/layout/CircleArrowProcess"/>
    <dgm:cxn modelId="{E7E96AFF-3A07-4954-947C-F780D5E992E4}" srcId="{1D3AB2C8-FE40-408B-9EBF-EFEA3F7448EE}" destId="{12B4E83D-D588-4B89-8F11-B74717B12138}" srcOrd="0" destOrd="0" parTransId="{2734E53C-88C1-4E92-A8DA-B38575FA3F42}" sibTransId="{83646416-78C3-4A3D-953C-15B5B2A37F96}"/>
    <dgm:cxn modelId="{BF4172C3-E040-4F5D-A91F-0B093F793F81}" srcId="{DDBB7217-7EBE-4929-891B-EB8C9834CBE3}" destId="{75D60EC8-AD56-483F-9EEE-90EDFE3CB416}" srcOrd="1" destOrd="0" parTransId="{63B5495A-975C-4870-8DE1-2B27800C3744}" sibTransId="{D5E5A176-660D-4AC7-977C-9CEA2DDEF82A}"/>
    <dgm:cxn modelId="{D1F900EB-48EE-4003-97CC-0668D61C1C20}" type="presOf" srcId="{13F56FA9-B331-4672-9A9F-C17E0EDC2096}" destId="{3E9CF144-93F3-4580-B492-D57FADC7923C}" srcOrd="0" destOrd="0" presId="urn:microsoft.com/office/officeart/2009/layout/CircleArrowProcess"/>
    <dgm:cxn modelId="{B5EB31F8-CD95-44E9-B417-734EA5B64859}" type="presParOf" srcId="{F3DB90AE-8A22-410A-91B8-406919A53A55}" destId="{DB2C2820-F592-4E8B-AD58-7A6907BB2F00}" srcOrd="0" destOrd="0" presId="urn:microsoft.com/office/officeart/2009/layout/CircleArrowProcess"/>
    <dgm:cxn modelId="{D3FEE3D2-E3FA-4DCE-9455-D7DFD86C6AE5}" type="presParOf" srcId="{DB2C2820-F592-4E8B-AD58-7A6907BB2F00}" destId="{8BDBD957-5DD3-40F0-B0AB-40AC4E62C14C}" srcOrd="0" destOrd="0" presId="urn:microsoft.com/office/officeart/2009/layout/CircleArrowProcess"/>
    <dgm:cxn modelId="{A1EF0C53-6792-4FDA-B055-D466CD4A8310}" type="presParOf" srcId="{F3DB90AE-8A22-410A-91B8-406919A53A55}" destId="{61D2386D-E5B6-48A6-AC2B-CD2AA76473FA}" srcOrd="1" destOrd="0" presId="urn:microsoft.com/office/officeart/2009/layout/CircleArrowProcess"/>
    <dgm:cxn modelId="{1D1931FF-3018-4524-9895-7FECD5164EC6}" type="presParOf" srcId="{F3DB90AE-8A22-410A-91B8-406919A53A55}" destId="{46FA4BDA-5845-40F4-A820-F55843AB168F}" srcOrd="2" destOrd="0" presId="urn:microsoft.com/office/officeart/2009/layout/CircleArrowProcess"/>
    <dgm:cxn modelId="{2C978041-BBA2-4C14-B240-ACD7D40BA88E}" type="presParOf" srcId="{F3DB90AE-8A22-410A-91B8-406919A53A55}" destId="{09D0AE25-959F-4DCD-ADE8-DCD628343D4E}" srcOrd="3" destOrd="0" presId="urn:microsoft.com/office/officeart/2009/layout/CircleArrowProcess"/>
    <dgm:cxn modelId="{F69C9077-2A5B-4603-B6B7-6528ACA15AAC}" type="presParOf" srcId="{09D0AE25-959F-4DCD-ADE8-DCD628343D4E}" destId="{225EC8D2-C8E4-43B6-BECF-310101D1F8E6}" srcOrd="0" destOrd="0" presId="urn:microsoft.com/office/officeart/2009/layout/CircleArrowProcess"/>
    <dgm:cxn modelId="{6440B942-4C82-466D-BD80-2177854E82B6}" type="presParOf" srcId="{F3DB90AE-8A22-410A-91B8-406919A53A55}" destId="{E4425BAB-5E94-4F78-A097-655200A14336}" srcOrd="4" destOrd="0" presId="urn:microsoft.com/office/officeart/2009/layout/CircleArrowProcess"/>
    <dgm:cxn modelId="{AB49AE0F-9729-4E41-BC80-49A7EA332A5D}" type="presParOf" srcId="{F3DB90AE-8A22-410A-91B8-406919A53A55}" destId="{08CB333D-1094-49E0-96F6-E7A2B1CE623F}" srcOrd="5" destOrd="0" presId="urn:microsoft.com/office/officeart/2009/layout/CircleArrowProcess"/>
    <dgm:cxn modelId="{1DD5CF3B-33C7-4463-A3BE-58B9309CB6A0}" type="presParOf" srcId="{F3DB90AE-8A22-410A-91B8-406919A53A55}" destId="{D3DE1A4D-010D-4B7C-9C0B-088CCF72DDB4}" srcOrd="6" destOrd="0" presId="urn:microsoft.com/office/officeart/2009/layout/CircleArrowProcess"/>
    <dgm:cxn modelId="{1E003CC1-42DE-4DF3-953C-FB74BFFC7387}" type="presParOf" srcId="{D3DE1A4D-010D-4B7C-9C0B-088CCF72DDB4}" destId="{E865202A-389F-4E06-8B8E-95AF7E3E1F78}" srcOrd="0" destOrd="0" presId="urn:microsoft.com/office/officeart/2009/layout/CircleArrowProcess"/>
    <dgm:cxn modelId="{56AF6FAC-764D-42F7-B8BD-AC7E56D2048D}" type="presParOf" srcId="{F3DB90AE-8A22-410A-91B8-406919A53A55}" destId="{07657789-68A8-49F1-83AF-A12CC0ED8E26}" srcOrd="7" destOrd="0" presId="urn:microsoft.com/office/officeart/2009/layout/CircleArrowProcess"/>
    <dgm:cxn modelId="{4E7036D4-1EBA-4B00-A5DE-A27DA032DBEB}" type="presParOf" srcId="{F3DB90AE-8A22-410A-91B8-406919A53A55}" destId="{3E9CF144-93F3-4580-B492-D57FADC7923C}" srcOrd="8" destOrd="0" presId="urn:microsoft.com/office/officeart/2009/layout/CircleArrowProcess"/>
    <dgm:cxn modelId="{68FDB1B1-CBD8-48EA-9334-26CA4ABA00C9}" type="presParOf" srcId="{F3DB90AE-8A22-410A-91B8-406919A53A55}" destId="{62A8C791-4295-4C67-B703-F77710DBC399}" srcOrd="9" destOrd="0" presId="urn:microsoft.com/office/officeart/2009/layout/CircleArrowProcess"/>
    <dgm:cxn modelId="{6A9B5C43-6A3B-44DB-8D09-3CD6B93D5D7E}" type="presParOf" srcId="{62A8C791-4295-4C67-B703-F77710DBC399}" destId="{9F453717-65C4-4CF2-8FB8-16C9141C71F8}" srcOrd="0" destOrd="0" presId="urn:microsoft.com/office/officeart/2009/layout/CircleArrowProcess"/>
    <dgm:cxn modelId="{6CF397E5-0BBD-41D4-B4DF-3D613517F229}" type="presParOf" srcId="{F3DB90AE-8A22-410A-91B8-406919A53A55}" destId="{117394E0-109A-416F-A02B-A230715BF680}" srcOrd="10" destOrd="0" presId="urn:microsoft.com/office/officeart/2009/layout/CircleArrowProcess"/>
    <dgm:cxn modelId="{EBC16F58-869C-495F-BECD-D93EBC3FB2C2}" type="presParOf" srcId="{F3DB90AE-8A22-410A-91B8-406919A53A55}" destId="{75273DDA-AAD6-4502-A540-86522BE09A8B}"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E705C-5BD6-48FD-9CA3-F738E3CF585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71D5FE5E-72D9-4182-9204-627F6FD545D7}">
      <dgm:prSet phldrT="[Text]" custT="1"/>
      <dgm:spPr/>
      <dgm:t>
        <a:bodyPr/>
        <a:lstStyle/>
        <a:p>
          <a:r>
            <a:rPr lang="en-US" sz="1600" b="1" dirty="0" smtClean="0"/>
            <a:t>Regional Consultations</a:t>
          </a:r>
        </a:p>
        <a:p>
          <a:r>
            <a:rPr lang="en-US" sz="1400" i="1" dirty="0" smtClean="0"/>
            <a:t>Viet Nam (Jun ‘10)</a:t>
          </a:r>
        </a:p>
        <a:p>
          <a:r>
            <a:rPr lang="en-US" sz="1400" i="1" dirty="0" smtClean="0"/>
            <a:t>Panama (Oct ‘10)</a:t>
          </a:r>
        </a:p>
        <a:p>
          <a:r>
            <a:rPr lang="en-US" sz="1400" i="1" dirty="0" smtClean="0"/>
            <a:t>Tanzania (Jan ‘11)</a:t>
          </a:r>
          <a:endParaRPr lang="en-US" sz="1400" i="1" dirty="0"/>
        </a:p>
      </dgm:t>
    </dgm:pt>
    <dgm:pt modelId="{5514219F-2291-4F0D-B58F-7F40E9759485}" type="parTrans" cxnId="{1200D263-36A2-4787-89A8-6CDC7DA1E015}">
      <dgm:prSet/>
      <dgm:spPr/>
      <dgm:t>
        <a:bodyPr/>
        <a:lstStyle/>
        <a:p>
          <a:endParaRPr lang="en-US"/>
        </a:p>
      </dgm:t>
    </dgm:pt>
    <dgm:pt modelId="{E08B63F4-4591-4514-84F5-EEC8E2A434ED}" type="sibTrans" cxnId="{1200D263-36A2-4787-89A8-6CDC7DA1E015}">
      <dgm:prSet/>
      <dgm:spPr>
        <a:solidFill>
          <a:schemeClr val="accent2"/>
        </a:solidFill>
      </dgm:spPr>
      <dgm:t>
        <a:bodyPr/>
        <a:lstStyle/>
        <a:p>
          <a:endParaRPr lang="en-US"/>
        </a:p>
      </dgm:t>
    </dgm:pt>
    <dgm:pt modelId="{46773A6C-F9EF-46C7-955B-6F7C42099E8E}">
      <dgm:prSet phldrT="[Text]" custT="1"/>
      <dgm:spPr/>
      <dgm:t>
        <a:bodyPr/>
        <a:lstStyle/>
        <a:p>
          <a:r>
            <a:rPr lang="en-US" sz="1600" b="1" dirty="0" smtClean="0"/>
            <a:t>Draft Guidelines</a:t>
          </a:r>
        </a:p>
        <a:p>
          <a:r>
            <a:rPr lang="en-US" sz="1500" i="1" dirty="0" smtClean="0"/>
            <a:t>Feb – Jul ‘11</a:t>
          </a:r>
          <a:endParaRPr lang="en-US" sz="1500" i="1" dirty="0"/>
        </a:p>
      </dgm:t>
    </dgm:pt>
    <dgm:pt modelId="{7B191299-EBD1-46F6-B8D7-ADC8529BEA05}" type="parTrans" cxnId="{6B9E5243-DDA3-464D-B9BA-A25B82388FF2}">
      <dgm:prSet/>
      <dgm:spPr/>
      <dgm:t>
        <a:bodyPr/>
        <a:lstStyle/>
        <a:p>
          <a:endParaRPr lang="en-US"/>
        </a:p>
      </dgm:t>
    </dgm:pt>
    <dgm:pt modelId="{F8C7F33A-C511-4504-84A5-A1C52FE76015}" type="sibTrans" cxnId="{6B9E5243-DDA3-464D-B9BA-A25B82388FF2}">
      <dgm:prSet/>
      <dgm:spPr>
        <a:solidFill>
          <a:schemeClr val="accent2"/>
        </a:solidFill>
      </dgm:spPr>
      <dgm:t>
        <a:bodyPr/>
        <a:lstStyle/>
        <a:p>
          <a:endParaRPr lang="en-US"/>
        </a:p>
      </dgm:t>
    </dgm:pt>
    <dgm:pt modelId="{2164868D-4EA6-4297-9F17-55FD4FAE473C}">
      <dgm:prSet phldrT="[Text]" custT="1"/>
      <dgm:spPr/>
      <dgm:t>
        <a:bodyPr/>
        <a:lstStyle/>
        <a:p>
          <a:r>
            <a:rPr lang="en-US" sz="1600" b="1" dirty="0" smtClean="0"/>
            <a:t>Internal review by global and regional UN-REDD staff</a:t>
          </a:r>
        </a:p>
        <a:p>
          <a:r>
            <a:rPr lang="en-US" sz="1500" i="1" dirty="0" smtClean="0"/>
            <a:t>Aug – Nov ‘11</a:t>
          </a:r>
          <a:endParaRPr lang="en-US" sz="1500" i="1" dirty="0"/>
        </a:p>
      </dgm:t>
    </dgm:pt>
    <dgm:pt modelId="{364ACEBF-0ADA-45E2-A572-B353D32C2D5B}" type="parTrans" cxnId="{B16C7A22-5D77-4F17-9FF2-003D7055EB37}">
      <dgm:prSet/>
      <dgm:spPr/>
      <dgm:t>
        <a:bodyPr/>
        <a:lstStyle/>
        <a:p>
          <a:endParaRPr lang="en-US"/>
        </a:p>
      </dgm:t>
    </dgm:pt>
    <dgm:pt modelId="{4E7EEA82-C154-4278-9597-007CCA2DB1A9}" type="sibTrans" cxnId="{B16C7A22-5D77-4F17-9FF2-003D7055EB37}">
      <dgm:prSet/>
      <dgm:spPr>
        <a:solidFill>
          <a:schemeClr val="accent2"/>
        </a:solidFill>
      </dgm:spPr>
      <dgm:t>
        <a:bodyPr/>
        <a:lstStyle/>
        <a:p>
          <a:endParaRPr lang="en-US"/>
        </a:p>
      </dgm:t>
    </dgm:pt>
    <dgm:pt modelId="{35872F4F-5A08-4FA3-AC14-878353362E4E}">
      <dgm:prSet phldrT="[Text]" custT="1"/>
      <dgm:spPr/>
      <dgm:t>
        <a:bodyPr/>
        <a:lstStyle/>
        <a:p>
          <a:r>
            <a:rPr lang="en-US" sz="1600" b="1" dirty="0" smtClean="0"/>
            <a:t>Public comment</a:t>
          </a:r>
        </a:p>
        <a:p>
          <a:r>
            <a:rPr lang="en-US" sz="1500" i="1" dirty="0" smtClean="0"/>
            <a:t>Dec ‘11 – Jan ‘12</a:t>
          </a:r>
          <a:endParaRPr lang="en-US" sz="1500" i="1" dirty="0"/>
        </a:p>
      </dgm:t>
    </dgm:pt>
    <dgm:pt modelId="{F00D0459-D394-4FE2-A3E9-F29D9723FA77}" type="parTrans" cxnId="{F68F067B-B3C6-4981-BB6D-0B2A4FF4F4BE}">
      <dgm:prSet/>
      <dgm:spPr/>
      <dgm:t>
        <a:bodyPr/>
        <a:lstStyle/>
        <a:p>
          <a:endParaRPr lang="en-US"/>
        </a:p>
      </dgm:t>
    </dgm:pt>
    <dgm:pt modelId="{ACE496AD-3974-4265-92B1-2C6FB21A0E7A}" type="sibTrans" cxnId="{F68F067B-B3C6-4981-BB6D-0B2A4FF4F4BE}">
      <dgm:prSet/>
      <dgm:spPr>
        <a:solidFill>
          <a:schemeClr val="accent2"/>
        </a:solidFill>
      </dgm:spPr>
      <dgm:t>
        <a:bodyPr/>
        <a:lstStyle/>
        <a:p>
          <a:endParaRPr lang="en-US"/>
        </a:p>
      </dgm:t>
    </dgm:pt>
    <dgm:pt modelId="{A48F8E8A-D6D4-48A9-87EF-66875E9902C0}">
      <dgm:prSet phldrT="[Text]"/>
      <dgm:spPr/>
      <dgm:t>
        <a:bodyPr/>
        <a:lstStyle/>
        <a:p>
          <a:r>
            <a:rPr lang="en-US" b="1" dirty="0" smtClean="0"/>
            <a:t>Expert workshop to review FPIC Guidelines</a:t>
          </a:r>
        </a:p>
        <a:p>
          <a:r>
            <a:rPr lang="en-US" i="1" dirty="0" smtClean="0"/>
            <a:t>Feb ‘12</a:t>
          </a:r>
          <a:endParaRPr lang="en-US" i="1" dirty="0"/>
        </a:p>
      </dgm:t>
    </dgm:pt>
    <dgm:pt modelId="{C1E6412A-FC64-4921-AC89-52AB6F3515D1}" type="parTrans" cxnId="{1BA406E9-F7A3-4120-B987-F2ED58BEC388}">
      <dgm:prSet/>
      <dgm:spPr/>
      <dgm:t>
        <a:bodyPr/>
        <a:lstStyle/>
        <a:p>
          <a:endParaRPr lang="en-US"/>
        </a:p>
      </dgm:t>
    </dgm:pt>
    <dgm:pt modelId="{4D87C40D-6373-4F9F-86EA-48459C661103}" type="sibTrans" cxnId="{1BA406E9-F7A3-4120-B987-F2ED58BEC388}">
      <dgm:prSet/>
      <dgm:spPr>
        <a:solidFill>
          <a:schemeClr val="accent2"/>
        </a:solidFill>
      </dgm:spPr>
      <dgm:t>
        <a:bodyPr/>
        <a:lstStyle/>
        <a:p>
          <a:endParaRPr lang="en-US"/>
        </a:p>
      </dgm:t>
    </dgm:pt>
    <dgm:pt modelId="{8AC52EDE-BDCB-43D3-AFF2-7D493846D52B}">
      <dgm:prSet phldrT="[Text]" custT="1"/>
      <dgm:spPr/>
      <dgm:t>
        <a:bodyPr/>
        <a:lstStyle/>
        <a:p>
          <a:r>
            <a:rPr lang="en-US" sz="1600" b="1" dirty="0" smtClean="0"/>
            <a:t>FPIC lessons learned workshop</a:t>
          </a:r>
        </a:p>
        <a:p>
          <a:r>
            <a:rPr lang="en-US" sz="1500" dirty="0" smtClean="0"/>
            <a:t>Asia Pacific Region</a:t>
          </a:r>
        </a:p>
        <a:p>
          <a:r>
            <a:rPr lang="en-US" sz="1500" i="1" dirty="0" smtClean="0"/>
            <a:t>Apr ‘12</a:t>
          </a:r>
          <a:endParaRPr lang="en-US" sz="1500" i="1" dirty="0"/>
        </a:p>
      </dgm:t>
    </dgm:pt>
    <dgm:pt modelId="{C17D9A25-6593-46F9-81C1-48E8F112F4F4}" type="parTrans" cxnId="{5D14170D-BE41-41F5-B776-BEB0BA70F1B2}">
      <dgm:prSet/>
      <dgm:spPr/>
      <dgm:t>
        <a:bodyPr/>
        <a:lstStyle/>
        <a:p>
          <a:endParaRPr lang="en-US"/>
        </a:p>
      </dgm:t>
    </dgm:pt>
    <dgm:pt modelId="{A8ED9A30-B412-4C3E-AA9C-DFB98BB97DC7}" type="sibTrans" cxnId="{5D14170D-BE41-41F5-B776-BEB0BA70F1B2}">
      <dgm:prSet/>
      <dgm:spPr>
        <a:solidFill>
          <a:schemeClr val="accent2"/>
        </a:solidFill>
      </dgm:spPr>
      <dgm:t>
        <a:bodyPr/>
        <a:lstStyle/>
        <a:p>
          <a:endParaRPr lang="en-US"/>
        </a:p>
      </dgm:t>
    </dgm:pt>
    <dgm:pt modelId="{1A6CA1AC-9534-4941-BA0A-BF882356CBA3}">
      <dgm:prSet phldrT="[Text]" custT="1"/>
      <dgm:spPr/>
      <dgm:t>
        <a:bodyPr/>
        <a:lstStyle/>
        <a:p>
          <a:r>
            <a:rPr lang="en-US" sz="1600" b="1" dirty="0" smtClean="0"/>
            <a:t>Revision of FPIC Guidelines</a:t>
          </a:r>
        </a:p>
        <a:p>
          <a:r>
            <a:rPr lang="en-US" sz="1500" i="1" dirty="0" smtClean="0"/>
            <a:t>Apr – Sept ‘12</a:t>
          </a:r>
          <a:endParaRPr lang="en-US" sz="1500" i="1" dirty="0"/>
        </a:p>
      </dgm:t>
    </dgm:pt>
    <dgm:pt modelId="{3EB9C4AC-A56A-4B8F-B9C2-0A9F499821D1}" type="parTrans" cxnId="{8D541B0D-7F88-4BD3-A27C-0F2C3F2A809C}">
      <dgm:prSet/>
      <dgm:spPr/>
      <dgm:t>
        <a:bodyPr/>
        <a:lstStyle/>
        <a:p>
          <a:endParaRPr lang="en-US"/>
        </a:p>
      </dgm:t>
    </dgm:pt>
    <dgm:pt modelId="{016B5517-ED2C-4DD3-9BCD-173F1D7B21DC}" type="sibTrans" cxnId="{8D541B0D-7F88-4BD3-A27C-0F2C3F2A809C}">
      <dgm:prSet/>
      <dgm:spPr>
        <a:solidFill>
          <a:schemeClr val="accent2"/>
        </a:solidFill>
      </dgm:spPr>
      <dgm:t>
        <a:bodyPr/>
        <a:lstStyle/>
        <a:p>
          <a:endParaRPr lang="en-US"/>
        </a:p>
      </dgm:t>
    </dgm:pt>
    <dgm:pt modelId="{D60788AA-E0ED-4196-9E02-A2C80B808771}">
      <dgm:prSet phldrT="[Text]"/>
      <dgm:spPr/>
      <dgm:t>
        <a:bodyPr/>
        <a:lstStyle/>
        <a:p>
          <a:r>
            <a:rPr lang="en-US" b="1" dirty="0" smtClean="0"/>
            <a:t>Working Final shared with UN-REDD Policy Board</a:t>
          </a:r>
        </a:p>
        <a:p>
          <a:r>
            <a:rPr lang="en-US" i="1" dirty="0" smtClean="0"/>
            <a:t>Oct ‘12</a:t>
          </a:r>
          <a:endParaRPr lang="en-US" i="1" dirty="0"/>
        </a:p>
      </dgm:t>
    </dgm:pt>
    <dgm:pt modelId="{63DE4347-9157-43EE-9645-7AECA37BD98E}" type="parTrans" cxnId="{4487E608-BA77-4E45-96A9-52F4A9792764}">
      <dgm:prSet/>
      <dgm:spPr/>
      <dgm:t>
        <a:bodyPr/>
        <a:lstStyle/>
        <a:p>
          <a:endParaRPr lang="en-US"/>
        </a:p>
      </dgm:t>
    </dgm:pt>
    <dgm:pt modelId="{95062E99-C79A-48A2-9CF0-83B6FE49419B}" type="sibTrans" cxnId="{4487E608-BA77-4E45-96A9-52F4A9792764}">
      <dgm:prSet/>
      <dgm:spPr>
        <a:solidFill>
          <a:schemeClr val="accent2"/>
        </a:solidFill>
      </dgm:spPr>
      <dgm:t>
        <a:bodyPr/>
        <a:lstStyle/>
        <a:p>
          <a:endParaRPr lang="en-US"/>
        </a:p>
      </dgm:t>
    </dgm:pt>
    <dgm:pt modelId="{33AF63E3-6C3E-4D1F-A743-EB3877595A56}">
      <dgm:prSet/>
      <dgm:spPr/>
      <dgm:t>
        <a:bodyPr/>
        <a:lstStyle/>
        <a:p>
          <a:r>
            <a:rPr lang="en-US" b="1" dirty="0" smtClean="0"/>
            <a:t>Working Final launched</a:t>
          </a:r>
        </a:p>
        <a:p>
          <a:r>
            <a:rPr lang="en-US" i="1" dirty="0" smtClean="0"/>
            <a:t>Jan ‘13</a:t>
          </a:r>
          <a:endParaRPr lang="en-US" i="1" dirty="0"/>
        </a:p>
      </dgm:t>
    </dgm:pt>
    <dgm:pt modelId="{BCE42473-19ED-433D-985E-EEC1710A60DD}" type="parTrans" cxnId="{11CD0450-0240-4A55-9095-B4E9978D883C}">
      <dgm:prSet/>
      <dgm:spPr/>
      <dgm:t>
        <a:bodyPr/>
        <a:lstStyle/>
        <a:p>
          <a:endParaRPr lang="en-US"/>
        </a:p>
      </dgm:t>
    </dgm:pt>
    <dgm:pt modelId="{DE5473B8-3C82-49E6-8CC6-14992607C004}" type="sibTrans" cxnId="{11CD0450-0240-4A55-9095-B4E9978D883C}">
      <dgm:prSet/>
      <dgm:spPr/>
      <dgm:t>
        <a:bodyPr/>
        <a:lstStyle/>
        <a:p>
          <a:endParaRPr lang="en-US"/>
        </a:p>
      </dgm:t>
    </dgm:pt>
    <dgm:pt modelId="{DBCE8299-7B62-4F5B-818F-7D3524E1A14E}">
      <dgm:prSet phldrT="[Text]"/>
      <dgm:spPr/>
      <dgm:t>
        <a:bodyPr/>
        <a:lstStyle/>
        <a:p>
          <a:r>
            <a:rPr lang="en-US" b="1" smtClean="0"/>
            <a:t>Update to UN-REDD Policy Board</a:t>
          </a:r>
        </a:p>
        <a:p>
          <a:r>
            <a:rPr lang="en-US" i="1" smtClean="0"/>
            <a:t>Mar ‘12</a:t>
          </a:r>
          <a:endParaRPr lang="en-US" i="1" dirty="0"/>
        </a:p>
      </dgm:t>
    </dgm:pt>
    <dgm:pt modelId="{AF3CC7D2-9582-402D-AFD2-8CCA1A33C249}" type="sibTrans" cxnId="{E0B02A12-7A8E-4137-A94A-3269451485D3}">
      <dgm:prSet/>
      <dgm:spPr>
        <a:solidFill>
          <a:schemeClr val="accent2"/>
        </a:solidFill>
      </dgm:spPr>
      <dgm:t>
        <a:bodyPr/>
        <a:lstStyle/>
        <a:p>
          <a:endParaRPr lang="en-US"/>
        </a:p>
      </dgm:t>
    </dgm:pt>
    <dgm:pt modelId="{C7C76080-2C7D-40F6-89DD-F4927117B261}" type="parTrans" cxnId="{E0B02A12-7A8E-4137-A94A-3269451485D3}">
      <dgm:prSet/>
      <dgm:spPr/>
      <dgm:t>
        <a:bodyPr/>
        <a:lstStyle/>
        <a:p>
          <a:endParaRPr lang="en-US"/>
        </a:p>
      </dgm:t>
    </dgm:pt>
    <dgm:pt modelId="{5794D284-0ED5-4290-8E64-336233126336}" type="pres">
      <dgm:prSet presAssocID="{C14E705C-5BD6-48FD-9CA3-F738E3CF5850}" presName="Name0" presStyleCnt="0">
        <dgm:presLayoutVars>
          <dgm:dir/>
          <dgm:resizeHandles/>
        </dgm:presLayoutVars>
      </dgm:prSet>
      <dgm:spPr/>
      <dgm:t>
        <a:bodyPr/>
        <a:lstStyle/>
        <a:p>
          <a:endParaRPr lang="en-US"/>
        </a:p>
      </dgm:t>
    </dgm:pt>
    <dgm:pt modelId="{23CDFFFB-18E6-4DFC-A9E8-3AE6140CEC58}" type="pres">
      <dgm:prSet presAssocID="{71D5FE5E-72D9-4182-9204-627F6FD545D7}" presName="compNode" presStyleCnt="0"/>
      <dgm:spPr/>
    </dgm:pt>
    <dgm:pt modelId="{610ED9DC-F0B9-4ACA-A2C4-34E688438470}" type="pres">
      <dgm:prSet presAssocID="{71D5FE5E-72D9-4182-9204-627F6FD545D7}" presName="dummyConnPt" presStyleCnt="0"/>
      <dgm:spPr/>
    </dgm:pt>
    <dgm:pt modelId="{AFEC9D46-AC2E-4F48-8A8D-1A6EBB3B034D}" type="pres">
      <dgm:prSet presAssocID="{71D5FE5E-72D9-4182-9204-627F6FD545D7}" presName="node" presStyleLbl="node1" presStyleIdx="0" presStyleCnt="10" custScaleX="119018">
        <dgm:presLayoutVars>
          <dgm:bulletEnabled val="1"/>
        </dgm:presLayoutVars>
      </dgm:prSet>
      <dgm:spPr/>
      <dgm:t>
        <a:bodyPr/>
        <a:lstStyle/>
        <a:p>
          <a:endParaRPr lang="en-US"/>
        </a:p>
      </dgm:t>
    </dgm:pt>
    <dgm:pt modelId="{97CCB509-A20C-4B10-97B7-60416C6106C0}" type="pres">
      <dgm:prSet presAssocID="{E08B63F4-4591-4514-84F5-EEC8E2A434ED}" presName="sibTrans" presStyleLbl="bgSibTrans2D1" presStyleIdx="0" presStyleCnt="9"/>
      <dgm:spPr/>
      <dgm:t>
        <a:bodyPr/>
        <a:lstStyle/>
        <a:p>
          <a:endParaRPr lang="en-US"/>
        </a:p>
      </dgm:t>
    </dgm:pt>
    <dgm:pt modelId="{5CDF649E-2479-43E0-B045-AF0F14369B07}" type="pres">
      <dgm:prSet presAssocID="{46773A6C-F9EF-46C7-955B-6F7C42099E8E}" presName="compNode" presStyleCnt="0"/>
      <dgm:spPr/>
    </dgm:pt>
    <dgm:pt modelId="{5111813C-14F1-4A4C-B8F5-3DCD4EA2D30A}" type="pres">
      <dgm:prSet presAssocID="{46773A6C-F9EF-46C7-955B-6F7C42099E8E}" presName="dummyConnPt" presStyleCnt="0"/>
      <dgm:spPr/>
    </dgm:pt>
    <dgm:pt modelId="{ED3E0837-325F-47A7-9C09-62D44BCB073C}" type="pres">
      <dgm:prSet presAssocID="{46773A6C-F9EF-46C7-955B-6F7C42099E8E}" presName="node" presStyleLbl="node1" presStyleIdx="1" presStyleCnt="10" custScaleX="119018">
        <dgm:presLayoutVars>
          <dgm:bulletEnabled val="1"/>
        </dgm:presLayoutVars>
      </dgm:prSet>
      <dgm:spPr/>
      <dgm:t>
        <a:bodyPr/>
        <a:lstStyle/>
        <a:p>
          <a:endParaRPr lang="en-US"/>
        </a:p>
      </dgm:t>
    </dgm:pt>
    <dgm:pt modelId="{779F62D0-3FC9-40E5-8A1C-DF1F9AF98DDD}" type="pres">
      <dgm:prSet presAssocID="{F8C7F33A-C511-4504-84A5-A1C52FE76015}" presName="sibTrans" presStyleLbl="bgSibTrans2D1" presStyleIdx="1" presStyleCnt="9"/>
      <dgm:spPr/>
      <dgm:t>
        <a:bodyPr/>
        <a:lstStyle/>
        <a:p>
          <a:endParaRPr lang="en-US"/>
        </a:p>
      </dgm:t>
    </dgm:pt>
    <dgm:pt modelId="{F15275FD-3188-4441-A40F-1606B07E20A5}" type="pres">
      <dgm:prSet presAssocID="{2164868D-4EA6-4297-9F17-55FD4FAE473C}" presName="compNode" presStyleCnt="0"/>
      <dgm:spPr/>
    </dgm:pt>
    <dgm:pt modelId="{B573AEE9-A2D6-41F6-B048-4D5E7D469608}" type="pres">
      <dgm:prSet presAssocID="{2164868D-4EA6-4297-9F17-55FD4FAE473C}" presName="dummyConnPt" presStyleCnt="0"/>
      <dgm:spPr/>
    </dgm:pt>
    <dgm:pt modelId="{FB9BDE50-B763-4F88-B29F-B6A48588F9BF}" type="pres">
      <dgm:prSet presAssocID="{2164868D-4EA6-4297-9F17-55FD4FAE473C}" presName="node" presStyleLbl="node1" presStyleIdx="2" presStyleCnt="10" custScaleX="119018">
        <dgm:presLayoutVars>
          <dgm:bulletEnabled val="1"/>
        </dgm:presLayoutVars>
      </dgm:prSet>
      <dgm:spPr/>
      <dgm:t>
        <a:bodyPr/>
        <a:lstStyle/>
        <a:p>
          <a:endParaRPr lang="en-US"/>
        </a:p>
      </dgm:t>
    </dgm:pt>
    <dgm:pt modelId="{605AED04-28B2-4ACE-976E-B7BB08C0B878}" type="pres">
      <dgm:prSet presAssocID="{4E7EEA82-C154-4278-9597-007CCA2DB1A9}" presName="sibTrans" presStyleLbl="bgSibTrans2D1" presStyleIdx="2" presStyleCnt="9"/>
      <dgm:spPr/>
      <dgm:t>
        <a:bodyPr/>
        <a:lstStyle/>
        <a:p>
          <a:endParaRPr lang="en-US"/>
        </a:p>
      </dgm:t>
    </dgm:pt>
    <dgm:pt modelId="{46CC94E9-0853-449F-8715-6DCED56FFFE8}" type="pres">
      <dgm:prSet presAssocID="{35872F4F-5A08-4FA3-AC14-878353362E4E}" presName="compNode" presStyleCnt="0"/>
      <dgm:spPr/>
    </dgm:pt>
    <dgm:pt modelId="{02D26F98-9573-4D50-9EB8-AAF4E32FEBCB}" type="pres">
      <dgm:prSet presAssocID="{35872F4F-5A08-4FA3-AC14-878353362E4E}" presName="dummyConnPt" presStyleCnt="0"/>
      <dgm:spPr/>
    </dgm:pt>
    <dgm:pt modelId="{27F13C0C-E68E-4313-8D0B-C967DCEEBFC4}" type="pres">
      <dgm:prSet presAssocID="{35872F4F-5A08-4FA3-AC14-878353362E4E}" presName="node" presStyleLbl="node1" presStyleIdx="3" presStyleCnt="10" custScaleX="119018">
        <dgm:presLayoutVars>
          <dgm:bulletEnabled val="1"/>
        </dgm:presLayoutVars>
      </dgm:prSet>
      <dgm:spPr/>
      <dgm:t>
        <a:bodyPr/>
        <a:lstStyle/>
        <a:p>
          <a:endParaRPr lang="en-US"/>
        </a:p>
      </dgm:t>
    </dgm:pt>
    <dgm:pt modelId="{505025EA-4137-43A1-8467-512448A6F634}" type="pres">
      <dgm:prSet presAssocID="{ACE496AD-3974-4265-92B1-2C6FB21A0E7A}" presName="sibTrans" presStyleLbl="bgSibTrans2D1" presStyleIdx="3" presStyleCnt="9"/>
      <dgm:spPr/>
      <dgm:t>
        <a:bodyPr/>
        <a:lstStyle/>
        <a:p>
          <a:endParaRPr lang="en-US"/>
        </a:p>
      </dgm:t>
    </dgm:pt>
    <dgm:pt modelId="{D8523EAE-A202-4518-8B79-0C07A2185A56}" type="pres">
      <dgm:prSet presAssocID="{A48F8E8A-D6D4-48A9-87EF-66875E9902C0}" presName="compNode" presStyleCnt="0"/>
      <dgm:spPr/>
    </dgm:pt>
    <dgm:pt modelId="{30D33929-A60D-4152-A45B-A4C2322A4D4F}" type="pres">
      <dgm:prSet presAssocID="{A48F8E8A-D6D4-48A9-87EF-66875E9902C0}" presName="dummyConnPt" presStyleCnt="0"/>
      <dgm:spPr/>
    </dgm:pt>
    <dgm:pt modelId="{2A2B9ECB-FB4D-4223-97E5-5C243BF9B492}" type="pres">
      <dgm:prSet presAssocID="{A48F8E8A-D6D4-48A9-87EF-66875E9902C0}" presName="node" presStyleLbl="node1" presStyleIdx="4" presStyleCnt="10" custScaleX="119018">
        <dgm:presLayoutVars>
          <dgm:bulletEnabled val="1"/>
        </dgm:presLayoutVars>
      </dgm:prSet>
      <dgm:spPr/>
      <dgm:t>
        <a:bodyPr/>
        <a:lstStyle/>
        <a:p>
          <a:endParaRPr lang="en-US"/>
        </a:p>
      </dgm:t>
    </dgm:pt>
    <dgm:pt modelId="{03D6C57C-17A3-4EA1-B858-9A8CA0BEAF30}" type="pres">
      <dgm:prSet presAssocID="{4D87C40D-6373-4F9F-86EA-48459C661103}" presName="sibTrans" presStyleLbl="bgSibTrans2D1" presStyleIdx="4" presStyleCnt="9"/>
      <dgm:spPr/>
      <dgm:t>
        <a:bodyPr/>
        <a:lstStyle/>
        <a:p>
          <a:endParaRPr lang="en-US"/>
        </a:p>
      </dgm:t>
    </dgm:pt>
    <dgm:pt modelId="{14411EA3-4756-48EA-ADDB-B7CE2C126F20}" type="pres">
      <dgm:prSet presAssocID="{DBCE8299-7B62-4F5B-818F-7D3524E1A14E}" presName="compNode" presStyleCnt="0"/>
      <dgm:spPr/>
    </dgm:pt>
    <dgm:pt modelId="{99DA0E8F-A7DC-4058-B667-797DAA3DD487}" type="pres">
      <dgm:prSet presAssocID="{DBCE8299-7B62-4F5B-818F-7D3524E1A14E}" presName="dummyConnPt" presStyleCnt="0"/>
      <dgm:spPr/>
    </dgm:pt>
    <dgm:pt modelId="{B31713A2-8B6C-4F82-A712-1F9FC62A79D3}" type="pres">
      <dgm:prSet presAssocID="{DBCE8299-7B62-4F5B-818F-7D3524E1A14E}" presName="node" presStyleLbl="node1" presStyleIdx="5" presStyleCnt="10" custScaleX="119018">
        <dgm:presLayoutVars>
          <dgm:bulletEnabled val="1"/>
        </dgm:presLayoutVars>
      </dgm:prSet>
      <dgm:spPr/>
      <dgm:t>
        <a:bodyPr/>
        <a:lstStyle/>
        <a:p>
          <a:endParaRPr lang="en-US"/>
        </a:p>
      </dgm:t>
    </dgm:pt>
    <dgm:pt modelId="{D86310BD-19EE-4650-A867-B36A1FCC09B9}" type="pres">
      <dgm:prSet presAssocID="{AF3CC7D2-9582-402D-AFD2-8CCA1A33C249}" presName="sibTrans" presStyleLbl="bgSibTrans2D1" presStyleIdx="5" presStyleCnt="9"/>
      <dgm:spPr/>
      <dgm:t>
        <a:bodyPr/>
        <a:lstStyle/>
        <a:p>
          <a:endParaRPr lang="en-US"/>
        </a:p>
      </dgm:t>
    </dgm:pt>
    <dgm:pt modelId="{2F32B647-6665-412F-805F-CD58E834ACA4}" type="pres">
      <dgm:prSet presAssocID="{8AC52EDE-BDCB-43D3-AFF2-7D493846D52B}" presName="compNode" presStyleCnt="0"/>
      <dgm:spPr/>
    </dgm:pt>
    <dgm:pt modelId="{3A709067-ECDA-4A91-902D-234680D642C7}" type="pres">
      <dgm:prSet presAssocID="{8AC52EDE-BDCB-43D3-AFF2-7D493846D52B}" presName="dummyConnPt" presStyleCnt="0"/>
      <dgm:spPr/>
    </dgm:pt>
    <dgm:pt modelId="{70B11051-70C7-4719-A993-D0FB3BA1B3B7}" type="pres">
      <dgm:prSet presAssocID="{8AC52EDE-BDCB-43D3-AFF2-7D493846D52B}" presName="node" presStyleLbl="node1" presStyleIdx="6" presStyleCnt="10" custScaleX="119018">
        <dgm:presLayoutVars>
          <dgm:bulletEnabled val="1"/>
        </dgm:presLayoutVars>
      </dgm:prSet>
      <dgm:spPr/>
      <dgm:t>
        <a:bodyPr/>
        <a:lstStyle/>
        <a:p>
          <a:endParaRPr lang="en-US"/>
        </a:p>
      </dgm:t>
    </dgm:pt>
    <dgm:pt modelId="{4C361BA1-8F34-4039-81CD-4FEB905C4DBE}" type="pres">
      <dgm:prSet presAssocID="{A8ED9A30-B412-4C3E-AA9C-DFB98BB97DC7}" presName="sibTrans" presStyleLbl="bgSibTrans2D1" presStyleIdx="6" presStyleCnt="9"/>
      <dgm:spPr/>
      <dgm:t>
        <a:bodyPr/>
        <a:lstStyle/>
        <a:p>
          <a:endParaRPr lang="en-US"/>
        </a:p>
      </dgm:t>
    </dgm:pt>
    <dgm:pt modelId="{3E49F0E0-E8B5-45F9-8CF7-40239F0E3E23}" type="pres">
      <dgm:prSet presAssocID="{1A6CA1AC-9534-4941-BA0A-BF882356CBA3}" presName="compNode" presStyleCnt="0"/>
      <dgm:spPr/>
    </dgm:pt>
    <dgm:pt modelId="{934A75B8-F3B7-4F55-828E-DA857D0CB13D}" type="pres">
      <dgm:prSet presAssocID="{1A6CA1AC-9534-4941-BA0A-BF882356CBA3}" presName="dummyConnPt" presStyleCnt="0"/>
      <dgm:spPr/>
    </dgm:pt>
    <dgm:pt modelId="{16C82576-1F77-4BDE-BEA0-7EE711A85287}" type="pres">
      <dgm:prSet presAssocID="{1A6CA1AC-9534-4941-BA0A-BF882356CBA3}" presName="node" presStyleLbl="node1" presStyleIdx="7" presStyleCnt="10" custScaleX="119018">
        <dgm:presLayoutVars>
          <dgm:bulletEnabled val="1"/>
        </dgm:presLayoutVars>
      </dgm:prSet>
      <dgm:spPr/>
      <dgm:t>
        <a:bodyPr/>
        <a:lstStyle/>
        <a:p>
          <a:endParaRPr lang="en-US"/>
        </a:p>
      </dgm:t>
    </dgm:pt>
    <dgm:pt modelId="{CAA7EA2C-2D3F-4628-92E4-26A0E94AD2EE}" type="pres">
      <dgm:prSet presAssocID="{016B5517-ED2C-4DD3-9BCD-173F1D7B21DC}" presName="sibTrans" presStyleLbl="bgSibTrans2D1" presStyleIdx="7" presStyleCnt="9"/>
      <dgm:spPr/>
      <dgm:t>
        <a:bodyPr/>
        <a:lstStyle/>
        <a:p>
          <a:endParaRPr lang="en-US"/>
        </a:p>
      </dgm:t>
    </dgm:pt>
    <dgm:pt modelId="{16858AC3-7CCB-4469-943D-A3627B1ADF01}" type="pres">
      <dgm:prSet presAssocID="{D60788AA-E0ED-4196-9E02-A2C80B808771}" presName="compNode" presStyleCnt="0"/>
      <dgm:spPr/>
    </dgm:pt>
    <dgm:pt modelId="{45EADFDE-E444-4E1C-AA0D-28F7C30D32E4}" type="pres">
      <dgm:prSet presAssocID="{D60788AA-E0ED-4196-9E02-A2C80B808771}" presName="dummyConnPt" presStyleCnt="0"/>
      <dgm:spPr/>
    </dgm:pt>
    <dgm:pt modelId="{5FFE6BBF-C3A3-4EE2-A056-EDDA6AF811BD}" type="pres">
      <dgm:prSet presAssocID="{D60788AA-E0ED-4196-9E02-A2C80B808771}" presName="node" presStyleLbl="node1" presStyleIdx="8" presStyleCnt="10" custScaleX="119018">
        <dgm:presLayoutVars>
          <dgm:bulletEnabled val="1"/>
        </dgm:presLayoutVars>
      </dgm:prSet>
      <dgm:spPr/>
      <dgm:t>
        <a:bodyPr/>
        <a:lstStyle/>
        <a:p>
          <a:endParaRPr lang="en-US"/>
        </a:p>
      </dgm:t>
    </dgm:pt>
    <dgm:pt modelId="{E4D869C9-6007-4251-B22A-8BD4A8E2126C}" type="pres">
      <dgm:prSet presAssocID="{95062E99-C79A-48A2-9CF0-83B6FE49419B}" presName="sibTrans" presStyleLbl="bgSibTrans2D1" presStyleIdx="8" presStyleCnt="9"/>
      <dgm:spPr/>
      <dgm:t>
        <a:bodyPr/>
        <a:lstStyle/>
        <a:p>
          <a:endParaRPr lang="en-US"/>
        </a:p>
      </dgm:t>
    </dgm:pt>
    <dgm:pt modelId="{EBA78F0E-6F03-49E4-887A-58909C6A90A0}" type="pres">
      <dgm:prSet presAssocID="{33AF63E3-6C3E-4D1F-A743-EB3877595A56}" presName="compNode" presStyleCnt="0"/>
      <dgm:spPr/>
    </dgm:pt>
    <dgm:pt modelId="{4F3404C9-2838-4708-A4F7-35C6ED43E5F9}" type="pres">
      <dgm:prSet presAssocID="{33AF63E3-6C3E-4D1F-A743-EB3877595A56}" presName="dummyConnPt" presStyleCnt="0"/>
      <dgm:spPr/>
    </dgm:pt>
    <dgm:pt modelId="{60506555-D88D-49EF-9BB9-3753AB193424}" type="pres">
      <dgm:prSet presAssocID="{33AF63E3-6C3E-4D1F-A743-EB3877595A56}" presName="node" presStyleLbl="node1" presStyleIdx="9" presStyleCnt="10" custScaleX="119018">
        <dgm:presLayoutVars>
          <dgm:bulletEnabled val="1"/>
        </dgm:presLayoutVars>
      </dgm:prSet>
      <dgm:spPr/>
      <dgm:t>
        <a:bodyPr/>
        <a:lstStyle/>
        <a:p>
          <a:endParaRPr lang="en-US"/>
        </a:p>
      </dgm:t>
    </dgm:pt>
  </dgm:ptLst>
  <dgm:cxnLst>
    <dgm:cxn modelId="{5D14170D-BE41-41F5-B776-BEB0BA70F1B2}" srcId="{C14E705C-5BD6-48FD-9CA3-F738E3CF5850}" destId="{8AC52EDE-BDCB-43D3-AFF2-7D493846D52B}" srcOrd="6" destOrd="0" parTransId="{C17D9A25-6593-46F9-81C1-48E8F112F4F4}" sibTransId="{A8ED9A30-B412-4C3E-AA9C-DFB98BB97DC7}"/>
    <dgm:cxn modelId="{9F139719-A7DF-4171-AF7B-96D4CF6D6F5F}" type="presOf" srcId="{A8ED9A30-B412-4C3E-AA9C-DFB98BB97DC7}" destId="{4C361BA1-8F34-4039-81CD-4FEB905C4DBE}" srcOrd="0" destOrd="0" presId="urn:microsoft.com/office/officeart/2005/8/layout/bProcess4"/>
    <dgm:cxn modelId="{F68F067B-B3C6-4981-BB6D-0B2A4FF4F4BE}" srcId="{C14E705C-5BD6-48FD-9CA3-F738E3CF5850}" destId="{35872F4F-5A08-4FA3-AC14-878353362E4E}" srcOrd="3" destOrd="0" parTransId="{F00D0459-D394-4FE2-A3E9-F29D9723FA77}" sibTransId="{ACE496AD-3974-4265-92B1-2C6FB21A0E7A}"/>
    <dgm:cxn modelId="{621524A4-2389-4AEC-8567-C349C7743747}" type="presOf" srcId="{4D87C40D-6373-4F9F-86EA-48459C661103}" destId="{03D6C57C-17A3-4EA1-B858-9A8CA0BEAF30}" srcOrd="0" destOrd="0" presId="urn:microsoft.com/office/officeart/2005/8/layout/bProcess4"/>
    <dgm:cxn modelId="{4F2BB339-2043-4910-A627-E7A25F66821C}" type="presOf" srcId="{4E7EEA82-C154-4278-9597-007CCA2DB1A9}" destId="{605AED04-28B2-4ACE-976E-B7BB08C0B878}" srcOrd="0" destOrd="0" presId="urn:microsoft.com/office/officeart/2005/8/layout/bProcess4"/>
    <dgm:cxn modelId="{59EC60F0-E7B3-495D-A047-B78F89515E24}" type="presOf" srcId="{2164868D-4EA6-4297-9F17-55FD4FAE473C}" destId="{FB9BDE50-B763-4F88-B29F-B6A48588F9BF}" srcOrd="0" destOrd="0" presId="urn:microsoft.com/office/officeart/2005/8/layout/bProcess4"/>
    <dgm:cxn modelId="{E0B02A12-7A8E-4137-A94A-3269451485D3}" srcId="{C14E705C-5BD6-48FD-9CA3-F738E3CF5850}" destId="{DBCE8299-7B62-4F5B-818F-7D3524E1A14E}" srcOrd="5" destOrd="0" parTransId="{C7C76080-2C7D-40F6-89DD-F4927117B261}" sibTransId="{AF3CC7D2-9582-402D-AFD2-8CCA1A33C249}"/>
    <dgm:cxn modelId="{B8225D43-3D87-4EEB-84BC-DB2CEA90B4BB}" type="presOf" srcId="{ACE496AD-3974-4265-92B1-2C6FB21A0E7A}" destId="{505025EA-4137-43A1-8467-512448A6F634}" srcOrd="0" destOrd="0" presId="urn:microsoft.com/office/officeart/2005/8/layout/bProcess4"/>
    <dgm:cxn modelId="{1BA406E9-F7A3-4120-B987-F2ED58BEC388}" srcId="{C14E705C-5BD6-48FD-9CA3-F738E3CF5850}" destId="{A48F8E8A-D6D4-48A9-87EF-66875E9902C0}" srcOrd="4" destOrd="0" parTransId="{C1E6412A-FC64-4921-AC89-52AB6F3515D1}" sibTransId="{4D87C40D-6373-4F9F-86EA-48459C661103}"/>
    <dgm:cxn modelId="{A8BDF65E-F927-4281-B798-68F213FC4995}" type="presOf" srcId="{95062E99-C79A-48A2-9CF0-83B6FE49419B}" destId="{E4D869C9-6007-4251-B22A-8BD4A8E2126C}" srcOrd="0" destOrd="0" presId="urn:microsoft.com/office/officeart/2005/8/layout/bProcess4"/>
    <dgm:cxn modelId="{7CF1871F-DABF-4779-A0E7-901459A5E771}" type="presOf" srcId="{46773A6C-F9EF-46C7-955B-6F7C42099E8E}" destId="{ED3E0837-325F-47A7-9C09-62D44BCB073C}" srcOrd="0" destOrd="0" presId="urn:microsoft.com/office/officeart/2005/8/layout/bProcess4"/>
    <dgm:cxn modelId="{099F4BD7-F06A-4E1B-B87A-7CCF90378F55}" type="presOf" srcId="{35872F4F-5A08-4FA3-AC14-878353362E4E}" destId="{27F13C0C-E68E-4313-8D0B-C967DCEEBFC4}" srcOrd="0" destOrd="0" presId="urn:microsoft.com/office/officeart/2005/8/layout/bProcess4"/>
    <dgm:cxn modelId="{A18C0BC9-7543-40F2-BF3F-508C8F2E518B}" type="presOf" srcId="{D60788AA-E0ED-4196-9E02-A2C80B808771}" destId="{5FFE6BBF-C3A3-4EE2-A056-EDDA6AF811BD}" srcOrd="0" destOrd="0" presId="urn:microsoft.com/office/officeart/2005/8/layout/bProcess4"/>
    <dgm:cxn modelId="{B16C7A22-5D77-4F17-9FF2-003D7055EB37}" srcId="{C14E705C-5BD6-48FD-9CA3-F738E3CF5850}" destId="{2164868D-4EA6-4297-9F17-55FD4FAE473C}" srcOrd="2" destOrd="0" parTransId="{364ACEBF-0ADA-45E2-A572-B353D32C2D5B}" sibTransId="{4E7EEA82-C154-4278-9597-007CCA2DB1A9}"/>
    <dgm:cxn modelId="{8D541B0D-7F88-4BD3-A27C-0F2C3F2A809C}" srcId="{C14E705C-5BD6-48FD-9CA3-F738E3CF5850}" destId="{1A6CA1AC-9534-4941-BA0A-BF882356CBA3}" srcOrd="7" destOrd="0" parTransId="{3EB9C4AC-A56A-4B8F-B9C2-0A9F499821D1}" sibTransId="{016B5517-ED2C-4DD3-9BCD-173F1D7B21DC}"/>
    <dgm:cxn modelId="{6B9E5243-DDA3-464D-B9BA-A25B82388FF2}" srcId="{C14E705C-5BD6-48FD-9CA3-F738E3CF5850}" destId="{46773A6C-F9EF-46C7-955B-6F7C42099E8E}" srcOrd="1" destOrd="0" parTransId="{7B191299-EBD1-46F6-B8D7-ADC8529BEA05}" sibTransId="{F8C7F33A-C511-4504-84A5-A1C52FE76015}"/>
    <dgm:cxn modelId="{79FD9823-4C9E-4795-B321-25E39E066597}" type="presOf" srcId="{E08B63F4-4591-4514-84F5-EEC8E2A434ED}" destId="{97CCB509-A20C-4B10-97B7-60416C6106C0}" srcOrd="0" destOrd="0" presId="urn:microsoft.com/office/officeart/2005/8/layout/bProcess4"/>
    <dgm:cxn modelId="{1200D263-36A2-4787-89A8-6CDC7DA1E015}" srcId="{C14E705C-5BD6-48FD-9CA3-F738E3CF5850}" destId="{71D5FE5E-72D9-4182-9204-627F6FD545D7}" srcOrd="0" destOrd="0" parTransId="{5514219F-2291-4F0D-B58F-7F40E9759485}" sibTransId="{E08B63F4-4591-4514-84F5-EEC8E2A434ED}"/>
    <dgm:cxn modelId="{E3E325A8-B719-44AD-B3C4-91CBD5E8E154}" type="presOf" srcId="{016B5517-ED2C-4DD3-9BCD-173F1D7B21DC}" destId="{CAA7EA2C-2D3F-4628-92E4-26A0E94AD2EE}" srcOrd="0" destOrd="0" presId="urn:microsoft.com/office/officeart/2005/8/layout/bProcess4"/>
    <dgm:cxn modelId="{7874F0C5-AFC9-4939-A916-3ED31C58344B}" type="presOf" srcId="{AF3CC7D2-9582-402D-AFD2-8CCA1A33C249}" destId="{D86310BD-19EE-4650-A867-B36A1FCC09B9}" srcOrd="0" destOrd="0" presId="urn:microsoft.com/office/officeart/2005/8/layout/bProcess4"/>
    <dgm:cxn modelId="{1EB5550B-94C9-43E8-B7FC-427B6F3AE802}" type="presOf" srcId="{8AC52EDE-BDCB-43D3-AFF2-7D493846D52B}" destId="{70B11051-70C7-4719-A993-D0FB3BA1B3B7}" srcOrd="0" destOrd="0" presId="urn:microsoft.com/office/officeart/2005/8/layout/bProcess4"/>
    <dgm:cxn modelId="{DF9F24B5-C853-4E7B-A88D-38F2752EAED4}" type="presOf" srcId="{71D5FE5E-72D9-4182-9204-627F6FD545D7}" destId="{AFEC9D46-AC2E-4F48-8A8D-1A6EBB3B034D}" srcOrd="0" destOrd="0" presId="urn:microsoft.com/office/officeart/2005/8/layout/bProcess4"/>
    <dgm:cxn modelId="{7B90FF7C-B67B-4DEE-A81A-9DD059910F54}" type="presOf" srcId="{A48F8E8A-D6D4-48A9-87EF-66875E9902C0}" destId="{2A2B9ECB-FB4D-4223-97E5-5C243BF9B492}" srcOrd="0" destOrd="0" presId="urn:microsoft.com/office/officeart/2005/8/layout/bProcess4"/>
    <dgm:cxn modelId="{3F65F044-FE54-4485-861E-003CD4BE51FB}" type="presOf" srcId="{F8C7F33A-C511-4504-84A5-A1C52FE76015}" destId="{779F62D0-3FC9-40E5-8A1C-DF1F9AF98DDD}" srcOrd="0" destOrd="0" presId="urn:microsoft.com/office/officeart/2005/8/layout/bProcess4"/>
    <dgm:cxn modelId="{29CC748F-F339-4F32-AA7D-41C28783E5CE}" type="presOf" srcId="{33AF63E3-6C3E-4D1F-A743-EB3877595A56}" destId="{60506555-D88D-49EF-9BB9-3753AB193424}" srcOrd="0" destOrd="0" presId="urn:microsoft.com/office/officeart/2005/8/layout/bProcess4"/>
    <dgm:cxn modelId="{501EFCA2-C930-467E-BC0E-B3D78183BB49}" type="presOf" srcId="{DBCE8299-7B62-4F5B-818F-7D3524E1A14E}" destId="{B31713A2-8B6C-4F82-A712-1F9FC62A79D3}" srcOrd="0" destOrd="0" presId="urn:microsoft.com/office/officeart/2005/8/layout/bProcess4"/>
    <dgm:cxn modelId="{4487E608-BA77-4E45-96A9-52F4A9792764}" srcId="{C14E705C-5BD6-48FD-9CA3-F738E3CF5850}" destId="{D60788AA-E0ED-4196-9E02-A2C80B808771}" srcOrd="8" destOrd="0" parTransId="{63DE4347-9157-43EE-9645-7AECA37BD98E}" sibTransId="{95062E99-C79A-48A2-9CF0-83B6FE49419B}"/>
    <dgm:cxn modelId="{11CD0450-0240-4A55-9095-B4E9978D883C}" srcId="{C14E705C-5BD6-48FD-9CA3-F738E3CF5850}" destId="{33AF63E3-6C3E-4D1F-A743-EB3877595A56}" srcOrd="9" destOrd="0" parTransId="{BCE42473-19ED-433D-985E-EEC1710A60DD}" sibTransId="{DE5473B8-3C82-49E6-8CC6-14992607C004}"/>
    <dgm:cxn modelId="{0C5B8A43-28D0-4529-8E61-AE6C71114748}" type="presOf" srcId="{1A6CA1AC-9534-4941-BA0A-BF882356CBA3}" destId="{16C82576-1F77-4BDE-BEA0-7EE711A85287}" srcOrd="0" destOrd="0" presId="urn:microsoft.com/office/officeart/2005/8/layout/bProcess4"/>
    <dgm:cxn modelId="{D0C5BB8D-D788-4AD7-BE66-C8DEF30D77A6}" type="presOf" srcId="{C14E705C-5BD6-48FD-9CA3-F738E3CF5850}" destId="{5794D284-0ED5-4290-8E64-336233126336}" srcOrd="0" destOrd="0" presId="urn:microsoft.com/office/officeart/2005/8/layout/bProcess4"/>
    <dgm:cxn modelId="{28698D68-858E-479C-ABAC-7AFDE5FF86FC}" type="presParOf" srcId="{5794D284-0ED5-4290-8E64-336233126336}" destId="{23CDFFFB-18E6-4DFC-A9E8-3AE6140CEC58}" srcOrd="0" destOrd="0" presId="urn:microsoft.com/office/officeart/2005/8/layout/bProcess4"/>
    <dgm:cxn modelId="{B83E95A1-3E55-43C3-9311-1E622FE71C62}" type="presParOf" srcId="{23CDFFFB-18E6-4DFC-A9E8-3AE6140CEC58}" destId="{610ED9DC-F0B9-4ACA-A2C4-34E688438470}" srcOrd="0" destOrd="0" presId="urn:microsoft.com/office/officeart/2005/8/layout/bProcess4"/>
    <dgm:cxn modelId="{AB387E15-408D-4978-9CDD-AE297F12EE3F}" type="presParOf" srcId="{23CDFFFB-18E6-4DFC-A9E8-3AE6140CEC58}" destId="{AFEC9D46-AC2E-4F48-8A8D-1A6EBB3B034D}" srcOrd="1" destOrd="0" presId="urn:microsoft.com/office/officeart/2005/8/layout/bProcess4"/>
    <dgm:cxn modelId="{7EC21E3D-7536-467C-916C-CA3D43A582B6}" type="presParOf" srcId="{5794D284-0ED5-4290-8E64-336233126336}" destId="{97CCB509-A20C-4B10-97B7-60416C6106C0}" srcOrd="1" destOrd="0" presId="urn:microsoft.com/office/officeart/2005/8/layout/bProcess4"/>
    <dgm:cxn modelId="{343B2427-1D37-4014-B0E8-425FBC7AC267}" type="presParOf" srcId="{5794D284-0ED5-4290-8E64-336233126336}" destId="{5CDF649E-2479-43E0-B045-AF0F14369B07}" srcOrd="2" destOrd="0" presId="urn:microsoft.com/office/officeart/2005/8/layout/bProcess4"/>
    <dgm:cxn modelId="{F8D14EB2-A14C-4D2A-A42D-18A742B3957E}" type="presParOf" srcId="{5CDF649E-2479-43E0-B045-AF0F14369B07}" destId="{5111813C-14F1-4A4C-B8F5-3DCD4EA2D30A}" srcOrd="0" destOrd="0" presId="urn:microsoft.com/office/officeart/2005/8/layout/bProcess4"/>
    <dgm:cxn modelId="{F726B279-B7B6-4CF2-9422-C545958B6221}" type="presParOf" srcId="{5CDF649E-2479-43E0-B045-AF0F14369B07}" destId="{ED3E0837-325F-47A7-9C09-62D44BCB073C}" srcOrd="1" destOrd="0" presId="urn:microsoft.com/office/officeart/2005/8/layout/bProcess4"/>
    <dgm:cxn modelId="{79ED3EA6-C75C-4C8D-B46D-45C2EE40F96A}" type="presParOf" srcId="{5794D284-0ED5-4290-8E64-336233126336}" destId="{779F62D0-3FC9-40E5-8A1C-DF1F9AF98DDD}" srcOrd="3" destOrd="0" presId="urn:microsoft.com/office/officeart/2005/8/layout/bProcess4"/>
    <dgm:cxn modelId="{B2BA074B-13CC-4CD2-8B74-2FF4E547F8C2}" type="presParOf" srcId="{5794D284-0ED5-4290-8E64-336233126336}" destId="{F15275FD-3188-4441-A40F-1606B07E20A5}" srcOrd="4" destOrd="0" presId="urn:microsoft.com/office/officeart/2005/8/layout/bProcess4"/>
    <dgm:cxn modelId="{6E27276F-E613-4D13-BBD2-F15F8854C499}" type="presParOf" srcId="{F15275FD-3188-4441-A40F-1606B07E20A5}" destId="{B573AEE9-A2D6-41F6-B048-4D5E7D469608}" srcOrd="0" destOrd="0" presId="urn:microsoft.com/office/officeart/2005/8/layout/bProcess4"/>
    <dgm:cxn modelId="{7C6945B5-70C8-498A-9D0A-EF48C3DA3723}" type="presParOf" srcId="{F15275FD-3188-4441-A40F-1606B07E20A5}" destId="{FB9BDE50-B763-4F88-B29F-B6A48588F9BF}" srcOrd="1" destOrd="0" presId="urn:microsoft.com/office/officeart/2005/8/layout/bProcess4"/>
    <dgm:cxn modelId="{15DEED5F-990D-49EE-A3FB-717D63484A12}" type="presParOf" srcId="{5794D284-0ED5-4290-8E64-336233126336}" destId="{605AED04-28B2-4ACE-976E-B7BB08C0B878}" srcOrd="5" destOrd="0" presId="urn:microsoft.com/office/officeart/2005/8/layout/bProcess4"/>
    <dgm:cxn modelId="{48F04E25-9BFF-458E-AC5A-1AF60C5FE230}" type="presParOf" srcId="{5794D284-0ED5-4290-8E64-336233126336}" destId="{46CC94E9-0853-449F-8715-6DCED56FFFE8}" srcOrd="6" destOrd="0" presId="urn:microsoft.com/office/officeart/2005/8/layout/bProcess4"/>
    <dgm:cxn modelId="{5EE9C1BC-75E4-45C5-AE22-AB89D34BD49B}" type="presParOf" srcId="{46CC94E9-0853-449F-8715-6DCED56FFFE8}" destId="{02D26F98-9573-4D50-9EB8-AAF4E32FEBCB}" srcOrd="0" destOrd="0" presId="urn:microsoft.com/office/officeart/2005/8/layout/bProcess4"/>
    <dgm:cxn modelId="{5D7ECFF6-7DF4-4CAC-9FDF-7823CA6A096F}" type="presParOf" srcId="{46CC94E9-0853-449F-8715-6DCED56FFFE8}" destId="{27F13C0C-E68E-4313-8D0B-C967DCEEBFC4}" srcOrd="1" destOrd="0" presId="urn:microsoft.com/office/officeart/2005/8/layout/bProcess4"/>
    <dgm:cxn modelId="{8B019012-B796-45FD-956D-B2CAC663F006}" type="presParOf" srcId="{5794D284-0ED5-4290-8E64-336233126336}" destId="{505025EA-4137-43A1-8467-512448A6F634}" srcOrd="7" destOrd="0" presId="urn:microsoft.com/office/officeart/2005/8/layout/bProcess4"/>
    <dgm:cxn modelId="{8254A722-E772-4969-B129-C1C3254D1C33}" type="presParOf" srcId="{5794D284-0ED5-4290-8E64-336233126336}" destId="{D8523EAE-A202-4518-8B79-0C07A2185A56}" srcOrd="8" destOrd="0" presId="urn:microsoft.com/office/officeart/2005/8/layout/bProcess4"/>
    <dgm:cxn modelId="{37B41963-A88F-4530-AB61-52A54BAF5B2D}" type="presParOf" srcId="{D8523EAE-A202-4518-8B79-0C07A2185A56}" destId="{30D33929-A60D-4152-A45B-A4C2322A4D4F}" srcOrd="0" destOrd="0" presId="urn:microsoft.com/office/officeart/2005/8/layout/bProcess4"/>
    <dgm:cxn modelId="{50B56512-8759-4C8B-A661-2FE61289C888}" type="presParOf" srcId="{D8523EAE-A202-4518-8B79-0C07A2185A56}" destId="{2A2B9ECB-FB4D-4223-97E5-5C243BF9B492}" srcOrd="1" destOrd="0" presId="urn:microsoft.com/office/officeart/2005/8/layout/bProcess4"/>
    <dgm:cxn modelId="{D520D09A-22D0-4998-862D-428F6C23C96A}" type="presParOf" srcId="{5794D284-0ED5-4290-8E64-336233126336}" destId="{03D6C57C-17A3-4EA1-B858-9A8CA0BEAF30}" srcOrd="9" destOrd="0" presId="urn:microsoft.com/office/officeart/2005/8/layout/bProcess4"/>
    <dgm:cxn modelId="{586F01EC-F6E8-42F8-A4A5-2EA142B29888}" type="presParOf" srcId="{5794D284-0ED5-4290-8E64-336233126336}" destId="{14411EA3-4756-48EA-ADDB-B7CE2C126F20}" srcOrd="10" destOrd="0" presId="urn:microsoft.com/office/officeart/2005/8/layout/bProcess4"/>
    <dgm:cxn modelId="{395D09B3-F100-41C1-AA4E-B0CE8CBC64C2}" type="presParOf" srcId="{14411EA3-4756-48EA-ADDB-B7CE2C126F20}" destId="{99DA0E8F-A7DC-4058-B667-797DAA3DD487}" srcOrd="0" destOrd="0" presId="urn:microsoft.com/office/officeart/2005/8/layout/bProcess4"/>
    <dgm:cxn modelId="{AEBE7EED-8C69-4EC0-960A-FA167505DB45}" type="presParOf" srcId="{14411EA3-4756-48EA-ADDB-B7CE2C126F20}" destId="{B31713A2-8B6C-4F82-A712-1F9FC62A79D3}" srcOrd="1" destOrd="0" presId="urn:microsoft.com/office/officeart/2005/8/layout/bProcess4"/>
    <dgm:cxn modelId="{26A669AD-DBC6-48B6-AC4F-6715DF23006C}" type="presParOf" srcId="{5794D284-0ED5-4290-8E64-336233126336}" destId="{D86310BD-19EE-4650-A867-B36A1FCC09B9}" srcOrd="11" destOrd="0" presId="urn:microsoft.com/office/officeart/2005/8/layout/bProcess4"/>
    <dgm:cxn modelId="{9DFBF768-E355-499F-B97B-B21E75098B99}" type="presParOf" srcId="{5794D284-0ED5-4290-8E64-336233126336}" destId="{2F32B647-6665-412F-805F-CD58E834ACA4}" srcOrd="12" destOrd="0" presId="urn:microsoft.com/office/officeart/2005/8/layout/bProcess4"/>
    <dgm:cxn modelId="{6A11D7D7-5BAE-494E-AB5D-7CD4E9137C1A}" type="presParOf" srcId="{2F32B647-6665-412F-805F-CD58E834ACA4}" destId="{3A709067-ECDA-4A91-902D-234680D642C7}" srcOrd="0" destOrd="0" presId="urn:microsoft.com/office/officeart/2005/8/layout/bProcess4"/>
    <dgm:cxn modelId="{11B2A336-45C9-46A8-8998-7074CBF7A46D}" type="presParOf" srcId="{2F32B647-6665-412F-805F-CD58E834ACA4}" destId="{70B11051-70C7-4719-A993-D0FB3BA1B3B7}" srcOrd="1" destOrd="0" presId="urn:microsoft.com/office/officeart/2005/8/layout/bProcess4"/>
    <dgm:cxn modelId="{D4BBF3C0-65D0-459B-8EB9-05ABC48DBB7B}" type="presParOf" srcId="{5794D284-0ED5-4290-8E64-336233126336}" destId="{4C361BA1-8F34-4039-81CD-4FEB905C4DBE}" srcOrd="13" destOrd="0" presId="urn:microsoft.com/office/officeart/2005/8/layout/bProcess4"/>
    <dgm:cxn modelId="{4D3360A4-9573-4521-95BC-3169B38A8095}" type="presParOf" srcId="{5794D284-0ED5-4290-8E64-336233126336}" destId="{3E49F0E0-E8B5-45F9-8CF7-40239F0E3E23}" srcOrd="14" destOrd="0" presId="urn:microsoft.com/office/officeart/2005/8/layout/bProcess4"/>
    <dgm:cxn modelId="{02973FBA-6ABC-45DC-9326-826476799AE4}" type="presParOf" srcId="{3E49F0E0-E8B5-45F9-8CF7-40239F0E3E23}" destId="{934A75B8-F3B7-4F55-828E-DA857D0CB13D}" srcOrd="0" destOrd="0" presId="urn:microsoft.com/office/officeart/2005/8/layout/bProcess4"/>
    <dgm:cxn modelId="{8DFA3D05-23E4-47D7-9889-E62C894BD6CC}" type="presParOf" srcId="{3E49F0E0-E8B5-45F9-8CF7-40239F0E3E23}" destId="{16C82576-1F77-4BDE-BEA0-7EE711A85287}" srcOrd="1" destOrd="0" presId="urn:microsoft.com/office/officeart/2005/8/layout/bProcess4"/>
    <dgm:cxn modelId="{7FF866E9-908E-44A4-A1BE-0AFDDDDF8958}" type="presParOf" srcId="{5794D284-0ED5-4290-8E64-336233126336}" destId="{CAA7EA2C-2D3F-4628-92E4-26A0E94AD2EE}" srcOrd="15" destOrd="0" presId="urn:microsoft.com/office/officeart/2005/8/layout/bProcess4"/>
    <dgm:cxn modelId="{5EDC27F2-7BB8-4F9F-8582-CE8D507D2C99}" type="presParOf" srcId="{5794D284-0ED5-4290-8E64-336233126336}" destId="{16858AC3-7CCB-4469-943D-A3627B1ADF01}" srcOrd="16" destOrd="0" presId="urn:microsoft.com/office/officeart/2005/8/layout/bProcess4"/>
    <dgm:cxn modelId="{93D098C8-1A00-4D7C-90C5-5AF324A0B1BF}" type="presParOf" srcId="{16858AC3-7CCB-4469-943D-A3627B1ADF01}" destId="{45EADFDE-E444-4E1C-AA0D-28F7C30D32E4}" srcOrd="0" destOrd="0" presId="urn:microsoft.com/office/officeart/2005/8/layout/bProcess4"/>
    <dgm:cxn modelId="{CF8643DD-686D-42BF-9EF9-7C03051B68E5}" type="presParOf" srcId="{16858AC3-7CCB-4469-943D-A3627B1ADF01}" destId="{5FFE6BBF-C3A3-4EE2-A056-EDDA6AF811BD}" srcOrd="1" destOrd="0" presId="urn:microsoft.com/office/officeart/2005/8/layout/bProcess4"/>
    <dgm:cxn modelId="{8A4ED827-A561-4883-AC38-3BC70E72B49C}" type="presParOf" srcId="{5794D284-0ED5-4290-8E64-336233126336}" destId="{E4D869C9-6007-4251-B22A-8BD4A8E2126C}" srcOrd="17" destOrd="0" presId="urn:microsoft.com/office/officeart/2005/8/layout/bProcess4"/>
    <dgm:cxn modelId="{4298071F-4CB0-4384-BA64-42E69E178FC1}" type="presParOf" srcId="{5794D284-0ED5-4290-8E64-336233126336}" destId="{EBA78F0E-6F03-49E4-887A-58909C6A90A0}" srcOrd="18" destOrd="0" presId="urn:microsoft.com/office/officeart/2005/8/layout/bProcess4"/>
    <dgm:cxn modelId="{4A4C577A-D0FC-4564-897F-06EC06632AFC}" type="presParOf" srcId="{EBA78F0E-6F03-49E4-887A-58909C6A90A0}" destId="{4F3404C9-2838-4708-A4F7-35C6ED43E5F9}" srcOrd="0" destOrd="0" presId="urn:microsoft.com/office/officeart/2005/8/layout/bProcess4"/>
    <dgm:cxn modelId="{BD91588A-DC3F-4C4D-A68F-5565370ADA54}" type="presParOf" srcId="{EBA78F0E-6F03-49E4-887A-58909C6A90A0}" destId="{60506555-D88D-49EF-9BB9-3753AB19342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1AB04-1056-4B26-B0CE-5827A3B4AD2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0F97F47-9B3A-4A2D-AC9C-DF87EC19723F}">
      <dgm:prSet phldrT="[Text]" custT="1"/>
      <dgm:spPr/>
      <dgm:t>
        <a:bodyPr/>
        <a:lstStyle/>
        <a:p>
          <a:r>
            <a:rPr lang="en-US" sz="2400" dirty="0" smtClean="0"/>
            <a:t>Normative Framework</a:t>
          </a:r>
          <a:endParaRPr lang="en-US" sz="2400" dirty="0"/>
        </a:p>
      </dgm:t>
    </dgm:pt>
    <dgm:pt modelId="{C22E1D58-43E9-4DC6-AA19-EE75EA5AE8A3}" type="parTrans" cxnId="{0CE01F9A-C04C-4801-A56C-B1418FC9E09A}">
      <dgm:prSet/>
      <dgm:spPr/>
      <dgm:t>
        <a:bodyPr/>
        <a:lstStyle/>
        <a:p>
          <a:endParaRPr lang="en-US"/>
        </a:p>
      </dgm:t>
    </dgm:pt>
    <dgm:pt modelId="{D2225335-6D36-41B5-80AE-A28228A71CA8}" type="sibTrans" cxnId="{0CE01F9A-C04C-4801-A56C-B1418FC9E09A}">
      <dgm:prSet/>
      <dgm:spPr/>
      <dgm:t>
        <a:bodyPr/>
        <a:lstStyle/>
        <a:p>
          <a:endParaRPr lang="en-US"/>
        </a:p>
      </dgm:t>
    </dgm:pt>
    <dgm:pt modelId="{7699A26F-BD3E-443E-B963-5DF221821176}">
      <dgm:prSet phldrT="[Text]" custT="1"/>
      <dgm:spPr/>
      <dgm:t>
        <a:bodyPr/>
        <a:lstStyle/>
        <a:p>
          <a:r>
            <a:rPr lang="en-US" sz="2000" dirty="0" smtClean="0"/>
            <a:t>Human rights based approach</a:t>
          </a:r>
          <a:endParaRPr lang="en-US" sz="2000" dirty="0"/>
        </a:p>
      </dgm:t>
    </dgm:pt>
    <dgm:pt modelId="{D57B6F63-F2D1-4AF6-90DF-AD4B7E3B06E7}" type="parTrans" cxnId="{59F0F566-D4DD-47F0-828F-944D388A1D82}">
      <dgm:prSet/>
      <dgm:spPr/>
      <dgm:t>
        <a:bodyPr/>
        <a:lstStyle/>
        <a:p>
          <a:endParaRPr lang="en-US"/>
        </a:p>
      </dgm:t>
    </dgm:pt>
    <dgm:pt modelId="{3ECA2C04-8445-4B73-ACE3-1474608D1914}" type="sibTrans" cxnId="{59F0F566-D4DD-47F0-828F-944D388A1D82}">
      <dgm:prSet/>
      <dgm:spPr/>
      <dgm:t>
        <a:bodyPr/>
        <a:lstStyle/>
        <a:p>
          <a:endParaRPr lang="en-US"/>
        </a:p>
      </dgm:t>
    </dgm:pt>
    <dgm:pt modelId="{3DAD2F06-F35C-483A-8575-25599BF6997F}">
      <dgm:prSet phldrT="[Text]" custT="1"/>
      <dgm:spPr/>
      <dgm:t>
        <a:bodyPr/>
        <a:lstStyle/>
        <a:p>
          <a:r>
            <a:rPr lang="en-US" sz="2400" dirty="0" smtClean="0"/>
            <a:t>Policy Framework</a:t>
          </a:r>
          <a:endParaRPr lang="en-US" sz="2400" dirty="0"/>
        </a:p>
      </dgm:t>
    </dgm:pt>
    <dgm:pt modelId="{8FE73EAB-5485-4352-82FB-5B17707C3E13}" type="parTrans" cxnId="{34737D35-34BC-4508-8D1C-A3B21BD0EA3B}">
      <dgm:prSet/>
      <dgm:spPr/>
      <dgm:t>
        <a:bodyPr/>
        <a:lstStyle/>
        <a:p>
          <a:endParaRPr lang="en-US"/>
        </a:p>
      </dgm:t>
    </dgm:pt>
    <dgm:pt modelId="{7E8FC038-CEC4-42AE-BF29-A99F6E179887}" type="sibTrans" cxnId="{34737D35-34BC-4508-8D1C-A3B21BD0EA3B}">
      <dgm:prSet/>
      <dgm:spPr/>
      <dgm:t>
        <a:bodyPr/>
        <a:lstStyle/>
        <a:p>
          <a:endParaRPr lang="en-US"/>
        </a:p>
      </dgm:t>
    </dgm:pt>
    <dgm:pt modelId="{4A7E073F-BEF6-4D42-914F-A82E6EE107DA}">
      <dgm:prSet phldrT="[Text]" custT="1"/>
      <dgm:spPr/>
      <dgm:t>
        <a:bodyPr/>
        <a:lstStyle/>
        <a:p>
          <a:r>
            <a:rPr lang="en-US" sz="2000" dirty="0" smtClean="0"/>
            <a:t>Partner Country responsibilities; Who; When</a:t>
          </a:r>
          <a:endParaRPr lang="en-US" sz="2000" dirty="0"/>
        </a:p>
      </dgm:t>
    </dgm:pt>
    <dgm:pt modelId="{D83C3D31-38DB-4775-BC30-C9A71F6812C4}" type="parTrans" cxnId="{6B77E9C8-B414-4F59-A97E-E2DA0AF29682}">
      <dgm:prSet/>
      <dgm:spPr/>
      <dgm:t>
        <a:bodyPr/>
        <a:lstStyle/>
        <a:p>
          <a:endParaRPr lang="en-US"/>
        </a:p>
      </dgm:t>
    </dgm:pt>
    <dgm:pt modelId="{89C9496E-038C-41C7-94FC-8C2BA38D89B0}" type="sibTrans" cxnId="{6B77E9C8-B414-4F59-A97E-E2DA0AF29682}">
      <dgm:prSet/>
      <dgm:spPr/>
      <dgm:t>
        <a:bodyPr/>
        <a:lstStyle/>
        <a:p>
          <a:endParaRPr lang="en-US"/>
        </a:p>
      </dgm:t>
    </dgm:pt>
    <dgm:pt modelId="{084117DD-BEC2-4DC7-9628-FDFC3087D9E8}">
      <dgm:prSet phldrT="[Text]" custT="1"/>
      <dgm:spPr/>
      <dgm:t>
        <a:bodyPr/>
        <a:lstStyle/>
        <a:p>
          <a:r>
            <a:rPr lang="en-US" sz="2400" dirty="0" smtClean="0"/>
            <a:t>Operational Framework</a:t>
          </a:r>
          <a:endParaRPr lang="en-US" sz="2400" dirty="0"/>
        </a:p>
      </dgm:t>
    </dgm:pt>
    <dgm:pt modelId="{D422EBCB-F82E-4D5D-8773-A585C0FA49E9}" type="parTrans" cxnId="{08EEE768-FF6E-4D36-8661-D83A7222AB3E}">
      <dgm:prSet/>
      <dgm:spPr/>
      <dgm:t>
        <a:bodyPr/>
        <a:lstStyle/>
        <a:p>
          <a:endParaRPr lang="en-US"/>
        </a:p>
      </dgm:t>
    </dgm:pt>
    <dgm:pt modelId="{CF0DDDCF-3897-49BD-B2F9-0D6104C94465}" type="sibTrans" cxnId="{08EEE768-FF6E-4D36-8661-D83A7222AB3E}">
      <dgm:prSet/>
      <dgm:spPr/>
      <dgm:t>
        <a:bodyPr/>
        <a:lstStyle/>
        <a:p>
          <a:endParaRPr lang="en-US"/>
        </a:p>
      </dgm:t>
    </dgm:pt>
    <dgm:pt modelId="{A77C9595-2800-4623-A64A-FF04E0BCC7CD}">
      <dgm:prSet phldrT="[Text]" custT="1"/>
      <dgm:spPr/>
      <dgm:t>
        <a:bodyPr/>
        <a:lstStyle/>
        <a:p>
          <a:r>
            <a:rPr lang="en-US" sz="2000" dirty="0" smtClean="0"/>
            <a:t>How – at community level</a:t>
          </a:r>
          <a:endParaRPr lang="en-US" sz="2000" dirty="0"/>
        </a:p>
      </dgm:t>
    </dgm:pt>
    <dgm:pt modelId="{9A9360E0-DBAE-446F-BCCF-E29DB32F6867}" type="parTrans" cxnId="{4CE9046E-3051-478B-BB10-8D41A80E00AB}">
      <dgm:prSet/>
      <dgm:spPr/>
      <dgm:t>
        <a:bodyPr/>
        <a:lstStyle/>
        <a:p>
          <a:endParaRPr lang="en-US"/>
        </a:p>
      </dgm:t>
    </dgm:pt>
    <dgm:pt modelId="{D933A328-EC3F-4917-BBC3-D8C60857555D}" type="sibTrans" cxnId="{4CE9046E-3051-478B-BB10-8D41A80E00AB}">
      <dgm:prSet/>
      <dgm:spPr/>
      <dgm:t>
        <a:bodyPr/>
        <a:lstStyle/>
        <a:p>
          <a:endParaRPr lang="en-US"/>
        </a:p>
      </dgm:t>
    </dgm:pt>
    <dgm:pt modelId="{D1E20FBC-AD29-4D45-8176-AD79772F89A1}" type="pres">
      <dgm:prSet presAssocID="{9EF1AB04-1056-4B26-B0CE-5827A3B4AD2B}" presName="linearFlow" presStyleCnt="0">
        <dgm:presLayoutVars>
          <dgm:dir/>
          <dgm:animLvl val="lvl"/>
          <dgm:resizeHandles val="exact"/>
        </dgm:presLayoutVars>
      </dgm:prSet>
      <dgm:spPr/>
      <dgm:t>
        <a:bodyPr/>
        <a:lstStyle/>
        <a:p>
          <a:endParaRPr lang="en-US"/>
        </a:p>
      </dgm:t>
    </dgm:pt>
    <dgm:pt modelId="{1DF49C43-E504-4323-94E2-860A5C25F451}" type="pres">
      <dgm:prSet presAssocID="{F0F97F47-9B3A-4A2D-AC9C-DF87EC19723F}" presName="composite" presStyleCnt="0"/>
      <dgm:spPr/>
    </dgm:pt>
    <dgm:pt modelId="{132ABFEB-7EFA-4B50-BFB7-62926B2224FC}" type="pres">
      <dgm:prSet presAssocID="{F0F97F47-9B3A-4A2D-AC9C-DF87EC19723F}" presName="parTx" presStyleLbl="node1" presStyleIdx="0" presStyleCnt="3">
        <dgm:presLayoutVars>
          <dgm:chMax val="0"/>
          <dgm:chPref val="0"/>
          <dgm:bulletEnabled val="1"/>
        </dgm:presLayoutVars>
      </dgm:prSet>
      <dgm:spPr/>
      <dgm:t>
        <a:bodyPr/>
        <a:lstStyle/>
        <a:p>
          <a:endParaRPr lang="en-US"/>
        </a:p>
      </dgm:t>
    </dgm:pt>
    <dgm:pt modelId="{496FED92-71B9-4016-B5C4-237AA8F2FC97}" type="pres">
      <dgm:prSet presAssocID="{F0F97F47-9B3A-4A2D-AC9C-DF87EC19723F}" presName="parSh" presStyleLbl="node1" presStyleIdx="0" presStyleCnt="3" custScaleX="119750" custScaleY="164300" custLinFactNeighborX="-498" custLinFactNeighborY="-41121"/>
      <dgm:spPr/>
      <dgm:t>
        <a:bodyPr/>
        <a:lstStyle/>
        <a:p>
          <a:endParaRPr lang="en-US"/>
        </a:p>
      </dgm:t>
    </dgm:pt>
    <dgm:pt modelId="{6AE61333-97BE-4903-92B8-23A11541E31F}" type="pres">
      <dgm:prSet presAssocID="{F0F97F47-9B3A-4A2D-AC9C-DF87EC19723F}" presName="desTx" presStyleLbl="fgAcc1" presStyleIdx="0" presStyleCnt="3" custScaleX="131843" custScaleY="91300">
        <dgm:presLayoutVars>
          <dgm:bulletEnabled val="1"/>
        </dgm:presLayoutVars>
      </dgm:prSet>
      <dgm:spPr/>
      <dgm:t>
        <a:bodyPr/>
        <a:lstStyle/>
        <a:p>
          <a:endParaRPr lang="en-US"/>
        </a:p>
      </dgm:t>
    </dgm:pt>
    <dgm:pt modelId="{EEDB5BFC-5DCE-4078-BD8C-414E08FB8B3E}" type="pres">
      <dgm:prSet presAssocID="{D2225335-6D36-41B5-80AE-A28228A71CA8}" presName="sibTrans" presStyleLbl="sibTrans2D1" presStyleIdx="0" presStyleCnt="2"/>
      <dgm:spPr/>
      <dgm:t>
        <a:bodyPr/>
        <a:lstStyle/>
        <a:p>
          <a:endParaRPr lang="en-US"/>
        </a:p>
      </dgm:t>
    </dgm:pt>
    <dgm:pt modelId="{2CD56CE6-00E8-4401-8C07-9D2D880E94AD}" type="pres">
      <dgm:prSet presAssocID="{D2225335-6D36-41B5-80AE-A28228A71CA8}" presName="connTx" presStyleLbl="sibTrans2D1" presStyleIdx="0" presStyleCnt="2"/>
      <dgm:spPr/>
      <dgm:t>
        <a:bodyPr/>
        <a:lstStyle/>
        <a:p>
          <a:endParaRPr lang="en-US"/>
        </a:p>
      </dgm:t>
    </dgm:pt>
    <dgm:pt modelId="{F0F60A63-5C0E-4005-A42E-172843B5937D}" type="pres">
      <dgm:prSet presAssocID="{3DAD2F06-F35C-483A-8575-25599BF6997F}" presName="composite" presStyleCnt="0"/>
      <dgm:spPr/>
    </dgm:pt>
    <dgm:pt modelId="{30641E89-D6A6-441A-8C43-B4A65F111957}" type="pres">
      <dgm:prSet presAssocID="{3DAD2F06-F35C-483A-8575-25599BF6997F}" presName="parTx" presStyleLbl="node1" presStyleIdx="0" presStyleCnt="3">
        <dgm:presLayoutVars>
          <dgm:chMax val="0"/>
          <dgm:chPref val="0"/>
          <dgm:bulletEnabled val="1"/>
        </dgm:presLayoutVars>
      </dgm:prSet>
      <dgm:spPr/>
      <dgm:t>
        <a:bodyPr/>
        <a:lstStyle/>
        <a:p>
          <a:endParaRPr lang="en-US"/>
        </a:p>
      </dgm:t>
    </dgm:pt>
    <dgm:pt modelId="{11594B5A-B18C-440C-BA32-2FF409EB01FB}" type="pres">
      <dgm:prSet presAssocID="{3DAD2F06-F35C-483A-8575-25599BF6997F}" presName="parSh" presStyleLbl="node1" presStyleIdx="1" presStyleCnt="3" custScaleX="125419" custScaleY="168356" custLinFactNeighborX="8514" custLinFactNeighborY="-41222"/>
      <dgm:spPr/>
      <dgm:t>
        <a:bodyPr/>
        <a:lstStyle/>
        <a:p>
          <a:endParaRPr lang="en-US"/>
        </a:p>
      </dgm:t>
    </dgm:pt>
    <dgm:pt modelId="{88667147-F453-41FF-BE9F-10A9070D2D76}" type="pres">
      <dgm:prSet presAssocID="{3DAD2F06-F35C-483A-8575-25599BF6997F}" presName="desTx" presStyleLbl="fgAcc1" presStyleIdx="1" presStyleCnt="3" custScaleX="135044" custScaleY="92370" custLinFactNeighborX="17647">
        <dgm:presLayoutVars>
          <dgm:bulletEnabled val="1"/>
        </dgm:presLayoutVars>
      </dgm:prSet>
      <dgm:spPr/>
      <dgm:t>
        <a:bodyPr/>
        <a:lstStyle/>
        <a:p>
          <a:endParaRPr lang="en-US"/>
        </a:p>
      </dgm:t>
    </dgm:pt>
    <dgm:pt modelId="{2B40EACA-88B3-4395-B9CD-6C4A5CE662D7}" type="pres">
      <dgm:prSet presAssocID="{7E8FC038-CEC4-42AE-BF29-A99F6E179887}" presName="sibTrans" presStyleLbl="sibTrans2D1" presStyleIdx="1" presStyleCnt="2"/>
      <dgm:spPr/>
      <dgm:t>
        <a:bodyPr/>
        <a:lstStyle/>
        <a:p>
          <a:endParaRPr lang="en-US"/>
        </a:p>
      </dgm:t>
    </dgm:pt>
    <dgm:pt modelId="{6975ED32-B778-488D-8FDE-43039FC98E25}" type="pres">
      <dgm:prSet presAssocID="{7E8FC038-CEC4-42AE-BF29-A99F6E179887}" presName="connTx" presStyleLbl="sibTrans2D1" presStyleIdx="1" presStyleCnt="2"/>
      <dgm:spPr/>
      <dgm:t>
        <a:bodyPr/>
        <a:lstStyle/>
        <a:p>
          <a:endParaRPr lang="en-US"/>
        </a:p>
      </dgm:t>
    </dgm:pt>
    <dgm:pt modelId="{4CDBF259-A8E7-41D6-9BD4-EF4DF9AD16EF}" type="pres">
      <dgm:prSet presAssocID="{084117DD-BEC2-4DC7-9628-FDFC3087D9E8}" presName="composite" presStyleCnt="0"/>
      <dgm:spPr/>
    </dgm:pt>
    <dgm:pt modelId="{047AA29F-BF37-466D-B2A7-358F41D8AD8C}" type="pres">
      <dgm:prSet presAssocID="{084117DD-BEC2-4DC7-9628-FDFC3087D9E8}" presName="parTx" presStyleLbl="node1" presStyleIdx="1" presStyleCnt="3">
        <dgm:presLayoutVars>
          <dgm:chMax val="0"/>
          <dgm:chPref val="0"/>
          <dgm:bulletEnabled val="1"/>
        </dgm:presLayoutVars>
      </dgm:prSet>
      <dgm:spPr/>
      <dgm:t>
        <a:bodyPr/>
        <a:lstStyle/>
        <a:p>
          <a:endParaRPr lang="en-US"/>
        </a:p>
      </dgm:t>
    </dgm:pt>
    <dgm:pt modelId="{488F709A-88EB-49F6-A868-FFA8D6B6C873}" type="pres">
      <dgm:prSet presAssocID="{084117DD-BEC2-4DC7-9628-FDFC3087D9E8}" presName="parSh" presStyleLbl="node1" presStyleIdx="2" presStyleCnt="3" custScaleX="123856" custScaleY="176500" custLinFactNeighborX="1230" custLinFactNeighborY="-46676"/>
      <dgm:spPr/>
      <dgm:t>
        <a:bodyPr/>
        <a:lstStyle/>
        <a:p>
          <a:endParaRPr lang="en-US"/>
        </a:p>
      </dgm:t>
    </dgm:pt>
    <dgm:pt modelId="{14ED8752-E5ED-4DF4-B39C-DE2E82CB929E}" type="pres">
      <dgm:prSet presAssocID="{084117DD-BEC2-4DC7-9628-FDFC3087D9E8}" presName="desTx" presStyleLbl="fgAcc1" presStyleIdx="2" presStyleCnt="3" custScaleX="111882" custLinFactNeighborX="-150" custLinFactNeighborY="-514">
        <dgm:presLayoutVars>
          <dgm:bulletEnabled val="1"/>
        </dgm:presLayoutVars>
      </dgm:prSet>
      <dgm:spPr/>
      <dgm:t>
        <a:bodyPr/>
        <a:lstStyle/>
        <a:p>
          <a:endParaRPr lang="en-US"/>
        </a:p>
      </dgm:t>
    </dgm:pt>
  </dgm:ptLst>
  <dgm:cxnLst>
    <dgm:cxn modelId="{34737D35-34BC-4508-8D1C-A3B21BD0EA3B}" srcId="{9EF1AB04-1056-4B26-B0CE-5827A3B4AD2B}" destId="{3DAD2F06-F35C-483A-8575-25599BF6997F}" srcOrd="1" destOrd="0" parTransId="{8FE73EAB-5485-4352-82FB-5B17707C3E13}" sibTransId="{7E8FC038-CEC4-42AE-BF29-A99F6E179887}"/>
    <dgm:cxn modelId="{08EEE768-FF6E-4D36-8661-D83A7222AB3E}" srcId="{9EF1AB04-1056-4B26-B0CE-5827A3B4AD2B}" destId="{084117DD-BEC2-4DC7-9628-FDFC3087D9E8}" srcOrd="2" destOrd="0" parTransId="{D422EBCB-F82E-4D5D-8773-A585C0FA49E9}" sibTransId="{CF0DDDCF-3897-49BD-B2F9-0D6104C94465}"/>
    <dgm:cxn modelId="{0621E566-D1BF-488C-B765-26B775720259}" type="presOf" srcId="{F0F97F47-9B3A-4A2D-AC9C-DF87EC19723F}" destId="{132ABFEB-7EFA-4B50-BFB7-62926B2224FC}" srcOrd="0" destOrd="0" presId="urn:microsoft.com/office/officeart/2005/8/layout/process3"/>
    <dgm:cxn modelId="{59F0F566-D4DD-47F0-828F-944D388A1D82}" srcId="{F0F97F47-9B3A-4A2D-AC9C-DF87EC19723F}" destId="{7699A26F-BD3E-443E-B963-5DF221821176}" srcOrd="0" destOrd="0" parTransId="{D57B6F63-F2D1-4AF6-90DF-AD4B7E3B06E7}" sibTransId="{3ECA2C04-8445-4B73-ACE3-1474608D1914}"/>
    <dgm:cxn modelId="{3FD6078F-DD06-4C10-90BD-558E253BF545}" type="presOf" srcId="{3DAD2F06-F35C-483A-8575-25599BF6997F}" destId="{30641E89-D6A6-441A-8C43-B4A65F111957}" srcOrd="0" destOrd="0" presId="urn:microsoft.com/office/officeart/2005/8/layout/process3"/>
    <dgm:cxn modelId="{EDCCA031-888A-49D0-8386-B2C83C6F71E0}" type="presOf" srcId="{A77C9595-2800-4623-A64A-FF04E0BCC7CD}" destId="{14ED8752-E5ED-4DF4-B39C-DE2E82CB929E}" srcOrd="0" destOrd="0" presId="urn:microsoft.com/office/officeart/2005/8/layout/process3"/>
    <dgm:cxn modelId="{09DB6458-E1E0-42BE-8B9D-B567271316A1}" type="presOf" srcId="{D2225335-6D36-41B5-80AE-A28228A71CA8}" destId="{EEDB5BFC-5DCE-4078-BD8C-414E08FB8B3E}" srcOrd="0" destOrd="0" presId="urn:microsoft.com/office/officeart/2005/8/layout/process3"/>
    <dgm:cxn modelId="{6B77E9C8-B414-4F59-A97E-E2DA0AF29682}" srcId="{3DAD2F06-F35C-483A-8575-25599BF6997F}" destId="{4A7E073F-BEF6-4D42-914F-A82E6EE107DA}" srcOrd="0" destOrd="0" parTransId="{D83C3D31-38DB-4775-BC30-C9A71F6812C4}" sibTransId="{89C9496E-038C-41C7-94FC-8C2BA38D89B0}"/>
    <dgm:cxn modelId="{63F16C38-F6D8-4B37-8E03-846C7F562346}" type="presOf" srcId="{F0F97F47-9B3A-4A2D-AC9C-DF87EC19723F}" destId="{496FED92-71B9-4016-B5C4-237AA8F2FC97}" srcOrd="1" destOrd="0" presId="urn:microsoft.com/office/officeart/2005/8/layout/process3"/>
    <dgm:cxn modelId="{70DA080D-4AAA-45DF-A5CD-C2192239AE26}" type="presOf" srcId="{9EF1AB04-1056-4B26-B0CE-5827A3B4AD2B}" destId="{D1E20FBC-AD29-4D45-8176-AD79772F89A1}" srcOrd="0" destOrd="0" presId="urn:microsoft.com/office/officeart/2005/8/layout/process3"/>
    <dgm:cxn modelId="{1F6530E8-70B2-4955-BB8B-045F35730EEA}" type="presOf" srcId="{3DAD2F06-F35C-483A-8575-25599BF6997F}" destId="{11594B5A-B18C-440C-BA32-2FF409EB01FB}" srcOrd="1" destOrd="0" presId="urn:microsoft.com/office/officeart/2005/8/layout/process3"/>
    <dgm:cxn modelId="{CE07D454-0B97-4B0D-AB6E-01BE5BD59E70}" type="presOf" srcId="{7E8FC038-CEC4-42AE-BF29-A99F6E179887}" destId="{2B40EACA-88B3-4395-B9CD-6C4A5CE662D7}" srcOrd="0" destOrd="0" presId="urn:microsoft.com/office/officeart/2005/8/layout/process3"/>
    <dgm:cxn modelId="{B0765BD3-EC99-4DF0-A901-316345DE5BE8}" type="presOf" srcId="{4A7E073F-BEF6-4D42-914F-A82E6EE107DA}" destId="{88667147-F453-41FF-BE9F-10A9070D2D76}" srcOrd="0" destOrd="0" presId="urn:microsoft.com/office/officeart/2005/8/layout/process3"/>
    <dgm:cxn modelId="{43015437-1366-4F14-9AE6-0EDA0E0A3189}" type="presOf" srcId="{7E8FC038-CEC4-42AE-BF29-A99F6E179887}" destId="{6975ED32-B778-488D-8FDE-43039FC98E25}" srcOrd="1" destOrd="0" presId="urn:microsoft.com/office/officeart/2005/8/layout/process3"/>
    <dgm:cxn modelId="{4CE9046E-3051-478B-BB10-8D41A80E00AB}" srcId="{084117DD-BEC2-4DC7-9628-FDFC3087D9E8}" destId="{A77C9595-2800-4623-A64A-FF04E0BCC7CD}" srcOrd="0" destOrd="0" parTransId="{9A9360E0-DBAE-446F-BCCF-E29DB32F6867}" sibTransId="{D933A328-EC3F-4917-BBC3-D8C60857555D}"/>
    <dgm:cxn modelId="{FAD8CE6B-1CD8-41EC-B3D5-C204FF2BB4C7}" type="presOf" srcId="{084117DD-BEC2-4DC7-9628-FDFC3087D9E8}" destId="{047AA29F-BF37-466D-B2A7-358F41D8AD8C}" srcOrd="0" destOrd="0" presId="urn:microsoft.com/office/officeart/2005/8/layout/process3"/>
    <dgm:cxn modelId="{8F58D75C-D4DC-42A4-8C25-61E396F19640}" type="presOf" srcId="{D2225335-6D36-41B5-80AE-A28228A71CA8}" destId="{2CD56CE6-00E8-4401-8C07-9D2D880E94AD}" srcOrd="1" destOrd="0" presId="urn:microsoft.com/office/officeart/2005/8/layout/process3"/>
    <dgm:cxn modelId="{84978C1F-F49A-4552-9592-488AB3EE84BF}" type="presOf" srcId="{084117DD-BEC2-4DC7-9628-FDFC3087D9E8}" destId="{488F709A-88EB-49F6-A868-FFA8D6B6C873}" srcOrd="1" destOrd="0" presId="urn:microsoft.com/office/officeart/2005/8/layout/process3"/>
    <dgm:cxn modelId="{74D0BC85-0FE4-45A2-8A8B-1562F9AE9110}" type="presOf" srcId="{7699A26F-BD3E-443E-B963-5DF221821176}" destId="{6AE61333-97BE-4903-92B8-23A11541E31F}" srcOrd="0" destOrd="0" presId="urn:microsoft.com/office/officeart/2005/8/layout/process3"/>
    <dgm:cxn modelId="{0CE01F9A-C04C-4801-A56C-B1418FC9E09A}" srcId="{9EF1AB04-1056-4B26-B0CE-5827A3B4AD2B}" destId="{F0F97F47-9B3A-4A2D-AC9C-DF87EC19723F}" srcOrd="0" destOrd="0" parTransId="{C22E1D58-43E9-4DC6-AA19-EE75EA5AE8A3}" sibTransId="{D2225335-6D36-41B5-80AE-A28228A71CA8}"/>
    <dgm:cxn modelId="{86D74A84-6327-4F5E-B84E-9230BF30CBD7}" type="presParOf" srcId="{D1E20FBC-AD29-4D45-8176-AD79772F89A1}" destId="{1DF49C43-E504-4323-94E2-860A5C25F451}" srcOrd="0" destOrd="0" presId="urn:microsoft.com/office/officeart/2005/8/layout/process3"/>
    <dgm:cxn modelId="{ED2084D3-F3DB-4CA4-A3B8-8472ABF42BEE}" type="presParOf" srcId="{1DF49C43-E504-4323-94E2-860A5C25F451}" destId="{132ABFEB-7EFA-4B50-BFB7-62926B2224FC}" srcOrd="0" destOrd="0" presId="urn:microsoft.com/office/officeart/2005/8/layout/process3"/>
    <dgm:cxn modelId="{8960571E-1EAE-4D09-A0A3-E251F3F022C2}" type="presParOf" srcId="{1DF49C43-E504-4323-94E2-860A5C25F451}" destId="{496FED92-71B9-4016-B5C4-237AA8F2FC97}" srcOrd="1" destOrd="0" presId="urn:microsoft.com/office/officeart/2005/8/layout/process3"/>
    <dgm:cxn modelId="{43752634-8727-4BC7-A0CB-DE8B6318E669}" type="presParOf" srcId="{1DF49C43-E504-4323-94E2-860A5C25F451}" destId="{6AE61333-97BE-4903-92B8-23A11541E31F}" srcOrd="2" destOrd="0" presId="urn:microsoft.com/office/officeart/2005/8/layout/process3"/>
    <dgm:cxn modelId="{CB4933DE-8791-491C-8482-F6A24C06B929}" type="presParOf" srcId="{D1E20FBC-AD29-4D45-8176-AD79772F89A1}" destId="{EEDB5BFC-5DCE-4078-BD8C-414E08FB8B3E}" srcOrd="1" destOrd="0" presId="urn:microsoft.com/office/officeart/2005/8/layout/process3"/>
    <dgm:cxn modelId="{93CC6BDC-89F4-4A7A-A4B2-FB9D9B0D21D3}" type="presParOf" srcId="{EEDB5BFC-5DCE-4078-BD8C-414E08FB8B3E}" destId="{2CD56CE6-00E8-4401-8C07-9D2D880E94AD}" srcOrd="0" destOrd="0" presId="urn:microsoft.com/office/officeart/2005/8/layout/process3"/>
    <dgm:cxn modelId="{58411CC0-ED2A-4759-A36C-9B47EE24C50A}" type="presParOf" srcId="{D1E20FBC-AD29-4D45-8176-AD79772F89A1}" destId="{F0F60A63-5C0E-4005-A42E-172843B5937D}" srcOrd="2" destOrd="0" presId="urn:microsoft.com/office/officeart/2005/8/layout/process3"/>
    <dgm:cxn modelId="{F97CCAC6-BFA2-42E5-89B4-227DCB53C6BE}" type="presParOf" srcId="{F0F60A63-5C0E-4005-A42E-172843B5937D}" destId="{30641E89-D6A6-441A-8C43-B4A65F111957}" srcOrd="0" destOrd="0" presId="urn:microsoft.com/office/officeart/2005/8/layout/process3"/>
    <dgm:cxn modelId="{E5CE16FC-2739-4DC0-8382-C5CA711A3BF3}" type="presParOf" srcId="{F0F60A63-5C0E-4005-A42E-172843B5937D}" destId="{11594B5A-B18C-440C-BA32-2FF409EB01FB}" srcOrd="1" destOrd="0" presId="urn:microsoft.com/office/officeart/2005/8/layout/process3"/>
    <dgm:cxn modelId="{B679937D-C08C-47A6-9D51-3DD9E60D344B}" type="presParOf" srcId="{F0F60A63-5C0E-4005-A42E-172843B5937D}" destId="{88667147-F453-41FF-BE9F-10A9070D2D76}" srcOrd="2" destOrd="0" presId="urn:microsoft.com/office/officeart/2005/8/layout/process3"/>
    <dgm:cxn modelId="{97A7D14C-A06F-4A70-AF31-C53652F293F3}" type="presParOf" srcId="{D1E20FBC-AD29-4D45-8176-AD79772F89A1}" destId="{2B40EACA-88B3-4395-B9CD-6C4A5CE662D7}" srcOrd="3" destOrd="0" presId="urn:microsoft.com/office/officeart/2005/8/layout/process3"/>
    <dgm:cxn modelId="{150B8F92-87F0-4BA9-B825-FAA3D426A4A3}" type="presParOf" srcId="{2B40EACA-88B3-4395-B9CD-6C4A5CE662D7}" destId="{6975ED32-B778-488D-8FDE-43039FC98E25}" srcOrd="0" destOrd="0" presId="urn:microsoft.com/office/officeart/2005/8/layout/process3"/>
    <dgm:cxn modelId="{451AFFE4-C4AA-4021-8C34-22AAE3CCF004}" type="presParOf" srcId="{D1E20FBC-AD29-4D45-8176-AD79772F89A1}" destId="{4CDBF259-A8E7-41D6-9BD4-EF4DF9AD16EF}" srcOrd="4" destOrd="0" presId="urn:microsoft.com/office/officeart/2005/8/layout/process3"/>
    <dgm:cxn modelId="{D4D992BC-0424-469B-B6C0-DFFC209EC4DC}" type="presParOf" srcId="{4CDBF259-A8E7-41D6-9BD4-EF4DF9AD16EF}" destId="{047AA29F-BF37-466D-B2A7-358F41D8AD8C}" srcOrd="0" destOrd="0" presId="urn:microsoft.com/office/officeart/2005/8/layout/process3"/>
    <dgm:cxn modelId="{A1F217B7-6C2B-4C81-9C8C-54C701FA1CFE}" type="presParOf" srcId="{4CDBF259-A8E7-41D6-9BD4-EF4DF9AD16EF}" destId="{488F709A-88EB-49F6-A868-FFA8D6B6C873}" srcOrd="1" destOrd="0" presId="urn:microsoft.com/office/officeart/2005/8/layout/process3"/>
    <dgm:cxn modelId="{971621A7-D81E-4BBA-9955-572F2595A335}" type="presParOf" srcId="{4CDBF259-A8E7-41D6-9BD4-EF4DF9AD16EF}" destId="{14ED8752-E5ED-4DF4-B39C-DE2E82CB929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FA0E0C-F5A6-46CD-A875-9CF1380DA66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D8F247FB-0CB2-49E0-913D-D02F0FC472AE}">
      <dgm:prSet phldrT="[Text]" custT="1"/>
      <dgm:spPr/>
      <dgm:t>
        <a:bodyPr/>
        <a:lstStyle/>
        <a:p>
          <a:r>
            <a:rPr lang="en-US" sz="3600" dirty="0" smtClean="0"/>
            <a:t>When is FPIC required?</a:t>
          </a:r>
          <a:endParaRPr lang="en-US" sz="3600" dirty="0"/>
        </a:p>
      </dgm:t>
    </dgm:pt>
    <dgm:pt modelId="{02CE2308-5801-4A24-A911-145816E83574}" type="parTrans" cxnId="{4493493A-7E30-4986-B00A-2D23CE63B4E3}">
      <dgm:prSet/>
      <dgm:spPr/>
      <dgm:t>
        <a:bodyPr/>
        <a:lstStyle/>
        <a:p>
          <a:endParaRPr lang="en-US"/>
        </a:p>
      </dgm:t>
    </dgm:pt>
    <dgm:pt modelId="{1B0FF22F-2856-4EB9-9F8C-015A7A15132E}" type="sibTrans" cxnId="{4493493A-7E30-4986-B00A-2D23CE63B4E3}">
      <dgm:prSet/>
      <dgm:spPr/>
      <dgm:t>
        <a:bodyPr/>
        <a:lstStyle/>
        <a:p>
          <a:endParaRPr lang="en-US"/>
        </a:p>
      </dgm:t>
    </dgm:pt>
    <dgm:pt modelId="{990BDB14-354A-4197-AC6C-E150277A49F7}">
      <dgm:prSet phldrT="[Text]" custT="1"/>
      <dgm:spPr/>
      <dgm:t>
        <a:bodyPr/>
        <a:lstStyle/>
        <a:p>
          <a:r>
            <a:rPr lang="en-US" sz="2400" dirty="0" smtClean="0"/>
            <a:t>Does the proposed activity or policy significantly impact the  lands, territories and/or resources of IPs or FDCs?</a:t>
          </a:r>
          <a:endParaRPr lang="en-US" sz="2400" dirty="0"/>
        </a:p>
      </dgm:t>
    </dgm:pt>
    <dgm:pt modelId="{AD75F9E7-E904-4113-B13F-2275C5B2EAD0}" type="parTrans" cxnId="{2E06C1F8-15FE-4878-A949-873B9185825F}">
      <dgm:prSet/>
      <dgm:spPr/>
      <dgm:t>
        <a:bodyPr/>
        <a:lstStyle/>
        <a:p>
          <a:endParaRPr lang="en-US"/>
        </a:p>
      </dgm:t>
    </dgm:pt>
    <dgm:pt modelId="{65F7E86E-5D79-4292-BBAE-CF8F9305DDEC}" type="sibTrans" cxnId="{2E06C1F8-15FE-4878-A949-873B9185825F}">
      <dgm:prSet/>
      <dgm:spPr/>
      <dgm:t>
        <a:bodyPr/>
        <a:lstStyle/>
        <a:p>
          <a:endParaRPr lang="en-US"/>
        </a:p>
      </dgm:t>
    </dgm:pt>
    <dgm:pt modelId="{6D5BADA0-65E3-4ED6-A4F0-B88F37B5C5DD}">
      <dgm:prSet phldrT="[Text]" custT="1"/>
      <dgm:spPr/>
      <dgm:t>
        <a:bodyPr/>
        <a:lstStyle/>
        <a:p>
          <a:r>
            <a:rPr lang="en-US" sz="3600" dirty="0" smtClean="0"/>
            <a:t>What level is FPIC applied?</a:t>
          </a:r>
          <a:endParaRPr lang="en-US" sz="3600" dirty="0"/>
        </a:p>
      </dgm:t>
    </dgm:pt>
    <dgm:pt modelId="{9889FC71-35AC-4B27-9700-9F2DACABA15B}" type="parTrans" cxnId="{347F2527-BEF9-450F-B203-FF3624DD4B9D}">
      <dgm:prSet/>
      <dgm:spPr/>
      <dgm:t>
        <a:bodyPr/>
        <a:lstStyle/>
        <a:p>
          <a:endParaRPr lang="en-US"/>
        </a:p>
      </dgm:t>
    </dgm:pt>
    <dgm:pt modelId="{5F73E809-E374-4559-A44C-E2865A765688}" type="sibTrans" cxnId="{347F2527-BEF9-450F-B203-FF3624DD4B9D}">
      <dgm:prSet/>
      <dgm:spPr/>
      <dgm:t>
        <a:bodyPr/>
        <a:lstStyle/>
        <a:p>
          <a:endParaRPr lang="en-US"/>
        </a:p>
      </dgm:t>
    </dgm:pt>
    <dgm:pt modelId="{7B7FDB06-A6ED-4D97-8904-BCFA0EC64739}">
      <dgm:prSet phldrT="[Text]" custT="1"/>
      <dgm:spPr/>
      <dgm:t>
        <a:bodyPr/>
        <a:lstStyle/>
        <a:p>
          <a:r>
            <a:rPr lang="en-US" sz="2400" b="1" dirty="0" smtClean="0"/>
            <a:t>Community:</a:t>
          </a:r>
          <a:r>
            <a:rPr lang="en-US" sz="2400" dirty="0" smtClean="0"/>
            <a:t> specific proposed activity</a:t>
          </a:r>
          <a:endParaRPr lang="en-US" sz="2400" dirty="0"/>
        </a:p>
      </dgm:t>
    </dgm:pt>
    <dgm:pt modelId="{AB1665A6-998E-4A8F-A32C-7B097F09AC3F}" type="parTrans" cxnId="{57214546-DD85-49D3-ADBC-8694E8B2AF9A}">
      <dgm:prSet/>
      <dgm:spPr/>
      <dgm:t>
        <a:bodyPr/>
        <a:lstStyle/>
        <a:p>
          <a:endParaRPr lang="en-US"/>
        </a:p>
      </dgm:t>
    </dgm:pt>
    <dgm:pt modelId="{95A09EB3-E243-4345-8D2A-7706D4DE65EF}" type="sibTrans" cxnId="{57214546-DD85-49D3-ADBC-8694E8B2AF9A}">
      <dgm:prSet/>
      <dgm:spPr/>
      <dgm:t>
        <a:bodyPr/>
        <a:lstStyle/>
        <a:p>
          <a:endParaRPr lang="en-US"/>
        </a:p>
      </dgm:t>
    </dgm:pt>
    <dgm:pt modelId="{9C7C9EC4-38D2-49F1-8781-52D0440F26F0}">
      <dgm:prSet phldrT="[Text]" custT="1"/>
      <dgm:spPr/>
      <dgm:t>
        <a:bodyPr/>
        <a:lstStyle/>
        <a:p>
          <a:r>
            <a:rPr lang="en-US" sz="2400" b="1" dirty="0" smtClean="0"/>
            <a:t>National: </a:t>
          </a:r>
          <a:r>
            <a:rPr lang="en-US" sz="2400" dirty="0" smtClean="0"/>
            <a:t>policy, legislative, administrative</a:t>
          </a:r>
        </a:p>
        <a:p>
          <a:r>
            <a:rPr lang="en-US" sz="2400" dirty="0" smtClean="0"/>
            <a:t>(through IPs representative body)</a:t>
          </a:r>
          <a:endParaRPr lang="en-US" sz="2400" dirty="0"/>
        </a:p>
      </dgm:t>
    </dgm:pt>
    <dgm:pt modelId="{C6D161A0-554F-4DD0-9895-4AA461E495A9}" type="parTrans" cxnId="{6B5674A9-2275-4909-BAC9-3E2856FD110F}">
      <dgm:prSet/>
      <dgm:spPr/>
      <dgm:t>
        <a:bodyPr/>
        <a:lstStyle/>
        <a:p>
          <a:endParaRPr lang="en-US"/>
        </a:p>
      </dgm:t>
    </dgm:pt>
    <dgm:pt modelId="{EA13C6E7-4033-4D48-AE50-543998E6A28E}" type="sibTrans" cxnId="{6B5674A9-2275-4909-BAC9-3E2856FD110F}">
      <dgm:prSet/>
      <dgm:spPr/>
      <dgm:t>
        <a:bodyPr/>
        <a:lstStyle/>
        <a:p>
          <a:endParaRPr lang="en-US"/>
        </a:p>
      </dgm:t>
    </dgm:pt>
    <dgm:pt modelId="{9CB79901-A9B1-4D02-9078-23D1F3DC5ED2}" type="pres">
      <dgm:prSet presAssocID="{04FA0E0C-F5A6-46CD-A875-9CF1380DA66A}" presName="diagram" presStyleCnt="0">
        <dgm:presLayoutVars>
          <dgm:chPref val="1"/>
          <dgm:dir/>
          <dgm:animOne val="branch"/>
          <dgm:animLvl val="lvl"/>
          <dgm:resizeHandles/>
        </dgm:presLayoutVars>
      </dgm:prSet>
      <dgm:spPr/>
      <dgm:t>
        <a:bodyPr/>
        <a:lstStyle/>
        <a:p>
          <a:endParaRPr lang="en-US"/>
        </a:p>
      </dgm:t>
    </dgm:pt>
    <dgm:pt modelId="{0D7B22A1-B783-46D3-8192-36FFC696316B}" type="pres">
      <dgm:prSet presAssocID="{D8F247FB-0CB2-49E0-913D-D02F0FC472AE}" presName="root" presStyleCnt="0"/>
      <dgm:spPr/>
    </dgm:pt>
    <dgm:pt modelId="{3DC181AA-39E1-4B69-B3AD-E32BDA21E932}" type="pres">
      <dgm:prSet presAssocID="{D8F247FB-0CB2-49E0-913D-D02F0FC472AE}" presName="rootComposite" presStyleCnt="0"/>
      <dgm:spPr/>
    </dgm:pt>
    <dgm:pt modelId="{A12E057E-096C-4C2B-9EB3-E708CA3E4518}" type="pres">
      <dgm:prSet presAssocID="{D8F247FB-0CB2-49E0-913D-D02F0FC472AE}" presName="rootText" presStyleLbl="node1" presStyleIdx="0" presStyleCnt="2"/>
      <dgm:spPr/>
      <dgm:t>
        <a:bodyPr/>
        <a:lstStyle/>
        <a:p>
          <a:endParaRPr lang="en-US"/>
        </a:p>
      </dgm:t>
    </dgm:pt>
    <dgm:pt modelId="{C0B77DD1-72B9-4911-B65C-3A91FB36AB5F}" type="pres">
      <dgm:prSet presAssocID="{D8F247FB-0CB2-49E0-913D-D02F0FC472AE}" presName="rootConnector" presStyleLbl="node1" presStyleIdx="0" presStyleCnt="2"/>
      <dgm:spPr/>
      <dgm:t>
        <a:bodyPr/>
        <a:lstStyle/>
        <a:p>
          <a:endParaRPr lang="en-US"/>
        </a:p>
      </dgm:t>
    </dgm:pt>
    <dgm:pt modelId="{24E1865D-B089-41BA-A989-35EE5D654F49}" type="pres">
      <dgm:prSet presAssocID="{D8F247FB-0CB2-49E0-913D-D02F0FC472AE}" presName="childShape" presStyleCnt="0"/>
      <dgm:spPr/>
    </dgm:pt>
    <dgm:pt modelId="{BB65B1A3-6082-4D62-B95C-3182BD6D07D5}" type="pres">
      <dgm:prSet presAssocID="{AD75F9E7-E904-4113-B13F-2275C5B2EAD0}" presName="Name13" presStyleLbl="parChTrans1D2" presStyleIdx="0" presStyleCnt="3"/>
      <dgm:spPr/>
      <dgm:t>
        <a:bodyPr/>
        <a:lstStyle/>
        <a:p>
          <a:endParaRPr lang="en-US"/>
        </a:p>
      </dgm:t>
    </dgm:pt>
    <dgm:pt modelId="{17FFF3E8-BD23-45A2-9BA3-3B9FC06FB3F4}" type="pres">
      <dgm:prSet presAssocID="{990BDB14-354A-4197-AC6C-E150277A49F7}" presName="childText" presStyleLbl="bgAcc1" presStyleIdx="0" presStyleCnt="3" custScaleY="240684">
        <dgm:presLayoutVars>
          <dgm:bulletEnabled val="1"/>
        </dgm:presLayoutVars>
      </dgm:prSet>
      <dgm:spPr/>
      <dgm:t>
        <a:bodyPr/>
        <a:lstStyle/>
        <a:p>
          <a:endParaRPr lang="en-US"/>
        </a:p>
      </dgm:t>
    </dgm:pt>
    <dgm:pt modelId="{B713E77F-CFBD-4239-846E-7F4C5ED82C73}" type="pres">
      <dgm:prSet presAssocID="{6D5BADA0-65E3-4ED6-A4F0-B88F37B5C5DD}" presName="root" presStyleCnt="0"/>
      <dgm:spPr/>
    </dgm:pt>
    <dgm:pt modelId="{55D3427F-168F-487E-9DD5-BB70F724C12E}" type="pres">
      <dgm:prSet presAssocID="{6D5BADA0-65E3-4ED6-A4F0-B88F37B5C5DD}" presName="rootComposite" presStyleCnt="0"/>
      <dgm:spPr/>
    </dgm:pt>
    <dgm:pt modelId="{C588A97E-EDE2-4B82-B037-139ADF646B00}" type="pres">
      <dgm:prSet presAssocID="{6D5BADA0-65E3-4ED6-A4F0-B88F37B5C5DD}" presName="rootText" presStyleLbl="node1" presStyleIdx="1" presStyleCnt="2"/>
      <dgm:spPr/>
      <dgm:t>
        <a:bodyPr/>
        <a:lstStyle/>
        <a:p>
          <a:endParaRPr lang="en-US"/>
        </a:p>
      </dgm:t>
    </dgm:pt>
    <dgm:pt modelId="{DFA53D1A-2A67-4197-9B64-DA907073B8E1}" type="pres">
      <dgm:prSet presAssocID="{6D5BADA0-65E3-4ED6-A4F0-B88F37B5C5DD}" presName="rootConnector" presStyleLbl="node1" presStyleIdx="1" presStyleCnt="2"/>
      <dgm:spPr/>
      <dgm:t>
        <a:bodyPr/>
        <a:lstStyle/>
        <a:p>
          <a:endParaRPr lang="en-US"/>
        </a:p>
      </dgm:t>
    </dgm:pt>
    <dgm:pt modelId="{8F613D17-2B2C-4411-A3F3-76F22CC649C0}" type="pres">
      <dgm:prSet presAssocID="{6D5BADA0-65E3-4ED6-A4F0-B88F37B5C5DD}" presName="childShape" presStyleCnt="0"/>
      <dgm:spPr/>
    </dgm:pt>
    <dgm:pt modelId="{D841260B-0A2F-4D7B-AC63-8F6DDF871893}" type="pres">
      <dgm:prSet presAssocID="{AB1665A6-998E-4A8F-A32C-7B097F09AC3F}" presName="Name13" presStyleLbl="parChTrans1D2" presStyleIdx="1" presStyleCnt="3"/>
      <dgm:spPr/>
      <dgm:t>
        <a:bodyPr/>
        <a:lstStyle/>
        <a:p>
          <a:endParaRPr lang="en-US"/>
        </a:p>
      </dgm:t>
    </dgm:pt>
    <dgm:pt modelId="{1256CE50-3C1E-43F2-9834-C885E7417C46}" type="pres">
      <dgm:prSet presAssocID="{7B7FDB06-A6ED-4D97-8904-BCFA0EC64739}" presName="childText" presStyleLbl="bgAcc1" presStyleIdx="1" presStyleCnt="3" custScaleX="127549" custScaleY="117831" custLinFactNeighborY="-20164">
        <dgm:presLayoutVars>
          <dgm:bulletEnabled val="1"/>
        </dgm:presLayoutVars>
      </dgm:prSet>
      <dgm:spPr/>
      <dgm:t>
        <a:bodyPr/>
        <a:lstStyle/>
        <a:p>
          <a:endParaRPr lang="en-US"/>
        </a:p>
      </dgm:t>
    </dgm:pt>
    <dgm:pt modelId="{C03C3B04-061E-49A8-A4B9-0F5EFBCCA8D1}" type="pres">
      <dgm:prSet presAssocID="{C6D161A0-554F-4DD0-9895-4AA461E495A9}" presName="Name13" presStyleLbl="parChTrans1D2" presStyleIdx="2" presStyleCnt="3"/>
      <dgm:spPr/>
      <dgm:t>
        <a:bodyPr/>
        <a:lstStyle/>
        <a:p>
          <a:endParaRPr lang="en-US"/>
        </a:p>
      </dgm:t>
    </dgm:pt>
    <dgm:pt modelId="{C9D85EA1-43EF-4753-B9FA-BA368137CBD3}" type="pres">
      <dgm:prSet presAssocID="{9C7C9EC4-38D2-49F1-8781-52D0440F26F0}" presName="childText" presStyleLbl="bgAcc1" presStyleIdx="2" presStyleCnt="3" custScaleX="127549" custScaleY="132590" custLinFactNeighborY="-6413">
        <dgm:presLayoutVars>
          <dgm:bulletEnabled val="1"/>
        </dgm:presLayoutVars>
      </dgm:prSet>
      <dgm:spPr/>
      <dgm:t>
        <a:bodyPr/>
        <a:lstStyle/>
        <a:p>
          <a:endParaRPr lang="en-US"/>
        </a:p>
      </dgm:t>
    </dgm:pt>
  </dgm:ptLst>
  <dgm:cxnLst>
    <dgm:cxn modelId="{381F26BC-163C-4C6A-8938-047902546517}" type="presOf" srcId="{6D5BADA0-65E3-4ED6-A4F0-B88F37B5C5DD}" destId="{DFA53D1A-2A67-4197-9B64-DA907073B8E1}" srcOrd="1" destOrd="0" presId="urn:microsoft.com/office/officeart/2005/8/layout/hierarchy3"/>
    <dgm:cxn modelId="{55B5DB0C-28E6-4667-849B-B7EDA119018D}" type="presOf" srcId="{7B7FDB06-A6ED-4D97-8904-BCFA0EC64739}" destId="{1256CE50-3C1E-43F2-9834-C885E7417C46}" srcOrd="0" destOrd="0" presId="urn:microsoft.com/office/officeart/2005/8/layout/hierarchy3"/>
    <dgm:cxn modelId="{CA3C4611-1AC8-4465-8A38-8869B729C0FA}" type="presOf" srcId="{D8F247FB-0CB2-49E0-913D-D02F0FC472AE}" destId="{C0B77DD1-72B9-4911-B65C-3A91FB36AB5F}" srcOrd="1" destOrd="0" presId="urn:microsoft.com/office/officeart/2005/8/layout/hierarchy3"/>
    <dgm:cxn modelId="{92CE70EA-2B26-46ED-B15F-9618026732CE}" type="presOf" srcId="{9C7C9EC4-38D2-49F1-8781-52D0440F26F0}" destId="{C9D85EA1-43EF-4753-B9FA-BA368137CBD3}" srcOrd="0" destOrd="0" presId="urn:microsoft.com/office/officeart/2005/8/layout/hierarchy3"/>
    <dgm:cxn modelId="{57214546-DD85-49D3-ADBC-8694E8B2AF9A}" srcId="{6D5BADA0-65E3-4ED6-A4F0-B88F37B5C5DD}" destId="{7B7FDB06-A6ED-4D97-8904-BCFA0EC64739}" srcOrd="0" destOrd="0" parTransId="{AB1665A6-998E-4A8F-A32C-7B097F09AC3F}" sibTransId="{95A09EB3-E243-4345-8D2A-7706D4DE65EF}"/>
    <dgm:cxn modelId="{347F2527-BEF9-450F-B203-FF3624DD4B9D}" srcId="{04FA0E0C-F5A6-46CD-A875-9CF1380DA66A}" destId="{6D5BADA0-65E3-4ED6-A4F0-B88F37B5C5DD}" srcOrd="1" destOrd="0" parTransId="{9889FC71-35AC-4B27-9700-9F2DACABA15B}" sibTransId="{5F73E809-E374-4559-A44C-E2865A765688}"/>
    <dgm:cxn modelId="{B63A94F6-A565-42FF-B47E-450F83177A99}" type="presOf" srcId="{AB1665A6-998E-4A8F-A32C-7B097F09AC3F}" destId="{D841260B-0A2F-4D7B-AC63-8F6DDF871893}" srcOrd="0" destOrd="0" presId="urn:microsoft.com/office/officeart/2005/8/layout/hierarchy3"/>
    <dgm:cxn modelId="{8C0E91D1-F9F1-4715-B1E4-B9220B5D6787}" type="presOf" srcId="{D8F247FB-0CB2-49E0-913D-D02F0FC472AE}" destId="{A12E057E-096C-4C2B-9EB3-E708CA3E4518}" srcOrd="0" destOrd="0" presId="urn:microsoft.com/office/officeart/2005/8/layout/hierarchy3"/>
    <dgm:cxn modelId="{1C711BBD-EF06-4517-B9A6-2E6BC559CB34}" type="presOf" srcId="{6D5BADA0-65E3-4ED6-A4F0-B88F37B5C5DD}" destId="{C588A97E-EDE2-4B82-B037-139ADF646B00}" srcOrd="0" destOrd="0" presId="urn:microsoft.com/office/officeart/2005/8/layout/hierarchy3"/>
    <dgm:cxn modelId="{920600DD-F72F-40B5-860B-5A1F4154D640}" type="presOf" srcId="{990BDB14-354A-4197-AC6C-E150277A49F7}" destId="{17FFF3E8-BD23-45A2-9BA3-3B9FC06FB3F4}" srcOrd="0" destOrd="0" presId="urn:microsoft.com/office/officeart/2005/8/layout/hierarchy3"/>
    <dgm:cxn modelId="{D0E21CC5-52CF-4A57-951E-596D7E5D89CF}" type="presOf" srcId="{04FA0E0C-F5A6-46CD-A875-9CF1380DA66A}" destId="{9CB79901-A9B1-4D02-9078-23D1F3DC5ED2}" srcOrd="0" destOrd="0" presId="urn:microsoft.com/office/officeart/2005/8/layout/hierarchy3"/>
    <dgm:cxn modelId="{6B5674A9-2275-4909-BAC9-3E2856FD110F}" srcId="{6D5BADA0-65E3-4ED6-A4F0-B88F37B5C5DD}" destId="{9C7C9EC4-38D2-49F1-8781-52D0440F26F0}" srcOrd="1" destOrd="0" parTransId="{C6D161A0-554F-4DD0-9895-4AA461E495A9}" sibTransId="{EA13C6E7-4033-4D48-AE50-543998E6A28E}"/>
    <dgm:cxn modelId="{B49409D1-065C-484C-A688-B55D6E38A720}" type="presOf" srcId="{C6D161A0-554F-4DD0-9895-4AA461E495A9}" destId="{C03C3B04-061E-49A8-A4B9-0F5EFBCCA8D1}" srcOrd="0" destOrd="0" presId="urn:microsoft.com/office/officeart/2005/8/layout/hierarchy3"/>
    <dgm:cxn modelId="{2E06C1F8-15FE-4878-A949-873B9185825F}" srcId="{D8F247FB-0CB2-49E0-913D-D02F0FC472AE}" destId="{990BDB14-354A-4197-AC6C-E150277A49F7}" srcOrd="0" destOrd="0" parTransId="{AD75F9E7-E904-4113-B13F-2275C5B2EAD0}" sibTransId="{65F7E86E-5D79-4292-BBAE-CF8F9305DDEC}"/>
    <dgm:cxn modelId="{6B52A6D2-B271-4DF3-B0E5-740B33A7161B}" type="presOf" srcId="{AD75F9E7-E904-4113-B13F-2275C5B2EAD0}" destId="{BB65B1A3-6082-4D62-B95C-3182BD6D07D5}" srcOrd="0" destOrd="0" presId="urn:microsoft.com/office/officeart/2005/8/layout/hierarchy3"/>
    <dgm:cxn modelId="{4493493A-7E30-4986-B00A-2D23CE63B4E3}" srcId="{04FA0E0C-F5A6-46CD-A875-9CF1380DA66A}" destId="{D8F247FB-0CB2-49E0-913D-D02F0FC472AE}" srcOrd="0" destOrd="0" parTransId="{02CE2308-5801-4A24-A911-145816E83574}" sibTransId="{1B0FF22F-2856-4EB9-9F8C-015A7A15132E}"/>
    <dgm:cxn modelId="{22F233F3-9CF7-453A-8469-E1CEAEE3241E}" type="presParOf" srcId="{9CB79901-A9B1-4D02-9078-23D1F3DC5ED2}" destId="{0D7B22A1-B783-46D3-8192-36FFC696316B}" srcOrd="0" destOrd="0" presId="urn:microsoft.com/office/officeart/2005/8/layout/hierarchy3"/>
    <dgm:cxn modelId="{50AE3CC5-107B-4D45-BF9F-651A417D15EC}" type="presParOf" srcId="{0D7B22A1-B783-46D3-8192-36FFC696316B}" destId="{3DC181AA-39E1-4B69-B3AD-E32BDA21E932}" srcOrd="0" destOrd="0" presId="urn:microsoft.com/office/officeart/2005/8/layout/hierarchy3"/>
    <dgm:cxn modelId="{2706E19C-FCCD-46EE-87C6-B6E5A1EF7D24}" type="presParOf" srcId="{3DC181AA-39E1-4B69-B3AD-E32BDA21E932}" destId="{A12E057E-096C-4C2B-9EB3-E708CA3E4518}" srcOrd="0" destOrd="0" presId="urn:microsoft.com/office/officeart/2005/8/layout/hierarchy3"/>
    <dgm:cxn modelId="{B38606C7-81AD-4E93-9016-049C7D61C1C0}" type="presParOf" srcId="{3DC181AA-39E1-4B69-B3AD-E32BDA21E932}" destId="{C0B77DD1-72B9-4911-B65C-3A91FB36AB5F}" srcOrd="1" destOrd="0" presId="urn:microsoft.com/office/officeart/2005/8/layout/hierarchy3"/>
    <dgm:cxn modelId="{83A22B6D-9E99-4DDB-BEC8-78876BFC0D54}" type="presParOf" srcId="{0D7B22A1-B783-46D3-8192-36FFC696316B}" destId="{24E1865D-B089-41BA-A989-35EE5D654F49}" srcOrd="1" destOrd="0" presId="urn:microsoft.com/office/officeart/2005/8/layout/hierarchy3"/>
    <dgm:cxn modelId="{9557DFC7-61F3-4BAB-92FF-84576B1B5BC9}" type="presParOf" srcId="{24E1865D-B089-41BA-A989-35EE5D654F49}" destId="{BB65B1A3-6082-4D62-B95C-3182BD6D07D5}" srcOrd="0" destOrd="0" presId="urn:microsoft.com/office/officeart/2005/8/layout/hierarchy3"/>
    <dgm:cxn modelId="{65BA673A-44B2-4677-ABE3-3AE97DCDC52B}" type="presParOf" srcId="{24E1865D-B089-41BA-A989-35EE5D654F49}" destId="{17FFF3E8-BD23-45A2-9BA3-3B9FC06FB3F4}" srcOrd="1" destOrd="0" presId="urn:microsoft.com/office/officeart/2005/8/layout/hierarchy3"/>
    <dgm:cxn modelId="{B35CF00E-E9E0-4C1A-A030-096E09610912}" type="presParOf" srcId="{9CB79901-A9B1-4D02-9078-23D1F3DC5ED2}" destId="{B713E77F-CFBD-4239-846E-7F4C5ED82C73}" srcOrd="1" destOrd="0" presId="urn:microsoft.com/office/officeart/2005/8/layout/hierarchy3"/>
    <dgm:cxn modelId="{A304E23F-19D4-4215-9210-A5261ED015A2}" type="presParOf" srcId="{B713E77F-CFBD-4239-846E-7F4C5ED82C73}" destId="{55D3427F-168F-487E-9DD5-BB70F724C12E}" srcOrd="0" destOrd="0" presId="urn:microsoft.com/office/officeart/2005/8/layout/hierarchy3"/>
    <dgm:cxn modelId="{A1B78B7A-3AA9-42B0-8D15-22BB8880EA33}" type="presParOf" srcId="{55D3427F-168F-487E-9DD5-BB70F724C12E}" destId="{C588A97E-EDE2-4B82-B037-139ADF646B00}" srcOrd="0" destOrd="0" presId="urn:microsoft.com/office/officeart/2005/8/layout/hierarchy3"/>
    <dgm:cxn modelId="{088743A8-FB02-4633-A631-D4ACBACAFC04}" type="presParOf" srcId="{55D3427F-168F-487E-9DD5-BB70F724C12E}" destId="{DFA53D1A-2A67-4197-9B64-DA907073B8E1}" srcOrd="1" destOrd="0" presId="urn:microsoft.com/office/officeart/2005/8/layout/hierarchy3"/>
    <dgm:cxn modelId="{C2347059-9AC1-479C-81A2-CF6851463455}" type="presParOf" srcId="{B713E77F-CFBD-4239-846E-7F4C5ED82C73}" destId="{8F613D17-2B2C-4411-A3F3-76F22CC649C0}" srcOrd="1" destOrd="0" presId="urn:microsoft.com/office/officeart/2005/8/layout/hierarchy3"/>
    <dgm:cxn modelId="{94F04E3D-FBB6-49C4-9F02-6F469F88D8D1}" type="presParOf" srcId="{8F613D17-2B2C-4411-A3F3-76F22CC649C0}" destId="{D841260B-0A2F-4D7B-AC63-8F6DDF871893}" srcOrd="0" destOrd="0" presId="urn:microsoft.com/office/officeart/2005/8/layout/hierarchy3"/>
    <dgm:cxn modelId="{1DE09B38-AC75-40FA-9B0B-E0528FD77CE8}" type="presParOf" srcId="{8F613D17-2B2C-4411-A3F3-76F22CC649C0}" destId="{1256CE50-3C1E-43F2-9834-C885E7417C46}" srcOrd="1" destOrd="0" presId="urn:microsoft.com/office/officeart/2005/8/layout/hierarchy3"/>
    <dgm:cxn modelId="{8C24E934-F2C7-49E3-BC1E-AEFFD96C8C81}" type="presParOf" srcId="{8F613D17-2B2C-4411-A3F3-76F22CC649C0}" destId="{C03C3B04-061E-49A8-A4B9-0F5EFBCCA8D1}" srcOrd="2" destOrd="0" presId="urn:microsoft.com/office/officeart/2005/8/layout/hierarchy3"/>
    <dgm:cxn modelId="{74B2C0E5-169A-47A9-BEC2-388237B79243}" type="presParOf" srcId="{8F613D17-2B2C-4411-A3F3-76F22CC649C0}" destId="{C9D85EA1-43EF-4753-B9FA-BA368137CBD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324755-887B-435A-9683-2ED72542C64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B9F8E75-1753-43FA-AC04-81A74D8920FE}">
      <dgm:prSet phldrT="[Text]" custT="1"/>
      <dgm:spPr/>
      <dgm:t>
        <a:bodyPr/>
        <a:lstStyle/>
        <a:p>
          <a:r>
            <a:rPr lang="en-US" sz="2400" dirty="0" smtClean="0"/>
            <a:t>Indigenous Peoples</a:t>
          </a:r>
          <a:endParaRPr lang="en-US" sz="2400" dirty="0"/>
        </a:p>
      </dgm:t>
    </dgm:pt>
    <dgm:pt modelId="{C5CFF267-33E1-4968-A7CD-0858AA8EB0F9}" type="parTrans" cxnId="{A4E98685-7D19-4065-A08B-3DC6D684507B}">
      <dgm:prSet/>
      <dgm:spPr/>
      <dgm:t>
        <a:bodyPr/>
        <a:lstStyle/>
        <a:p>
          <a:endParaRPr lang="en-US"/>
        </a:p>
      </dgm:t>
    </dgm:pt>
    <dgm:pt modelId="{CCBE806A-4C14-4BF4-9604-F545E8F21005}" type="sibTrans" cxnId="{A4E98685-7D19-4065-A08B-3DC6D684507B}">
      <dgm:prSet/>
      <dgm:spPr/>
      <dgm:t>
        <a:bodyPr/>
        <a:lstStyle/>
        <a:p>
          <a:endParaRPr lang="en-US"/>
        </a:p>
      </dgm:t>
    </dgm:pt>
    <dgm:pt modelId="{60B63FDB-DD95-4E54-815F-5001FBB6E1F8}">
      <dgm:prSet phldrT="[Text]"/>
      <dgm:spPr/>
      <dgm:t>
        <a:bodyPr/>
        <a:lstStyle/>
        <a:p>
          <a:r>
            <a:rPr lang="en-US" dirty="0" smtClean="0"/>
            <a:t>Forest dependent communities</a:t>
          </a:r>
          <a:endParaRPr lang="en-US" dirty="0"/>
        </a:p>
      </dgm:t>
    </dgm:pt>
    <dgm:pt modelId="{0E2C9DB1-FE39-4142-AEED-D518131B1895}" type="parTrans" cxnId="{D9FA0CEC-FA13-4A11-8F62-BFF0D2AAAA31}">
      <dgm:prSet/>
      <dgm:spPr/>
      <dgm:t>
        <a:bodyPr/>
        <a:lstStyle/>
        <a:p>
          <a:endParaRPr lang="en-US"/>
        </a:p>
      </dgm:t>
    </dgm:pt>
    <dgm:pt modelId="{D891D52A-ABDA-4ADB-A09E-49E800E731C6}" type="sibTrans" cxnId="{D9FA0CEC-FA13-4A11-8F62-BFF0D2AAAA31}">
      <dgm:prSet/>
      <dgm:spPr/>
      <dgm:t>
        <a:bodyPr/>
        <a:lstStyle/>
        <a:p>
          <a:endParaRPr lang="en-US"/>
        </a:p>
      </dgm:t>
    </dgm:pt>
    <dgm:pt modelId="{B2BCCD7E-E15C-4A92-AC6A-793D0E3F0C49}">
      <dgm:prSet phldrT="[Text]"/>
      <dgm:spPr/>
      <dgm:t>
        <a:bodyPr/>
        <a:lstStyle/>
        <a:p>
          <a:r>
            <a:rPr lang="en-US" dirty="0" smtClean="0"/>
            <a:t>Rights holders?</a:t>
          </a:r>
          <a:endParaRPr lang="en-US" dirty="0"/>
        </a:p>
      </dgm:t>
    </dgm:pt>
    <dgm:pt modelId="{A822BDB8-2285-4AD5-9464-9CEBE0434F85}" type="parTrans" cxnId="{3A58F3F8-5DE1-44B2-A4BE-4CB830E38E2B}">
      <dgm:prSet/>
      <dgm:spPr/>
      <dgm:t>
        <a:bodyPr/>
        <a:lstStyle/>
        <a:p>
          <a:endParaRPr lang="en-US"/>
        </a:p>
      </dgm:t>
    </dgm:pt>
    <dgm:pt modelId="{4C844545-F030-47A3-9F8B-63CC901E9ECB}" type="sibTrans" cxnId="{3A58F3F8-5DE1-44B2-A4BE-4CB830E38E2B}">
      <dgm:prSet/>
      <dgm:spPr/>
      <dgm:t>
        <a:bodyPr/>
        <a:lstStyle/>
        <a:p>
          <a:endParaRPr lang="en-US"/>
        </a:p>
      </dgm:t>
    </dgm:pt>
    <dgm:pt modelId="{1CA3071A-A2CB-4305-A9D5-F779D431878C}">
      <dgm:prSet phldrT="[Text]" custT="1"/>
      <dgm:spPr/>
      <dgm:t>
        <a:bodyPr/>
        <a:lstStyle/>
        <a:p>
          <a:endParaRPr lang="en-US" sz="2400" dirty="0"/>
        </a:p>
      </dgm:t>
    </dgm:pt>
    <dgm:pt modelId="{49A08E3E-AD0B-4E31-BD18-8A1DB58F064F}" type="parTrans" cxnId="{99A8C539-A474-4EB9-80F1-2EAF72678D1A}">
      <dgm:prSet/>
      <dgm:spPr/>
      <dgm:t>
        <a:bodyPr/>
        <a:lstStyle/>
        <a:p>
          <a:endParaRPr lang="en-US"/>
        </a:p>
      </dgm:t>
    </dgm:pt>
    <dgm:pt modelId="{734A2D58-9C17-494A-9BC1-9695CCEEDA50}" type="sibTrans" cxnId="{99A8C539-A474-4EB9-80F1-2EAF72678D1A}">
      <dgm:prSet/>
      <dgm:spPr/>
      <dgm:t>
        <a:bodyPr/>
        <a:lstStyle/>
        <a:p>
          <a:endParaRPr lang="en-US"/>
        </a:p>
      </dgm:t>
    </dgm:pt>
    <dgm:pt modelId="{92B4EEF1-2531-4DDF-B877-0AB0FA695AF0}">
      <dgm:prSet phldrT="[Text]"/>
      <dgm:spPr/>
      <dgm:t>
        <a:bodyPr/>
        <a:lstStyle/>
        <a:p>
          <a:r>
            <a:rPr lang="en-US" dirty="0" smtClean="0"/>
            <a:t>Substantive rights impacted? </a:t>
          </a:r>
          <a:endParaRPr lang="en-US" dirty="0"/>
        </a:p>
      </dgm:t>
    </dgm:pt>
    <dgm:pt modelId="{1A7916D9-BBA0-46A2-B409-CF25B442CC26}" type="parTrans" cxnId="{980DC7B7-7709-4C33-B024-4518495B2A0F}">
      <dgm:prSet/>
      <dgm:spPr/>
      <dgm:t>
        <a:bodyPr/>
        <a:lstStyle/>
        <a:p>
          <a:endParaRPr lang="en-US"/>
        </a:p>
      </dgm:t>
    </dgm:pt>
    <dgm:pt modelId="{7B02921A-7ACE-4EA2-9881-557E2478EEC7}" type="sibTrans" cxnId="{980DC7B7-7709-4C33-B024-4518495B2A0F}">
      <dgm:prSet/>
      <dgm:spPr/>
      <dgm:t>
        <a:bodyPr/>
        <a:lstStyle/>
        <a:p>
          <a:endParaRPr lang="en-US"/>
        </a:p>
      </dgm:t>
    </dgm:pt>
    <dgm:pt modelId="{3FE8F5F0-E264-4F2C-A030-31147EAF8CD7}">
      <dgm:prSet phldrT="[Text]"/>
      <dgm:spPr/>
      <dgm:t>
        <a:bodyPr/>
        <a:lstStyle/>
        <a:p>
          <a:r>
            <a:rPr lang="en-US" dirty="0" smtClean="0"/>
            <a:t>Common characteristics to IPs?</a:t>
          </a:r>
          <a:endParaRPr lang="en-US" dirty="0"/>
        </a:p>
      </dgm:t>
    </dgm:pt>
    <dgm:pt modelId="{093AA56D-9585-42F4-BFB1-84C7EB99A416}" type="parTrans" cxnId="{FC41A060-5F48-4ADE-9E98-06449AF30F81}">
      <dgm:prSet/>
      <dgm:spPr/>
      <dgm:t>
        <a:bodyPr/>
        <a:lstStyle/>
        <a:p>
          <a:endParaRPr lang="en-US"/>
        </a:p>
      </dgm:t>
    </dgm:pt>
    <dgm:pt modelId="{6D1F0E98-1FA0-40C4-96DF-B79F4C0FC44D}" type="sibTrans" cxnId="{FC41A060-5F48-4ADE-9E98-06449AF30F81}">
      <dgm:prSet/>
      <dgm:spPr/>
      <dgm:t>
        <a:bodyPr/>
        <a:lstStyle/>
        <a:p>
          <a:endParaRPr lang="en-US"/>
        </a:p>
      </dgm:t>
    </dgm:pt>
    <dgm:pt modelId="{BD00F319-E691-4F7B-B652-855587B234EB}" type="pres">
      <dgm:prSet presAssocID="{5A324755-887B-435A-9683-2ED72542C640}" presName="composite" presStyleCnt="0">
        <dgm:presLayoutVars>
          <dgm:chMax val="5"/>
          <dgm:dir/>
          <dgm:animLvl val="ctr"/>
          <dgm:resizeHandles val="exact"/>
        </dgm:presLayoutVars>
      </dgm:prSet>
      <dgm:spPr/>
      <dgm:t>
        <a:bodyPr/>
        <a:lstStyle/>
        <a:p>
          <a:endParaRPr lang="en-US"/>
        </a:p>
      </dgm:t>
    </dgm:pt>
    <dgm:pt modelId="{4B87B193-EB86-4097-A630-4707E398EB47}" type="pres">
      <dgm:prSet presAssocID="{5A324755-887B-435A-9683-2ED72542C640}" presName="cycle" presStyleCnt="0"/>
      <dgm:spPr/>
    </dgm:pt>
    <dgm:pt modelId="{BEE1F08E-CD90-42CB-AB5A-5BCCC72891C0}" type="pres">
      <dgm:prSet presAssocID="{5A324755-887B-435A-9683-2ED72542C640}" presName="centerShape" presStyleCnt="0"/>
      <dgm:spPr/>
    </dgm:pt>
    <dgm:pt modelId="{F8D78EBA-1299-48B7-AE6C-71FF3622C5C0}" type="pres">
      <dgm:prSet presAssocID="{5A324755-887B-435A-9683-2ED72542C640}" presName="connSite" presStyleLbl="node1" presStyleIdx="0" presStyleCnt="3"/>
      <dgm:spPr/>
    </dgm:pt>
    <dgm:pt modelId="{0686AC91-F69D-4CEC-8C52-575EF0973087}" type="pres">
      <dgm:prSet presAssocID="{5A324755-887B-435A-9683-2ED72542C640}" presName="visible" presStyleLbl="node1" presStyleIdx="0" presStyleCnt="3"/>
      <dgm:spPr/>
    </dgm:pt>
    <dgm:pt modelId="{0C07CB18-6660-48AC-9B18-60C606D01129}" type="pres">
      <dgm:prSet presAssocID="{C5CFF267-33E1-4968-A7CD-0858AA8EB0F9}" presName="Name25" presStyleLbl="parChTrans1D1" presStyleIdx="0" presStyleCnt="2"/>
      <dgm:spPr/>
      <dgm:t>
        <a:bodyPr/>
        <a:lstStyle/>
        <a:p>
          <a:endParaRPr lang="en-US"/>
        </a:p>
      </dgm:t>
    </dgm:pt>
    <dgm:pt modelId="{D3E07717-83C8-446C-9526-2FF2032C20E5}" type="pres">
      <dgm:prSet presAssocID="{9B9F8E75-1753-43FA-AC04-81A74D8920FE}" presName="node" presStyleCnt="0"/>
      <dgm:spPr/>
    </dgm:pt>
    <dgm:pt modelId="{48D36101-9808-447F-81D5-8930A3DBBEC2}" type="pres">
      <dgm:prSet presAssocID="{9B9F8E75-1753-43FA-AC04-81A74D8920FE}" presName="parentNode" presStyleLbl="node1" presStyleIdx="1" presStyleCnt="3" custScaleX="127196" custScaleY="128022" custLinFactNeighborX="528" custLinFactNeighborY="6928">
        <dgm:presLayoutVars>
          <dgm:chMax val="1"/>
          <dgm:bulletEnabled val="1"/>
        </dgm:presLayoutVars>
      </dgm:prSet>
      <dgm:spPr/>
      <dgm:t>
        <a:bodyPr/>
        <a:lstStyle/>
        <a:p>
          <a:endParaRPr lang="en-US"/>
        </a:p>
      </dgm:t>
    </dgm:pt>
    <dgm:pt modelId="{9C63D47A-F5CB-4FAC-A4D0-61F4774F4ED0}" type="pres">
      <dgm:prSet presAssocID="{9B9F8E75-1753-43FA-AC04-81A74D8920FE}" presName="childNode" presStyleLbl="revTx" presStyleIdx="0" presStyleCnt="2">
        <dgm:presLayoutVars>
          <dgm:bulletEnabled val="1"/>
        </dgm:presLayoutVars>
      </dgm:prSet>
      <dgm:spPr/>
      <dgm:t>
        <a:bodyPr/>
        <a:lstStyle/>
        <a:p>
          <a:endParaRPr lang="en-US"/>
        </a:p>
      </dgm:t>
    </dgm:pt>
    <dgm:pt modelId="{2E5EE4E3-0957-4DEC-B57A-E7AE4009915E}" type="pres">
      <dgm:prSet presAssocID="{0E2C9DB1-FE39-4142-AEED-D518131B1895}" presName="Name25" presStyleLbl="parChTrans1D1" presStyleIdx="1" presStyleCnt="2"/>
      <dgm:spPr/>
      <dgm:t>
        <a:bodyPr/>
        <a:lstStyle/>
        <a:p>
          <a:endParaRPr lang="en-US"/>
        </a:p>
      </dgm:t>
    </dgm:pt>
    <dgm:pt modelId="{739D0D45-127B-45C7-A2A3-5ADA45174185}" type="pres">
      <dgm:prSet presAssocID="{60B63FDB-DD95-4E54-815F-5001FBB6E1F8}" presName="node" presStyleCnt="0"/>
      <dgm:spPr/>
    </dgm:pt>
    <dgm:pt modelId="{78BB5BC0-EAF5-449E-A2FD-AC64CC3FFC83}" type="pres">
      <dgm:prSet presAssocID="{60B63FDB-DD95-4E54-815F-5001FBB6E1F8}" presName="parentNode" presStyleLbl="node1" presStyleIdx="2" presStyleCnt="3" custScaleX="120901" custScaleY="116363" custLinFactNeighborX="10476" custLinFactNeighborY="-30309">
        <dgm:presLayoutVars>
          <dgm:chMax val="1"/>
          <dgm:bulletEnabled val="1"/>
        </dgm:presLayoutVars>
      </dgm:prSet>
      <dgm:spPr/>
      <dgm:t>
        <a:bodyPr/>
        <a:lstStyle/>
        <a:p>
          <a:endParaRPr lang="en-US"/>
        </a:p>
      </dgm:t>
    </dgm:pt>
    <dgm:pt modelId="{8E08E3CC-B5D6-45D1-9021-944AA1655A0B}" type="pres">
      <dgm:prSet presAssocID="{60B63FDB-DD95-4E54-815F-5001FBB6E1F8}" presName="childNode" presStyleLbl="revTx" presStyleIdx="1" presStyleCnt="2">
        <dgm:presLayoutVars>
          <dgm:bulletEnabled val="1"/>
        </dgm:presLayoutVars>
      </dgm:prSet>
      <dgm:spPr/>
      <dgm:t>
        <a:bodyPr/>
        <a:lstStyle/>
        <a:p>
          <a:endParaRPr lang="en-US"/>
        </a:p>
      </dgm:t>
    </dgm:pt>
  </dgm:ptLst>
  <dgm:cxnLst>
    <dgm:cxn modelId="{A4E98685-7D19-4065-A08B-3DC6D684507B}" srcId="{5A324755-887B-435A-9683-2ED72542C640}" destId="{9B9F8E75-1753-43FA-AC04-81A74D8920FE}" srcOrd="0" destOrd="0" parTransId="{C5CFF267-33E1-4968-A7CD-0858AA8EB0F9}" sibTransId="{CCBE806A-4C14-4BF4-9604-F545E8F21005}"/>
    <dgm:cxn modelId="{1BD5FB03-F50F-4490-B9C6-1CFFC30265B5}" type="presOf" srcId="{5A324755-887B-435A-9683-2ED72542C640}" destId="{BD00F319-E691-4F7B-B652-855587B234EB}" srcOrd="0" destOrd="0" presId="urn:microsoft.com/office/officeart/2005/8/layout/radial2"/>
    <dgm:cxn modelId="{C1BA56A7-C7AF-437B-A76D-95ABBCA85BB7}" type="presOf" srcId="{1CA3071A-A2CB-4305-A9D5-F779D431878C}" destId="{9C63D47A-F5CB-4FAC-A4D0-61F4774F4ED0}" srcOrd="0" destOrd="0" presId="urn:microsoft.com/office/officeart/2005/8/layout/radial2"/>
    <dgm:cxn modelId="{99A8C539-A474-4EB9-80F1-2EAF72678D1A}" srcId="{9B9F8E75-1753-43FA-AC04-81A74D8920FE}" destId="{1CA3071A-A2CB-4305-A9D5-F779D431878C}" srcOrd="0" destOrd="0" parTransId="{49A08E3E-AD0B-4E31-BD18-8A1DB58F064F}" sibTransId="{734A2D58-9C17-494A-9BC1-9695CCEEDA50}"/>
    <dgm:cxn modelId="{C89FDDD9-5AFD-4327-AC55-E50E6773DF35}" type="presOf" srcId="{3FE8F5F0-E264-4F2C-A030-31147EAF8CD7}" destId="{8E08E3CC-B5D6-45D1-9021-944AA1655A0B}" srcOrd="0" destOrd="1" presId="urn:microsoft.com/office/officeart/2005/8/layout/radial2"/>
    <dgm:cxn modelId="{FD2123B2-6FA0-4D90-B2D2-9CD81FE14A12}" type="presOf" srcId="{C5CFF267-33E1-4968-A7CD-0858AA8EB0F9}" destId="{0C07CB18-6660-48AC-9B18-60C606D01129}" srcOrd="0" destOrd="0" presId="urn:microsoft.com/office/officeart/2005/8/layout/radial2"/>
    <dgm:cxn modelId="{3ACFEB05-2785-415A-B638-175A3063FA1C}" type="presOf" srcId="{B2BCCD7E-E15C-4A92-AC6A-793D0E3F0C49}" destId="{8E08E3CC-B5D6-45D1-9021-944AA1655A0B}" srcOrd="0" destOrd="0" presId="urn:microsoft.com/office/officeart/2005/8/layout/radial2"/>
    <dgm:cxn modelId="{0D2F9823-47DD-4B8C-AB1E-38F8E2B4B85F}" type="presOf" srcId="{0E2C9DB1-FE39-4142-AEED-D518131B1895}" destId="{2E5EE4E3-0957-4DEC-B57A-E7AE4009915E}" srcOrd="0" destOrd="0" presId="urn:microsoft.com/office/officeart/2005/8/layout/radial2"/>
    <dgm:cxn modelId="{55126B51-591C-4890-B697-54A8F6296B78}" type="presOf" srcId="{92B4EEF1-2531-4DDF-B877-0AB0FA695AF0}" destId="{8E08E3CC-B5D6-45D1-9021-944AA1655A0B}" srcOrd="0" destOrd="2" presId="urn:microsoft.com/office/officeart/2005/8/layout/radial2"/>
    <dgm:cxn modelId="{D9FA0CEC-FA13-4A11-8F62-BFF0D2AAAA31}" srcId="{5A324755-887B-435A-9683-2ED72542C640}" destId="{60B63FDB-DD95-4E54-815F-5001FBB6E1F8}" srcOrd="1" destOrd="0" parTransId="{0E2C9DB1-FE39-4142-AEED-D518131B1895}" sibTransId="{D891D52A-ABDA-4ADB-A09E-49E800E731C6}"/>
    <dgm:cxn modelId="{5CDB3582-5916-4195-8345-27F941433CF5}" type="presOf" srcId="{9B9F8E75-1753-43FA-AC04-81A74D8920FE}" destId="{48D36101-9808-447F-81D5-8930A3DBBEC2}" srcOrd="0" destOrd="0" presId="urn:microsoft.com/office/officeart/2005/8/layout/radial2"/>
    <dgm:cxn modelId="{3A58F3F8-5DE1-44B2-A4BE-4CB830E38E2B}" srcId="{60B63FDB-DD95-4E54-815F-5001FBB6E1F8}" destId="{B2BCCD7E-E15C-4A92-AC6A-793D0E3F0C49}" srcOrd="0" destOrd="0" parTransId="{A822BDB8-2285-4AD5-9464-9CEBE0434F85}" sibTransId="{4C844545-F030-47A3-9F8B-63CC901E9ECB}"/>
    <dgm:cxn modelId="{980DC7B7-7709-4C33-B024-4518495B2A0F}" srcId="{60B63FDB-DD95-4E54-815F-5001FBB6E1F8}" destId="{92B4EEF1-2531-4DDF-B877-0AB0FA695AF0}" srcOrd="2" destOrd="0" parTransId="{1A7916D9-BBA0-46A2-B409-CF25B442CC26}" sibTransId="{7B02921A-7ACE-4EA2-9881-557E2478EEC7}"/>
    <dgm:cxn modelId="{FC41A060-5F48-4ADE-9E98-06449AF30F81}" srcId="{60B63FDB-DD95-4E54-815F-5001FBB6E1F8}" destId="{3FE8F5F0-E264-4F2C-A030-31147EAF8CD7}" srcOrd="1" destOrd="0" parTransId="{093AA56D-9585-42F4-BFB1-84C7EB99A416}" sibTransId="{6D1F0E98-1FA0-40C4-96DF-B79F4C0FC44D}"/>
    <dgm:cxn modelId="{B20E51EF-7017-49E4-96E7-0000E67624B4}" type="presOf" srcId="{60B63FDB-DD95-4E54-815F-5001FBB6E1F8}" destId="{78BB5BC0-EAF5-449E-A2FD-AC64CC3FFC83}" srcOrd="0" destOrd="0" presId="urn:microsoft.com/office/officeart/2005/8/layout/radial2"/>
    <dgm:cxn modelId="{58AD4F19-0C2B-466E-8A65-8CC08BE15D38}" type="presParOf" srcId="{BD00F319-E691-4F7B-B652-855587B234EB}" destId="{4B87B193-EB86-4097-A630-4707E398EB47}" srcOrd="0" destOrd="0" presId="urn:microsoft.com/office/officeart/2005/8/layout/radial2"/>
    <dgm:cxn modelId="{E045161C-FB02-4915-B6E1-F6C43A2FC7AC}" type="presParOf" srcId="{4B87B193-EB86-4097-A630-4707E398EB47}" destId="{BEE1F08E-CD90-42CB-AB5A-5BCCC72891C0}" srcOrd="0" destOrd="0" presId="urn:microsoft.com/office/officeart/2005/8/layout/radial2"/>
    <dgm:cxn modelId="{7CA3A533-557F-407E-BB79-C09F44CC8B3D}" type="presParOf" srcId="{BEE1F08E-CD90-42CB-AB5A-5BCCC72891C0}" destId="{F8D78EBA-1299-48B7-AE6C-71FF3622C5C0}" srcOrd="0" destOrd="0" presId="urn:microsoft.com/office/officeart/2005/8/layout/radial2"/>
    <dgm:cxn modelId="{E99F7EB6-193C-4226-B675-419961D272F6}" type="presParOf" srcId="{BEE1F08E-CD90-42CB-AB5A-5BCCC72891C0}" destId="{0686AC91-F69D-4CEC-8C52-575EF0973087}" srcOrd="1" destOrd="0" presId="urn:microsoft.com/office/officeart/2005/8/layout/radial2"/>
    <dgm:cxn modelId="{77218D89-227D-4160-BDC1-F1796BF3E3DF}" type="presParOf" srcId="{4B87B193-EB86-4097-A630-4707E398EB47}" destId="{0C07CB18-6660-48AC-9B18-60C606D01129}" srcOrd="1" destOrd="0" presId="urn:microsoft.com/office/officeart/2005/8/layout/radial2"/>
    <dgm:cxn modelId="{812662BF-1B2C-4A99-BD3A-407C50C4F0C6}" type="presParOf" srcId="{4B87B193-EB86-4097-A630-4707E398EB47}" destId="{D3E07717-83C8-446C-9526-2FF2032C20E5}" srcOrd="2" destOrd="0" presId="urn:microsoft.com/office/officeart/2005/8/layout/radial2"/>
    <dgm:cxn modelId="{5E8D1CA9-139E-42A7-8510-9D778496F5A3}" type="presParOf" srcId="{D3E07717-83C8-446C-9526-2FF2032C20E5}" destId="{48D36101-9808-447F-81D5-8930A3DBBEC2}" srcOrd="0" destOrd="0" presId="urn:microsoft.com/office/officeart/2005/8/layout/radial2"/>
    <dgm:cxn modelId="{1E462673-1825-40DA-BC9E-21D11E14C5E9}" type="presParOf" srcId="{D3E07717-83C8-446C-9526-2FF2032C20E5}" destId="{9C63D47A-F5CB-4FAC-A4D0-61F4774F4ED0}" srcOrd="1" destOrd="0" presId="urn:microsoft.com/office/officeart/2005/8/layout/radial2"/>
    <dgm:cxn modelId="{104A74D5-98AC-482F-8906-1C6BF4B405D3}" type="presParOf" srcId="{4B87B193-EB86-4097-A630-4707E398EB47}" destId="{2E5EE4E3-0957-4DEC-B57A-E7AE4009915E}" srcOrd="3" destOrd="0" presId="urn:microsoft.com/office/officeart/2005/8/layout/radial2"/>
    <dgm:cxn modelId="{9CE25C72-AC65-4D58-B1B3-F53F9EE3BACB}" type="presParOf" srcId="{4B87B193-EB86-4097-A630-4707E398EB47}" destId="{739D0D45-127B-45C7-A2A3-5ADA45174185}" srcOrd="4" destOrd="0" presId="urn:microsoft.com/office/officeart/2005/8/layout/radial2"/>
    <dgm:cxn modelId="{1403C2A3-E69A-4758-A697-B62C94145833}" type="presParOf" srcId="{739D0D45-127B-45C7-A2A3-5ADA45174185}" destId="{78BB5BC0-EAF5-449E-A2FD-AC64CC3FFC83}" srcOrd="0" destOrd="0" presId="urn:microsoft.com/office/officeart/2005/8/layout/radial2"/>
    <dgm:cxn modelId="{65A0489F-C382-448E-B24B-B306C8A84AFC}" type="presParOf" srcId="{739D0D45-127B-45C7-A2A3-5ADA45174185}" destId="{8E08E3CC-B5D6-45D1-9021-944AA1655A0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ED29A-447C-4046-BF79-92CB4B15C1D7}" type="doc">
      <dgm:prSet loTypeId="urn:microsoft.com/office/officeart/2009/3/layout/StepUpProcess" loCatId="process" qsTypeId="urn:microsoft.com/office/officeart/2005/8/quickstyle/simple1" qsCatId="simple" csTypeId="urn:microsoft.com/office/officeart/2005/8/colors/accent1_2" csCatId="accent1" phldr="1"/>
      <dgm:spPr/>
    </dgm:pt>
    <dgm:pt modelId="{3D8BFDF1-F80E-4A7A-9FC2-9E1DEC2CEB96}">
      <dgm:prSet phldrT="[Text]" custT="1"/>
      <dgm:spPr/>
      <dgm:t>
        <a:bodyPr/>
        <a:lstStyle/>
        <a:p>
          <a:r>
            <a:rPr lang="en-US" sz="2600" b="1" dirty="0" smtClean="0"/>
            <a:t>FPIC Scoping </a:t>
          </a:r>
          <a:endParaRPr lang="en-US" sz="2600" b="1" dirty="0"/>
        </a:p>
      </dgm:t>
    </dgm:pt>
    <dgm:pt modelId="{4CA2EF89-6504-44BC-A39C-FB58CC1F56FF}" type="parTrans" cxnId="{792EDA03-59A2-42DB-B868-0BC2BE455686}">
      <dgm:prSet/>
      <dgm:spPr/>
      <dgm:t>
        <a:bodyPr/>
        <a:lstStyle/>
        <a:p>
          <a:endParaRPr lang="en-US"/>
        </a:p>
      </dgm:t>
    </dgm:pt>
    <dgm:pt modelId="{6C3D1432-A33E-43F1-B05A-DBCB32522D1D}" type="sibTrans" cxnId="{792EDA03-59A2-42DB-B868-0BC2BE455686}">
      <dgm:prSet/>
      <dgm:spPr/>
      <dgm:t>
        <a:bodyPr/>
        <a:lstStyle/>
        <a:p>
          <a:endParaRPr lang="en-US"/>
        </a:p>
      </dgm:t>
    </dgm:pt>
    <dgm:pt modelId="{7BDFE265-17B2-436F-BC7F-A2ADB3A66E19}">
      <dgm:prSet phldrT="[Text]" custT="1"/>
      <dgm:spPr/>
      <dgm:t>
        <a:bodyPr/>
        <a:lstStyle/>
        <a:p>
          <a:r>
            <a:rPr lang="en-US" sz="2600" b="1" dirty="0" smtClean="0"/>
            <a:t>FPIC Proposal</a:t>
          </a:r>
          <a:endParaRPr lang="en-US" sz="2600" b="1" dirty="0"/>
        </a:p>
      </dgm:t>
    </dgm:pt>
    <dgm:pt modelId="{A285B236-3CD9-4D63-A1F1-6FFB72280A0D}" type="parTrans" cxnId="{D2406BB1-7CC5-4446-BE4E-E20187D89719}">
      <dgm:prSet/>
      <dgm:spPr/>
      <dgm:t>
        <a:bodyPr/>
        <a:lstStyle/>
        <a:p>
          <a:endParaRPr lang="en-US"/>
        </a:p>
      </dgm:t>
    </dgm:pt>
    <dgm:pt modelId="{CA910100-7E2E-4CDD-BB16-D14EF6CD3EA8}" type="sibTrans" cxnId="{D2406BB1-7CC5-4446-BE4E-E20187D89719}">
      <dgm:prSet/>
      <dgm:spPr/>
      <dgm:t>
        <a:bodyPr/>
        <a:lstStyle/>
        <a:p>
          <a:endParaRPr lang="en-US"/>
        </a:p>
      </dgm:t>
    </dgm:pt>
    <dgm:pt modelId="{0B75BCA0-9106-46E6-B020-3E6185EDF582}">
      <dgm:prSet phldrT="[Text]" custT="1"/>
      <dgm:spPr/>
      <dgm:t>
        <a:bodyPr/>
        <a:lstStyle/>
        <a:p>
          <a:r>
            <a:rPr lang="en-US" sz="2600" b="1" dirty="0" smtClean="0"/>
            <a:t>FPIC Process &amp; Independent Evaluation</a:t>
          </a:r>
          <a:endParaRPr lang="en-US" sz="2600" b="1" dirty="0"/>
        </a:p>
      </dgm:t>
    </dgm:pt>
    <dgm:pt modelId="{ED40AF63-93AE-4E54-9850-E527CE58708A}" type="parTrans" cxnId="{5F148160-C53C-4607-A000-04F2E4BE6F50}">
      <dgm:prSet/>
      <dgm:spPr/>
      <dgm:t>
        <a:bodyPr/>
        <a:lstStyle/>
        <a:p>
          <a:endParaRPr lang="en-US"/>
        </a:p>
      </dgm:t>
    </dgm:pt>
    <dgm:pt modelId="{CA47369F-2561-48A3-8E66-3B18067FCEE6}" type="sibTrans" cxnId="{5F148160-C53C-4607-A000-04F2E4BE6F50}">
      <dgm:prSet/>
      <dgm:spPr/>
      <dgm:t>
        <a:bodyPr/>
        <a:lstStyle/>
        <a:p>
          <a:endParaRPr lang="en-US"/>
        </a:p>
      </dgm:t>
    </dgm:pt>
    <dgm:pt modelId="{B40885A3-1815-4038-A1E0-BC5C69B5FF3E}">
      <dgm:prSet phldrT="[Text]" custT="1"/>
      <dgm:spPr/>
      <dgm:t>
        <a:bodyPr/>
        <a:lstStyle/>
        <a:p>
          <a:r>
            <a:rPr lang="en-US" sz="2000" dirty="0" smtClean="0"/>
            <a:t>Proposed </a:t>
          </a:r>
          <a:r>
            <a:rPr lang="en-US" sz="2000" dirty="0" smtClean="0"/>
            <a:t>activity </a:t>
          </a:r>
          <a:r>
            <a:rPr lang="en-US" sz="2000" dirty="0" smtClean="0"/>
            <a:t>+ impacts</a:t>
          </a:r>
          <a:endParaRPr lang="en-US" sz="2000" dirty="0"/>
        </a:p>
      </dgm:t>
    </dgm:pt>
    <dgm:pt modelId="{98432AFC-CEAA-496D-A342-4F8625C3FEAD}" type="parTrans" cxnId="{B8AA6238-8894-419D-B4CC-B3C58BD34E02}">
      <dgm:prSet/>
      <dgm:spPr/>
      <dgm:t>
        <a:bodyPr/>
        <a:lstStyle/>
        <a:p>
          <a:endParaRPr lang="en-US"/>
        </a:p>
      </dgm:t>
    </dgm:pt>
    <dgm:pt modelId="{2DB9BA30-6064-4016-9E11-3399A82A4C3C}" type="sibTrans" cxnId="{B8AA6238-8894-419D-B4CC-B3C58BD34E02}">
      <dgm:prSet/>
      <dgm:spPr/>
      <dgm:t>
        <a:bodyPr/>
        <a:lstStyle/>
        <a:p>
          <a:endParaRPr lang="en-US"/>
        </a:p>
      </dgm:t>
    </dgm:pt>
    <dgm:pt modelId="{D3459148-F1F6-408A-9810-038DC9BE66D9}">
      <dgm:prSet phldrT="[Text]" custT="1"/>
      <dgm:spPr/>
      <dgm:t>
        <a:bodyPr/>
        <a:lstStyle/>
        <a:p>
          <a:r>
            <a:rPr lang="en-US" sz="2000" dirty="0" smtClean="0"/>
            <a:t>Were principles and definitions of FPIC met?</a:t>
          </a:r>
          <a:endParaRPr lang="en-US" sz="2000" dirty="0"/>
        </a:p>
      </dgm:t>
    </dgm:pt>
    <dgm:pt modelId="{EE81AAD1-8783-4164-8F99-7C84791850B1}" type="parTrans" cxnId="{E80B8DAA-E399-4C17-813E-C0BED23556B4}">
      <dgm:prSet/>
      <dgm:spPr/>
      <dgm:t>
        <a:bodyPr/>
        <a:lstStyle/>
        <a:p>
          <a:endParaRPr lang="en-US"/>
        </a:p>
      </dgm:t>
    </dgm:pt>
    <dgm:pt modelId="{6AB34E94-BA73-47D4-B4E0-A3B5E1F0DC33}" type="sibTrans" cxnId="{E80B8DAA-E399-4C17-813E-C0BED23556B4}">
      <dgm:prSet/>
      <dgm:spPr/>
      <dgm:t>
        <a:bodyPr/>
        <a:lstStyle/>
        <a:p>
          <a:endParaRPr lang="en-US"/>
        </a:p>
      </dgm:t>
    </dgm:pt>
    <dgm:pt modelId="{E35B7E90-4412-40B4-9197-2177A571A22A}">
      <dgm:prSet phldrT="[Text]" custT="1"/>
      <dgm:spPr/>
      <dgm:t>
        <a:bodyPr/>
        <a:lstStyle/>
        <a:p>
          <a:r>
            <a:rPr lang="en-US" sz="2000" dirty="0" smtClean="0"/>
            <a:t>Rights holders</a:t>
          </a:r>
          <a:endParaRPr lang="en-US" sz="2000" dirty="0"/>
        </a:p>
      </dgm:t>
    </dgm:pt>
    <dgm:pt modelId="{47309A4C-BE89-47F4-8E58-12EE749CB686}" type="parTrans" cxnId="{39898681-0101-471C-ACDC-7D661B60DC6F}">
      <dgm:prSet/>
      <dgm:spPr/>
      <dgm:t>
        <a:bodyPr/>
        <a:lstStyle/>
        <a:p>
          <a:endParaRPr lang="en-US"/>
        </a:p>
      </dgm:t>
    </dgm:pt>
    <dgm:pt modelId="{BF3DC48E-8787-410B-BC34-4F776EC05DAD}" type="sibTrans" cxnId="{39898681-0101-471C-ACDC-7D661B60DC6F}">
      <dgm:prSet/>
      <dgm:spPr/>
      <dgm:t>
        <a:bodyPr/>
        <a:lstStyle/>
        <a:p>
          <a:endParaRPr lang="en-US"/>
        </a:p>
      </dgm:t>
    </dgm:pt>
    <dgm:pt modelId="{979916B6-6391-4C4D-A7F2-D4AC1F9910B1}">
      <dgm:prSet phldrT="[Text]" custT="1"/>
      <dgm:spPr/>
      <dgm:t>
        <a:bodyPr/>
        <a:lstStyle/>
        <a:p>
          <a:r>
            <a:rPr lang="en-US" sz="2000" dirty="0" smtClean="0"/>
            <a:t>How to engage</a:t>
          </a:r>
          <a:endParaRPr lang="en-US" sz="2000" dirty="0"/>
        </a:p>
      </dgm:t>
    </dgm:pt>
    <dgm:pt modelId="{6D75817D-C07D-4CDD-A31E-AED99D5A0E70}" type="parTrans" cxnId="{A09FFD5F-68EC-4CDD-B5A2-AB55CFD75A4C}">
      <dgm:prSet/>
      <dgm:spPr/>
      <dgm:t>
        <a:bodyPr/>
        <a:lstStyle/>
        <a:p>
          <a:endParaRPr lang="en-US"/>
        </a:p>
      </dgm:t>
    </dgm:pt>
    <dgm:pt modelId="{75A17F30-0ACE-40CA-AC3E-B36711C2A5F5}" type="sibTrans" cxnId="{A09FFD5F-68EC-4CDD-B5A2-AB55CFD75A4C}">
      <dgm:prSet/>
      <dgm:spPr/>
      <dgm:t>
        <a:bodyPr/>
        <a:lstStyle/>
        <a:p>
          <a:endParaRPr lang="en-US"/>
        </a:p>
      </dgm:t>
    </dgm:pt>
    <dgm:pt modelId="{CEE697B7-A2EF-4881-99AA-DE1FC6FA5FDC}">
      <dgm:prSet phldrT="[Text]" custT="1"/>
      <dgm:spPr/>
      <dgm:t>
        <a:bodyPr/>
        <a:lstStyle/>
        <a:p>
          <a:endParaRPr lang="en-US" sz="2000" dirty="0"/>
        </a:p>
      </dgm:t>
    </dgm:pt>
    <dgm:pt modelId="{0F7F7916-F5E7-422A-8868-C9238F8EA7A9}" type="parTrans" cxnId="{372798DB-F993-4451-9F9D-38B662595800}">
      <dgm:prSet/>
      <dgm:spPr/>
      <dgm:t>
        <a:bodyPr/>
        <a:lstStyle/>
        <a:p>
          <a:endParaRPr lang="en-US"/>
        </a:p>
      </dgm:t>
    </dgm:pt>
    <dgm:pt modelId="{50F0F76A-FAD0-42FF-8BB4-EC89A0B23AA6}" type="sibTrans" cxnId="{372798DB-F993-4451-9F9D-38B662595800}">
      <dgm:prSet/>
      <dgm:spPr/>
      <dgm:t>
        <a:bodyPr/>
        <a:lstStyle/>
        <a:p>
          <a:endParaRPr lang="en-US"/>
        </a:p>
      </dgm:t>
    </dgm:pt>
    <dgm:pt modelId="{3BD19E72-D5C9-4580-BA57-79A6C44F1695}">
      <dgm:prSet phldrT="[Text]" custT="1"/>
      <dgm:spPr/>
      <dgm:t>
        <a:bodyPr/>
        <a:lstStyle/>
        <a:p>
          <a:r>
            <a:rPr lang="en-US" sz="2000" dirty="0" smtClean="0"/>
            <a:t>Status of land, territory or resource</a:t>
          </a:r>
          <a:endParaRPr lang="en-US" sz="2000" dirty="0"/>
        </a:p>
      </dgm:t>
    </dgm:pt>
    <dgm:pt modelId="{ACF71F93-1CB1-4220-B53A-746FF4EE7275}" type="parTrans" cxnId="{492FBDF9-23C8-4F16-9895-9CA4B277F9A9}">
      <dgm:prSet/>
      <dgm:spPr/>
      <dgm:t>
        <a:bodyPr/>
        <a:lstStyle/>
        <a:p>
          <a:endParaRPr lang="en-US"/>
        </a:p>
      </dgm:t>
    </dgm:pt>
    <dgm:pt modelId="{2F4F35BC-8385-4ABC-A671-37455FFEF7C2}" type="sibTrans" cxnId="{492FBDF9-23C8-4F16-9895-9CA4B277F9A9}">
      <dgm:prSet/>
      <dgm:spPr/>
      <dgm:t>
        <a:bodyPr/>
        <a:lstStyle/>
        <a:p>
          <a:endParaRPr lang="en-US"/>
        </a:p>
      </dgm:t>
    </dgm:pt>
    <dgm:pt modelId="{154B5615-C764-43DC-86A3-01D3E17FF72D}">
      <dgm:prSet phldrT="[Text]" custT="1"/>
      <dgm:spPr/>
      <dgm:t>
        <a:bodyPr/>
        <a:lstStyle/>
        <a:p>
          <a:r>
            <a:rPr lang="en-US" sz="2000" dirty="0" smtClean="0"/>
            <a:t>Capacity needs</a:t>
          </a:r>
          <a:endParaRPr lang="en-US" sz="2000" dirty="0"/>
        </a:p>
      </dgm:t>
    </dgm:pt>
    <dgm:pt modelId="{D7FAC85F-A641-4D65-9E8E-8E19F114AD4F}" type="sibTrans" cxnId="{199D1AD8-2B53-4B84-8F8C-D9F3CF2DD8B1}">
      <dgm:prSet/>
      <dgm:spPr/>
      <dgm:t>
        <a:bodyPr/>
        <a:lstStyle/>
        <a:p>
          <a:endParaRPr lang="en-US"/>
        </a:p>
      </dgm:t>
    </dgm:pt>
    <dgm:pt modelId="{73C98496-FC63-47C0-9FF8-DE8E4D63C378}" type="parTrans" cxnId="{199D1AD8-2B53-4B84-8F8C-D9F3CF2DD8B1}">
      <dgm:prSet/>
      <dgm:spPr/>
      <dgm:t>
        <a:bodyPr/>
        <a:lstStyle/>
        <a:p>
          <a:endParaRPr lang="en-US"/>
        </a:p>
      </dgm:t>
    </dgm:pt>
    <dgm:pt modelId="{3716D60F-5D93-44E2-84AC-139388FCD2D3}">
      <dgm:prSet phldrT="[Text]" custT="1"/>
      <dgm:spPr/>
      <dgm:t>
        <a:bodyPr/>
        <a:lstStyle/>
        <a:p>
          <a:r>
            <a:rPr lang="en-US" sz="2000" dirty="0" smtClean="0"/>
            <a:t>Facilitation</a:t>
          </a:r>
          <a:endParaRPr lang="en-US" sz="2000" dirty="0"/>
        </a:p>
      </dgm:t>
    </dgm:pt>
    <dgm:pt modelId="{2BCC7F63-61F4-4BA6-8192-239F257CCFD5}" type="parTrans" cxnId="{23E0139B-C9AA-41D2-919F-8E2DE64EAB55}">
      <dgm:prSet/>
      <dgm:spPr/>
      <dgm:t>
        <a:bodyPr/>
        <a:lstStyle/>
        <a:p>
          <a:endParaRPr lang="en-US"/>
        </a:p>
      </dgm:t>
    </dgm:pt>
    <dgm:pt modelId="{D7B5894B-91C0-41B5-82F5-7AE325F30FE1}" type="sibTrans" cxnId="{23E0139B-C9AA-41D2-919F-8E2DE64EAB55}">
      <dgm:prSet/>
      <dgm:spPr/>
      <dgm:t>
        <a:bodyPr/>
        <a:lstStyle/>
        <a:p>
          <a:endParaRPr lang="en-US"/>
        </a:p>
      </dgm:t>
    </dgm:pt>
    <dgm:pt modelId="{DD649B13-9EBF-4BD0-860F-AFB75F37D581}">
      <dgm:prSet phldrT="[Text]" custT="1"/>
      <dgm:spPr/>
      <dgm:t>
        <a:bodyPr/>
        <a:lstStyle/>
        <a:p>
          <a:r>
            <a:rPr lang="en-US" sz="2000" dirty="0" smtClean="0"/>
            <a:t>Timeline</a:t>
          </a:r>
          <a:endParaRPr lang="en-US" sz="2000" dirty="0"/>
        </a:p>
      </dgm:t>
    </dgm:pt>
    <dgm:pt modelId="{55DB83F6-EDBC-4A9B-B22D-323A1E59F4D7}" type="parTrans" cxnId="{91BEE38A-B723-4613-A95B-5A92443DA817}">
      <dgm:prSet/>
      <dgm:spPr/>
      <dgm:t>
        <a:bodyPr/>
        <a:lstStyle/>
        <a:p>
          <a:endParaRPr lang="en-US"/>
        </a:p>
      </dgm:t>
    </dgm:pt>
    <dgm:pt modelId="{5FF2E8EF-E816-48D5-8277-23263BBDF587}" type="sibTrans" cxnId="{91BEE38A-B723-4613-A95B-5A92443DA817}">
      <dgm:prSet/>
      <dgm:spPr/>
      <dgm:t>
        <a:bodyPr/>
        <a:lstStyle/>
        <a:p>
          <a:endParaRPr lang="en-US"/>
        </a:p>
      </dgm:t>
    </dgm:pt>
    <dgm:pt modelId="{8688441C-882F-4F6B-B336-2647FD08EE93}">
      <dgm:prSet phldrT="[Text]" custT="1"/>
      <dgm:spPr/>
      <dgm:t>
        <a:bodyPr/>
        <a:lstStyle/>
        <a:p>
          <a:r>
            <a:rPr lang="en-US" sz="2000" dirty="0" smtClean="0"/>
            <a:t>Language</a:t>
          </a:r>
          <a:endParaRPr lang="en-US" sz="2000" dirty="0"/>
        </a:p>
      </dgm:t>
    </dgm:pt>
    <dgm:pt modelId="{602DFF54-8982-4004-B306-45115A6C6718}" type="parTrans" cxnId="{5C76B79B-714D-43B7-890C-74672B2293F7}">
      <dgm:prSet/>
      <dgm:spPr/>
      <dgm:t>
        <a:bodyPr/>
        <a:lstStyle/>
        <a:p>
          <a:endParaRPr lang="en-US"/>
        </a:p>
      </dgm:t>
    </dgm:pt>
    <dgm:pt modelId="{9D45533F-3F3F-466F-8209-D5AC5922171B}" type="sibTrans" cxnId="{5C76B79B-714D-43B7-890C-74672B2293F7}">
      <dgm:prSet/>
      <dgm:spPr/>
      <dgm:t>
        <a:bodyPr/>
        <a:lstStyle/>
        <a:p>
          <a:endParaRPr lang="en-US"/>
        </a:p>
      </dgm:t>
    </dgm:pt>
    <dgm:pt modelId="{C6403245-07DD-4D42-82BF-4C33FBF18D8C}">
      <dgm:prSet phldrT="[Text]" custT="1"/>
      <dgm:spPr/>
      <dgm:t>
        <a:bodyPr/>
        <a:lstStyle/>
        <a:p>
          <a:r>
            <a:rPr lang="en-US" sz="2000" dirty="0" smtClean="0"/>
            <a:t>Decision making process</a:t>
          </a:r>
          <a:endParaRPr lang="en-US" sz="2000" dirty="0"/>
        </a:p>
      </dgm:t>
    </dgm:pt>
    <dgm:pt modelId="{ED0A6CA6-35BD-4C9C-B1D2-B17676504E5A}" type="parTrans" cxnId="{96282FBD-02CE-4C29-9DEC-7969B0535328}">
      <dgm:prSet/>
      <dgm:spPr/>
      <dgm:t>
        <a:bodyPr/>
        <a:lstStyle/>
        <a:p>
          <a:endParaRPr lang="en-US"/>
        </a:p>
      </dgm:t>
    </dgm:pt>
    <dgm:pt modelId="{14B85F9D-D13B-40CC-BA82-ED9A777B1A09}" type="sibTrans" cxnId="{96282FBD-02CE-4C29-9DEC-7969B0535328}">
      <dgm:prSet/>
      <dgm:spPr/>
      <dgm:t>
        <a:bodyPr/>
        <a:lstStyle/>
        <a:p>
          <a:endParaRPr lang="en-US"/>
        </a:p>
      </dgm:t>
    </dgm:pt>
    <dgm:pt modelId="{4D7746E8-0F65-4ECA-8FB6-8AA6D935307D}">
      <dgm:prSet phldrT="[Text]" custT="1"/>
      <dgm:spPr/>
      <dgm:t>
        <a:bodyPr/>
        <a:lstStyle/>
        <a:p>
          <a:r>
            <a:rPr lang="en-US" sz="2000" dirty="0" smtClean="0"/>
            <a:t>How to address grievances</a:t>
          </a:r>
          <a:endParaRPr lang="en-US" sz="2000" dirty="0"/>
        </a:p>
      </dgm:t>
    </dgm:pt>
    <dgm:pt modelId="{6B15BF6F-12C2-4363-84B3-B25E7FA5F1C1}" type="parTrans" cxnId="{333D94CE-63DF-493B-A36D-E558EA8A6FFF}">
      <dgm:prSet/>
      <dgm:spPr/>
      <dgm:t>
        <a:bodyPr/>
        <a:lstStyle/>
        <a:p>
          <a:endParaRPr lang="en-US"/>
        </a:p>
      </dgm:t>
    </dgm:pt>
    <dgm:pt modelId="{C5511EB2-D30F-4B97-82AC-5DAE81E1C705}" type="sibTrans" cxnId="{333D94CE-63DF-493B-A36D-E558EA8A6FFF}">
      <dgm:prSet/>
      <dgm:spPr/>
      <dgm:t>
        <a:bodyPr/>
        <a:lstStyle/>
        <a:p>
          <a:endParaRPr lang="en-US"/>
        </a:p>
      </dgm:t>
    </dgm:pt>
    <dgm:pt modelId="{6C408E09-AA74-49C4-B36D-9039A3845BAF}">
      <dgm:prSet phldrT="[Text]" custT="1"/>
      <dgm:spPr/>
      <dgm:t>
        <a:bodyPr/>
        <a:lstStyle/>
        <a:p>
          <a:r>
            <a:rPr lang="en-US" sz="2000" dirty="0" smtClean="0"/>
            <a:t>How FPIC is provided</a:t>
          </a:r>
          <a:endParaRPr lang="en-US" sz="2000" dirty="0"/>
        </a:p>
      </dgm:t>
    </dgm:pt>
    <dgm:pt modelId="{F908CD4A-4397-4985-A42C-0D2F717A81BB}" type="parTrans" cxnId="{DFDE0C0E-94DA-4F20-B0D5-0534807C4CD6}">
      <dgm:prSet/>
      <dgm:spPr/>
      <dgm:t>
        <a:bodyPr/>
        <a:lstStyle/>
        <a:p>
          <a:endParaRPr lang="en-US"/>
        </a:p>
      </dgm:t>
    </dgm:pt>
    <dgm:pt modelId="{78B4F618-494A-47AA-BCD2-1150AD42E9E5}" type="sibTrans" cxnId="{DFDE0C0E-94DA-4F20-B0D5-0534807C4CD6}">
      <dgm:prSet/>
      <dgm:spPr/>
      <dgm:t>
        <a:bodyPr/>
        <a:lstStyle/>
        <a:p>
          <a:endParaRPr lang="en-US"/>
        </a:p>
      </dgm:t>
    </dgm:pt>
    <dgm:pt modelId="{92100195-1C51-4F56-A111-EDC3CE390F2D}">
      <dgm:prSet phldrT="[Text]" custT="1"/>
      <dgm:spPr/>
      <dgm:t>
        <a:bodyPr/>
        <a:lstStyle/>
        <a:p>
          <a:r>
            <a:rPr lang="en-US" sz="2000" dirty="0" smtClean="0"/>
            <a:t>Method of verification</a:t>
          </a:r>
          <a:endParaRPr lang="en-US" sz="2000" dirty="0"/>
        </a:p>
      </dgm:t>
    </dgm:pt>
    <dgm:pt modelId="{57FCBAF5-9EAF-4192-9A84-030666BE75C2}" type="parTrans" cxnId="{CB0845FC-E32B-4636-BAEA-8D4AD1991D71}">
      <dgm:prSet/>
      <dgm:spPr/>
      <dgm:t>
        <a:bodyPr/>
        <a:lstStyle/>
        <a:p>
          <a:endParaRPr lang="en-US"/>
        </a:p>
      </dgm:t>
    </dgm:pt>
    <dgm:pt modelId="{8BC0160A-BE38-4FA0-BFDB-B23122A63C52}" type="sibTrans" cxnId="{CB0845FC-E32B-4636-BAEA-8D4AD1991D71}">
      <dgm:prSet/>
      <dgm:spPr/>
      <dgm:t>
        <a:bodyPr/>
        <a:lstStyle/>
        <a:p>
          <a:endParaRPr lang="en-US"/>
        </a:p>
      </dgm:t>
    </dgm:pt>
    <dgm:pt modelId="{8C1E68EA-E6E3-4F0F-8443-6ACC2AF8B543}">
      <dgm:prSet phldrT="[Text]" custT="1"/>
      <dgm:spPr/>
      <dgm:t>
        <a:bodyPr/>
        <a:lstStyle/>
        <a:p>
          <a:endParaRPr lang="en-US" sz="2000" dirty="0"/>
        </a:p>
      </dgm:t>
    </dgm:pt>
    <dgm:pt modelId="{F2D3EE53-90CF-458A-876C-15E775FDAC42}" type="parTrans" cxnId="{10B17478-F0E4-46B7-9C54-CE7ACB40042E}">
      <dgm:prSet/>
      <dgm:spPr/>
      <dgm:t>
        <a:bodyPr/>
        <a:lstStyle/>
        <a:p>
          <a:endParaRPr lang="en-US"/>
        </a:p>
      </dgm:t>
    </dgm:pt>
    <dgm:pt modelId="{F551677F-1347-404B-ADB1-EEC2D78322E1}" type="sibTrans" cxnId="{10B17478-F0E4-46B7-9C54-CE7ACB40042E}">
      <dgm:prSet/>
      <dgm:spPr/>
      <dgm:t>
        <a:bodyPr/>
        <a:lstStyle/>
        <a:p>
          <a:endParaRPr lang="en-US"/>
        </a:p>
      </dgm:t>
    </dgm:pt>
    <dgm:pt modelId="{4456F7D0-76A5-49C5-A557-2BB50BFE4564}" type="pres">
      <dgm:prSet presAssocID="{411ED29A-447C-4046-BF79-92CB4B15C1D7}" presName="rootnode" presStyleCnt="0">
        <dgm:presLayoutVars>
          <dgm:chMax/>
          <dgm:chPref/>
          <dgm:dir/>
          <dgm:animLvl val="lvl"/>
        </dgm:presLayoutVars>
      </dgm:prSet>
      <dgm:spPr/>
    </dgm:pt>
    <dgm:pt modelId="{1B923263-AA14-4C1B-9A75-AC99C68E9CEE}" type="pres">
      <dgm:prSet presAssocID="{3D8BFDF1-F80E-4A7A-9FC2-9E1DEC2CEB96}" presName="composite" presStyleCnt="0"/>
      <dgm:spPr/>
    </dgm:pt>
    <dgm:pt modelId="{DC68AD78-D818-4C79-BD81-063C5E7E1544}" type="pres">
      <dgm:prSet presAssocID="{3D8BFDF1-F80E-4A7A-9FC2-9E1DEC2CEB96}" presName="LShape" presStyleLbl="alignNode1" presStyleIdx="0" presStyleCnt="5"/>
      <dgm:spPr/>
    </dgm:pt>
    <dgm:pt modelId="{AC7E51DB-6449-4E19-A86A-EFF4F19E0696}" type="pres">
      <dgm:prSet presAssocID="{3D8BFDF1-F80E-4A7A-9FC2-9E1DEC2CEB96}" presName="ParentText" presStyleLbl="revTx" presStyleIdx="0" presStyleCnt="3">
        <dgm:presLayoutVars>
          <dgm:chMax val="0"/>
          <dgm:chPref val="0"/>
          <dgm:bulletEnabled val="1"/>
        </dgm:presLayoutVars>
      </dgm:prSet>
      <dgm:spPr/>
      <dgm:t>
        <a:bodyPr/>
        <a:lstStyle/>
        <a:p>
          <a:endParaRPr lang="en-US"/>
        </a:p>
      </dgm:t>
    </dgm:pt>
    <dgm:pt modelId="{BE241382-5CF8-4B7A-BC96-F167556B8CBA}" type="pres">
      <dgm:prSet presAssocID="{3D8BFDF1-F80E-4A7A-9FC2-9E1DEC2CEB96}" presName="Triangle" presStyleLbl="alignNode1" presStyleIdx="1" presStyleCnt="5"/>
      <dgm:spPr/>
    </dgm:pt>
    <dgm:pt modelId="{61721107-C903-46D4-B67D-59904E8FB7A5}" type="pres">
      <dgm:prSet presAssocID="{6C3D1432-A33E-43F1-B05A-DBCB32522D1D}" presName="sibTrans" presStyleCnt="0"/>
      <dgm:spPr/>
    </dgm:pt>
    <dgm:pt modelId="{601C1ADE-7585-492C-9E95-4051A8F1448E}" type="pres">
      <dgm:prSet presAssocID="{6C3D1432-A33E-43F1-B05A-DBCB32522D1D}" presName="space" presStyleCnt="0"/>
      <dgm:spPr/>
    </dgm:pt>
    <dgm:pt modelId="{62D631DE-A8FE-4313-B00E-BB9E8956058F}" type="pres">
      <dgm:prSet presAssocID="{7BDFE265-17B2-436F-BC7F-A2ADB3A66E19}" presName="composite" presStyleCnt="0"/>
      <dgm:spPr/>
    </dgm:pt>
    <dgm:pt modelId="{2A3400A6-4B41-4108-B6B4-2424FF344A4F}" type="pres">
      <dgm:prSet presAssocID="{7BDFE265-17B2-436F-BC7F-A2ADB3A66E19}" presName="LShape" presStyleLbl="alignNode1" presStyleIdx="2" presStyleCnt="5"/>
      <dgm:spPr/>
    </dgm:pt>
    <dgm:pt modelId="{C4FD9F42-70F6-45AB-B8EB-A59B6853280C}" type="pres">
      <dgm:prSet presAssocID="{7BDFE265-17B2-436F-BC7F-A2ADB3A66E19}" presName="ParentText" presStyleLbl="revTx" presStyleIdx="1" presStyleCnt="3" custScaleX="115782" custLinFactNeighborX="7493">
        <dgm:presLayoutVars>
          <dgm:chMax val="0"/>
          <dgm:chPref val="0"/>
          <dgm:bulletEnabled val="1"/>
        </dgm:presLayoutVars>
      </dgm:prSet>
      <dgm:spPr/>
      <dgm:t>
        <a:bodyPr/>
        <a:lstStyle/>
        <a:p>
          <a:endParaRPr lang="en-US"/>
        </a:p>
      </dgm:t>
    </dgm:pt>
    <dgm:pt modelId="{81B3B58F-6AD8-4C2E-B877-8132D44DFFCE}" type="pres">
      <dgm:prSet presAssocID="{7BDFE265-17B2-436F-BC7F-A2ADB3A66E19}" presName="Triangle" presStyleLbl="alignNode1" presStyleIdx="3" presStyleCnt="5"/>
      <dgm:spPr/>
    </dgm:pt>
    <dgm:pt modelId="{05DAB833-600E-4EC1-969C-FE3602E4067B}" type="pres">
      <dgm:prSet presAssocID="{CA910100-7E2E-4CDD-BB16-D14EF6CD3EA8}" presName="sibTrans" presStyleCnt="0"/>
      <dgm:spPr/>
    </dgm:pt>
    <dgm:pt modelId="{862E8595-FA33-49D6-A7F6-7BBF61221BDD}" type="pres">
      <dgm:prSet presAssocID="{CA910100-7E2E-4CDD-BB16-D14EF6CD3EA8}" presName="space" presStyleCnt="0"/>
      <dgm:spPr/>
    </dgm:pt>
    <dgm:pt modelId="{AF261AAC-7B6C-4196-B174-2D6BCA885AD3}" type="pres">
      <dgm:prSet presAssocID="{0B75BCA0-9106-46E6-B020-3E6185EDF582}" presName="composite" presStyleCnt="0"/>
      <dgm:spPr/>
    </dgm:pt>
    <dgm:pt modelId="{D1D09E4F-6E07-4197-AFDA-08DC0DBC2CD8}" type="pres">
      <dgm:prSet presAssocID="{0B75BCA0-9106-46E6-B020-3E6185EDF582}" presName="LShape" presStyleLbl="alignNode1" presStyleIdx="4" presStyleCnt="5"/>
      <dgm:spPr/>
    </dgm:pt>
    <dgm:pt modelId="{BEA0E05D-3289-42A8-8F78-24C52D9BE564}" type="pres">
      <dgm:prSet presAssocID="{0B75BCA0-9106-46E6-B020-3E6185EDF582}" presName="ParentText" presStyleLbl="revTx" presStyleIdx="2" presStyleCnt="3">
        <dgm:presLayoutVars>
          <dgm:chMax val="0"/>
          <dgm:chPref val="0"/>
          <dgm:bulletEnabled val="1"/>
        </dgm:presLayoutVars>
      </dgm:prSet>
      <dgm:spPr/>
      <dgm:t>
        <a:bodyPr/>
        <a:lstStyle/>
        <a:p>
          <a:endParaRPr lang="en-US"/>
        </a:p>
      </dgm:t>
    </dgm:pt>
  </dgm:ptLst>
  <dgm:cxnLst>
    <dgm:cxn modelId="{BEF03F23-6688-4E4E-895F-BBF8E3361F10}" type="presOf" srcId="{8C1E68EA-E6E3-4F0F-8443-6ACC2AF8B543}" destId="{BEA0E05D-3289-42A8-8F78-24C52D9BE564}" srcOrd="0" destOrd="2" presId="urn:microsoft.com/office/officeart/2009/3/layout/StepUpProcess"/>
    <dgm:cxn modelId="{DFDE0C0E-94DA-4F20-B0D5-0534807C4CD6}" srcId="{7BDFE265-17B2-436F-BC7F-A2ADB3A66E19}" destId="{6C408E09-AA74-49C4-B36D-9039A3845BAF}" srcOrd="5" destOrd="0" parTransId="{F908CD4A-4397-4985-A42C-0D2F717A81BB}" sibTransId="{78B4F618-494A-47AA-BCD2-1150AD42E9E5}"/>
    <dgm:cxn modelId="{C71E7F5D-CD73-478D-B3E6-A5FA3B870E9C}" type="presOf" srcId="{DD649B13-9EBF-4BD0-860F-AFB75F37D581}" destId="{C4FD9F42-70F6-45AB-B8EB-A59B6853280C}" srcOrd="0" destOrd="3" presId="urn:microsoft.com/office/officeart/2009/3/layout/StepUpProcess"/>
    <dgm:cxn modelId="{5F5CEF3C-88BA-420E-BCC7-0301F8D19172}" type="presOf" srcId="{B40885A3-1815-4038-A1E0-BC5C69B5FF3E}" destId="{AC7E51DB-6449-4E19-A86A-EFF4F19E0696}" srcOrd="0" destOrd="1" presId="urn:microsoft.com/office/officeart/2009/3/layout/StepUpProcess"/>
    <dgm:cxn modelId="{5C76B79B-714D-43B7-890C-74672B2293F7}" srcId="{7BDFE265-17B2-436F-BC7F-A2ADB3A66E19}" destId="{8688441C-882F-4F6B-B336-2647FD08EE93}" srcOrd="3" destOrd="0" parTransId="{602DFF54-8982-4004-B306-45115A6C6718}" sibTransId="{9D45533F-3F3F-466F-8209-D5AC5922171B}"/>
    <dgm:cxn modelId="{B702BE2B-7BCB-4746-A841-C00AE52E1509}" type="presOf" srcId="{3BD19E72-D5C9-4580-BA57-79A6C44F1695}" destId="{AC7E51DB-6449-4E19-A86A-EFF4F19E0696}" srcOrd="0" destOrd="2" presId="urn:microsoft.com/office/officeart/2009/3/layout/StepUpProcess"/>
    <dgm:cxn modelId="{39898681-0101-471C-ACDC-7D661B60DC6F}" srcId="{3D8BFDF1-F80E-4A7A-9FC2-9E1DEC2CEB96}" destId="{E35B7E90-4412-40B4-9197-2177A571A22A}" srcOrd="2" destOrd="0" parTransId="{47309A4C-BE89-47F4-8E58-12EE749CB686}" sibTransId="{BF3DC48E-8787-410B-BC34-4F776EC05DAD}"/>
    <dgm:cxn modelId="{96282FBD-02CE-4C29-9DEC-7969B0535328}" srcId="{7BDFE265-17B2-436F-BC7F-A2ADB3A66E19}" destId="{C6403245-07DD-4D42-82BF-4C33FBF18D8C}" srcOrd="4" destOrd="0" parTransId="{ED0A6CA6-35BD-4C9C-B1D2-B17676504E5A}" sibTransId="{14B85F9D-D13B-40CC-BA82-ED9A777B1A09}"/>
    <dgm:cxn modelId="{DC24EA21-98D1-489B-B107-008248B26827}" type="presOf" srcId="{3716D60F-5D93-44E2-84AC-139388FCD2D3}" destId="{C4FD9F42-70F6-45AB-B8EB-A59B6853280C}" srcOrd="0" destOrd="2" presId="urn:microsoft.com/office/officeart/2009/3/layout/StepUpProcess"/>
    <dgm:cxn modelId="{9DD5BA29-8820-4960-8D26-6B59264D5B1D}" type="presOf" srcId="{3D8BFDF1-F80E-4A7A-9FC2-9E1DEC2CEB96}" destId="{AC7E51DB-6449-4E19-A86A-EFF4F19E0696}" srcOrd="0" destOrd="0" presId="urn:microsoft.com/office/officeart/2009/3/layout/StepUpProcess"/>
    <dgm:cxn modelId="{10B17478-F0E4-46B7-9C54-CE7ACB40042E}" srcId="{0B75BCA0-9106-46E6-B020-3E6185EDF582}" destId="{8C1E68EA-E6E3-4F0F-8443-6ACC2AF8B543}" srcOrd="1" destOrd="0" parTransId="{F2D3EE53-90CF-458A-876C-15E775FDAC42}" sibTransId="{F551677F-1347-404B-ADB1-EEC2D78322E1}"/>
    <dgm:cxn modelId="{CB0845FC-E32B-4636-BAEA-8D4AD1991D71}" srcId="{7BDFE265-17B2-436F-BC7F-A2ADB3A66E19}" destId="{92100195-1C51-4F56-A111-EDC3CE390F2D}" srcOrd="6" destOrd="0" parTransId="{57FCBAF5-9EAF-4192-9A84-030666BE75C2}" sibTransId="{8BC0160A-BE38-4FA0-BFDB-B23122A63C52}"/>
    <dgm:cxn modelId="{CC3DED35-A1AF-4165-B712-B2216FC50EC1}" type="presOf" srcId="{154B5615-C764-43DC-86A3-01D3E17FF72D}" destId="{C4FD9F42-70F6-45AB-B8EB-A59B6853280C}" srcOrd="0" destOrd="1" presId="urn:microsoft.com/office/officeart/2009/3/layout/StepUpProcess"/>
    <dgm:cxn modelId="{D2406BB1-7CC5-4446-BE4E-E20187D89719}" srcId="{411ED29A-447C-4046-BF79-92CB4B15C1D7}" destId="{7BDFE265-17B2-436F-BC7F-A2ADB3A66E19}" srcOrd="1" destOrd="0" parTransId="{A285B236-3CD9-4D63-A1F1-6FFB72280A0D}" sibTransId="{CA910100-7E2E-4CDD-BB16-D14EF6CD3EA8}"/>
    <dgm:cxn modelId="{39EC5A25-CBE3-4C3D-99DB-A797725EFC9E}" type="presOf" srcId="{C6403245-07DD-4D42-82BF-4C33FBF18D8C}" destId="{C4FD9F42-70F6-45AB-B8EB-A59B6853280C}" srcOrd="0" destOrd="5" presId="urn:microsoft.com/office/officeart/2009/3/layout/StepUpProcess"/>
    <dgm:cxn modelId="{492FBDF9-23C8-4F16-9895-9CA4B277F9A9}" srcId="{3D8BFDF1-F80E-4A7A-9FC2-9E1DEC2CEB96}" destId="{3BD19E72-D5C9-4580-BA57-79A6C44F1695}" srcOrd="1" destOrd="0" parTransId="{ACF71F93-1CB1-4220-B53A-746FF4EE7275}" sibTransId="{2F4F35BC-8385-4ABC-A671-37455FFEF7C2}"/>
    <dgm:cxn modelId="{EB6EC3CD-B00C-4850-B7FB-D4DE65940001}" type="presOf" srcId="{4D7746E8-0F65-4ECA-8FB6-8AA6D935307D}" destId="{C4FD9F42-70F6-45AB-B8EB-A59B6853280C}" srcOrd="0" destOrd="8" presId="urn:microsoft.com/office/officeart/2009/3/layout/StepUpProcess"/>
    <dgm:cxn modelId="{B8AA6238-8894-419D-B4CC-B3C58BD34E02}" srcId="{3D8BFDF1-F80E-4A7A-9FC2-9E1DEC2CEB96}" destId="{B40885A3-1815-4038-A1E0-BC5C69B5FF3E}" srcOrd="0" destOrd="0" parTransId="{98432AFC-CEAA-496D-A342-4F8625C3FEAD}" sibTransId="{2DB9BA30-6064-4016-9E11-3399A82A4C3C}"/>
    <dgm:cxn modelId="{630D2849-CE9D-47BA-A4BB-2960372AA758}" type="presOf" srcId="{D3459148-F1F6-408A-9810-038DC9BE66D9}" destId="{BEA0E05D-3289-42A8-8F78-24C52D9BE564}" srcOrd="0" destOrd="1" presId="urn:microsoft.com/office/officeart/2009/3/layout/StepUpProcess"/>
    <dgm:cxn modelId="{907BB3F6-3722-4C85-948D-562E4413CB1F}" type="presOf" srcId="{411ED29A-447C-4046-BF79-92CB4B15C1D7}" destId="{4456F7D0-76A5-49C5-A557-2BB50BFE4564}" srcOrd="0" destOrd="0" presId="urn:microsoft.com/office/officeart/2009/3/layout/StepUpProcess"/>
    <dgm:cxn modelId="{DF6A11C5-97C5-41D7-91D1-51CA487C23D9}" type="presOf" srcId="{8688441C-882F-4F6B-B336-2647FD08EE93}" destId="{C4FD9F42-70F6-45AB-B8EB-A59B6853280C}" srcOrd="0" destOrd="4" presId="urn:microsoft.com/office/officeart/2009/3/layout/StepUpProcess"/>
    <dgm:cxn modelId="{372798DB-F993-4451-9F9D-38B662595800}" srcId="{3D8BFDF1-F80E-4A7A-9FC2-9E1DEC2CEB96}" destId="{CEE697B7-A2EF-4881-99AA-DE1FC6FA5FDC}" srcOrd="4" destOrd="0" parTransId="{0F7F7916-F5E7-422A-8868-C9238F8EA7A9}" sibTransId="{50F0F76A-FAD0-42FF-8BB4-EC89A0B23AA6}"/>
    <dgm:cxn modelId="{23E0139B-C9AA-41D2-919F-8E2DE64EAB55}" srcId="{7BDFE265-17B2-436F-BC7F-A2ADB3A66E19}" destId="{3716D60F-5D93-44E2-84AC-139388FCD2D3}" srcOrd="1" destOrd="0" parTransId="{2BCC7F63-61F4-4BA6-8192-239F257CCFD5}" sibTransId="{D7B5894B-91C0-41B5-82F5-7AE325F30FE1}"/>
    <dgm:cxn modelId="{291FF0B8-A009-4C5E-8B94-314A21AFDC9C}" type="presOf" srcId="{7BDFE265-17B2-436F-BC7F-A2ADB3A66E19}" destId="{C4FD9F42-70F6-45AB-B8EB-A59B6853280C}" srcOrd="0" destOrd="0" presId="urn:microsoft.com/office/officeart/2009/3/layout/StepUpProcess"/>
    <dgm:cxn modelId="{FE88974B-F4CD-49D2-96A4-926FC50DB661}" type="presOf" srcId="{6C408E09-AA74-49C4-B36D-9039A3845BAF}" destId="{C4FD9F42-70F6-45AB-B8EB-A59B6853280C}" srcOrd="0" destOrd="6" presId="urn:microsoft.com/office/officeart/2009/3/layout/StepUpProcess"/>
    <dgm:cxn modelId="{333D94CE-63DF-493B-A36D-E558EA8A6FFF}" srcId="{7BDFE265-17B2-436F-BC7F-A2ADB3A66E19}" destId="{4D7746E8-0F65-4ECA-8FB6-8AA6D935307D}" srcOrd="7" destOrd="0" parTransId="{6B15BF6F-12C2-4363-84B3-B25E7FA5F1C1}" sibTransId="{C5511EB2-D30F-4B97-82AC-5DAE81E1C705}"/>
    <dgm:cxn modelId="{E80B8DAA-E399-4C17-813E-C0BED23556B4}" srcId="{0B75BCA0-9106-46E6-B020-3E6185EDF582}" destId="{D3459148-F1F6-408A-9810-038DC9BE66D9}" srcOrd="0" destOrd="0" parTransId="{EE81AAD1-8783-4164-8F99-7C84791850B1}" sibTransId="{6AB34E94-BA73-47D4-B4E0-A3B5E1F0DC33}"/>
    <dgm:cxn modelId="{20E60924-0900-4C68-BC6F-049A835D8171}" type="presOf" srcId="{E35B7E90-4412-40B4-9197-2177A571A22A}" destId="{AC7E51DB-6449-4E19-A86A-EFF4F19E0696}" srcOrd="0" destOrd="3" presId="urn:microsoft.com/office/officeart/2009/3/layout/StepUpProcess"/>
    <dgm:cxn modelId="{199D1AD8-2B53-4B84-8F8C-D9F3CF2DD8B1}" srcId="{7BDFE265-17B2-436F-BC7F-A2ADB3A66E19}" destId="{154B5615-C764-43DC-86A3-01D3E17FF72D}" srcOrd="0" destOrd="0" parTransId="{73C98496-FC63-47C0-9FF8-DE8E4D63C378}" sibTransId="{D7FAC85F-A641-4D65-9E8E-8E19F114AD4F}"/>
    <dgm:cxn modelId="{792EDA03-59A2-42DB-B868-0BC2BE455686}" srcId="{411ED29A-447C-4046-BF79-92CB4B15C1D7}" destId="{3D8BFDF1-F80E-4A7A-9FC2-9E1DEC2CEB96}" srcOrd="0" destOrd="0" parTransId="{4CA2EF89-6504-44BC-A39C-FB58CC1F56FF}" sibTransId="{6C3D1432-A33E-43F1-B05A-DBCB32522D1D}"/>
    <dgm:cxn modelId="{F916A763-81F5-401A-B180-CD96CD008D03}" type="presOf" srcId="{0B75BCA0-9106-46E6-B020-3E6185EDF582}" destId="{BEA0E05D-3289-42A8-8F78-24C52D9BE564}" srcOrd="0" destOrd="0" presId="urn:microsoft.com/office/officeart/2009/3/layout/StepUpProcess"/>
    <dgm:cxn modelId="{CD18565D-374D-4C92-A38B-32ED5CC40A95}" type="presOf" srcId="{CEE697B7-A2EF-4881-99AA-DE1FC6FA5FDC}" destId="{AC7E51DB-6449-4E19-A86A-EFF4F19E0696}" srcOrd="0" destOrd="5" presId="urn:microsoft.com/office/officeart/2009/3/layout/StepUpProcess"/>
    <dgm:cxn modelId="{AF7E95A9-5127-4675-A5C6-1E36AA540BBA}" type="presOf" srcId="{92100195-1C51-4F56-A111-EDC3CE390F2D}" destId="{C4FD9F42-70F6-45AB-B8EB-A59B6853280C}" srcOrd="0" destOrd="7" presId="urn:microsoft.com/office/officeart/2009/3/layout/StepUpProcess"/>
    <dgm:cxn modelId="{91BEE38A-B723-4613-A95B-5A92443DA817}" srcId="{7BDFE265-17B2-436F-BC7F-A2ADB3A66E19}" destId="{DD649B13-9EBF-4BD0-860F-AFB75F37D581}" srcOrd="2" destOrd="0" parTransId="{55DB83F6-EDBC-4A9B-B22D-323A1E59F4D7}" sibTransId="{5FF2E8EF-E816-48D5-8277-23263BBDF587}"/>
    <dgm:cxn modelId="{5F148160-C53C-4607-A000-04F2E4BE6F50}" srcId="{411ED29A-447C-4046-BF79-92CB4B15C1D7}" destId="{0B75BCA0-9106-46E6-B020-3E6185EDF582}" srcOrd="2" destOrd="0" parTransId="{ED40AF63-93AE-4E54-9850-E527CE58708A}" sibTransId="{CA47369F-2561-48A3-8E66-3B18067FCEE6}"/>
    <dgm:cxn modelId="{65B00780-94BE-43F9-A83F-9F260C20669D}" type="presOf" srcId="{979916B6-6391-4C4D-A7F2-D4AC1F9910B1}" destId="{AC7E51DB-6449-4E19-A86A-EFF4F19E0696}" srcOrd="0" destOrd="4" presId="urn:microsoft.com/office/officeart/2009/3/layout/StepUpProcess"/>
    <dgm:cxn modelId="{A09FFD5F-68EC-4CDD-B5A2-AB55CFD75A4C}" srcId="{3D8BFDF1-F80E-4A7A-9FC2-9E1DEC2CEB96}" destId="{979916B6-6391-4C4D-A7F2-D4AC1F9910B1}" srcOrd="3" destOrd="0" parTransId="{6D75817D-C07D-4CDD-A31E-AED99D5A0E70}" sibTransId="{75A17F30-0ACE-40CA-AC3E-B36711C2A5F5}"/>
    <dgm:cxn modelId="{7E1D07FA-1950-4B96-92E6-96E03B515572}" type="presParOf" srcId="{4456F7D0-76A5-49C5-A557-2BB50BFE4564}" destId="{1B923263-AA14-4C1B-9A75-AC99C68E9CEE}" srcOrd="0" destOrd="0" presId="urn:microsoft.com/office/officeart/2009/3/layout/StepUpProcess"/>
    <dgm:cxn modelId="{F19BDEB7-528D-4D86-AC4D-CECB884B15FD}" type="presParOf" srcId="{1B923263-AA14-4C1B-9A75-AC99C68E9CEE}" destId="{DC68AD78-D818-4C79-BD81-063C5E7E1544}" srcOrd="0" destOrd="0" presId="urn:microsoft.com/office/officeart/2009/3/layout/StepUpProcess"/>
    <dgm:cxn modelId="{56FDDDC4-0AD1-4715-A693-4F025DD08777}" type="presParOf" srcId="{1B923263-AA14-4C1B-9A75-AC99C68E9CEE}" destId="{AC7E51DB-6449-4E19-A86A-EFF4F19E0696}" srcOrd="1" destOrd="0" presId="urn:microsoft.com/office/officeart/2009/3/layout/StepUpProcess"/>
    <dgm:cxn modelId="{47639619-2F38-49C4-9CB3-0DB9DF8C9C65}" type="presParOf" srcId="{1B923263-AA14-4C1B-9A75-AC99C68E9CEE}" destId="{BE241382-5CF8-4B7A-BC96-F167556B8CBA}" srcOrd="2" destOrd="0" presId="urn:microsoft.com/office/officeart/2009/3/layout/StepUpProcess"/>
    <dgm:cxn modelId="{244CC1C5-471B-4366-9EAE-7491324338B8}" type="presParOf" srcId="{4456F7D0-76A5-49C5-A557-2BB50BFE4564}" destId="{61721107-C903-46D4-B67D-59904E8FB7A5}" srcOrd="1" destOrd="0" presId="urn:microsoft.com/office/officeart/2009/3/layout/StepUpProcess"/>
    <dgm:cxn modelId="{8828CBF6-BE5B-4212-A2D6-D7844674025B}" type="presParOf" srcId="{61721107-C903-46D4-B67D-59904E8FB7A5}" destId="{601C1ADE-7585-492C-9E95-4051A8F1448E}" srcOrd="0" destOrd="0" presId="urn:microsoft.com/office/officeart/2009/3/layout/StepUpProcess"/>
    <dgm:cxn modelId="{CB351FFD-66F3-4E5A-9E8F-88170C6F65BF}" type="presParOf" srcId="{4456F7D0-76A5-49C5-A557-2BB50BFE4564}" destId="{62D631DE-A8FE-4313-B00E-BB9E8956058F}" srcOrd="2" destOrd="0" presId="urn:microsoft.com/office/officeart/2009/3/layout/StepUpProcess"/>
    <dgm:cxn modelId="{29520440-F963-4260-9EC0-5557105F12A9}" type="presParOf" srcId="{62D631DE-A8FE-4313-B00E-BB9E8956058F}" destId="{2A3400A6-4B41-4108-B6B4-2424FF344A4F}" srcOrd="0" destOrd="0" presId="urn:microsoft.com/office/officeart/2009/3/layout/StepUpProcess"/>
    <dgm:cxn modelId="{7F42826C-B3E9-46A9-B704-7DBA4478326C}" type="presParOf" srcId="{62D631DE-A8FE-4313-B00E-BB9E8956058F}" destId="{C4FD9F42-70F6-45AB-B8EB-A59B6853280C}" srcOrd="1" destOrd="0" presId="urn:microsoft.com/office/officeart/2009/3/layout/StepUpProcess"/>
    <dgm:cxn modelId="{0A0D7789-7194-4C28-904B-EEBD8BA09976}" type="presParOf" srcId="{62D631DE-A8FE-4313-B00E-BB9E8956058F}" destId="{81B3B58F-6AD8-4C2E-B877-8132D44DFFCE}" srcOrd="2" destOrd="0" presId="urn:microsoft.com/office/officeart/2009/3/layout/StepUpProcess"/>
    <dgm:cxn modelId="{D1704AEC-0AC8-47EE-8E00-206B67F04850}" type="presParOf" srcId="{4456F7D0-76A5-49C5-A557-2BB50BFE4564}" destId="{05DAB833-600E-4EC1-969C-FE3602E4067B}" srcOrd="3" destOrd="0" presId="urn:microsoft.com/office/officeart/2009/3/layout/StepUpProcess"/>
    <dgm:cxn modelId="{F64880BC-4F2A-457F-8005-BFF0FDCF94B0}" type="presParOf" srcId="{05DAB833-600E-4EC1-969C-FE3602E4067B}" destId="{862E8595-FA33-49D6-A7F6-7BBF61221BDD}" srcOrd="0" destOrd="0" presId="urn:microsoft.com/office/officeart/2009/3/layout/StepUpProcess"/>
    <dgm:cxn modelId="{F1A05D95-09CD-45FF-ABDB-463E57276D26}" type="presParOf" srcId="{4456F7D0-76A5-49C5-A557-2BB50BFE4564}" destId="{AF261AAC-7B6C-4196-B174-2D6BCA885AD3}" srcOrd="4" destOrd="0" presId="urn:microsoft.com/office/officeart/2009/3/layout/StepUpProcess"/>
    <dgm:cxn modelId="{DCB78D26-3796-4DCD-A883-6F40F2DB1C54}" type="presParOf" srcId="{AF261AAC-7B6C-4196-B174-2D6BCA885AD3}" destId="{D1D09E4F-6E07-4197-AFDA-08DC0DBC2CD8}" srcOrd="0" destOrd="0" presId="urn:microsoft.com/office/officeart/2009/3/layout/StepUpProcess"/>
    <dgm:cxn modelId="{09D7CED2-F0E6-4EA5-AABE-DEDE37990312}" type="presParOf" srcId="{AF261AAC-7B6C-4196-B174-2D6BCA885AD3}" destId="{BEA0E05D-3289-42A8-8F78-24C52D9BE56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BD957-5DD3-40F0-B0AB-40AC4E62C14C}">
      <dsp:nvSpPr>
        <dsp:cNvPr id="0" name=""/>
        <dsp:cNvSpPr/>
      </dsp:nvSpPr>
      <dsp:spPr>
        <a:xfrm>
          <a:off x="2355250" y="0"/>
          <a:ext cx="1925050" cy="19252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2386D-E5B6-48A6-AC2B-CD2AA76473FA}">
      <dsp:nvSpPr>
        <dsp:cNvPr id="0" name=""/>
        <dsp:cNvSpPr/>
      </dsp:nvSpPr>
      <dsp:spPr>
        <a:xfrm>
          <a:off x="4552518" y="533401"/>
          <a:ext cx="3295150"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From coercion, intimidation or manipulation</a:t>
          </a:r>
          <a:endParaRPr lang="en-US" sz="2000" kern="1200" dirty="0"/>
        </a:p>
      </dsp:txBody>
      <dsp:txXfrm>
        <a:off x="4552518" y="533401"/>
        <a:ext cx="3295150" cy="765810"/>
      </dsp:txXfrm>
    </dsp:sp>
    <dsp:sp modelId="{46FA4BDA-5845-40F4-A820-F55843AB168F}">
      <dsp:nvSpPr>
        <dsp:cNvPr id="0" name=""/>
        <dsp:cNvSpPr/>
      </dsp:nvSpPr>
      <dsp:spPr>
        <a:xfrm>
          <a:off x="2667003" y="696887"/>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Free</a:t>
          </a:r>
          <a:endParaRPr lang="en-US" sz="2400" kern="1200" dirty="0"/>
        </a:p>
      </dsp:txBody>
      <dsp:txXfrm>
        <a:off x="2667003" y="696887"/>
        <a:ext cx="1300822" cy="537088"/>
      </dsp:txXfrm>
    </dsp:sp>
    <dsp:sp modelId="{225EC8D2-C8E4-43B6-BECF-310101D1F8E6}">
      <dsp:nvSpPr>
        <dsp:cNvPr id="0" name=""/>
        <dsp:cNvSpPr/>
      </dsp:nvSpPr>
      <dsp:spPr>
        <a:xfrm>
          <a:off x="1820454" y="1106340"/>
          <a:ext cx="1925050" cy="192524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25BAB-5E94-4F78-A097-655200A14336}">
      <dsp:nvSpPr>
        <dsp:cNvPr id="0" name=""/>
        <dsp:cNvSpPr/>
      </dsp:nvSpPr>
      <dsp:spPr>
        <a:xfrm>
          <a:off x="4580338" y="1676404"/>
          <a:ext cx="3703710"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Before any authorization or commencement of activities, with time for consideration</a:t>
          </a:r>
          <a:endParaRPr lang="en-US" sz="2000" kern="1200" dirty="0"/>
        </a:p>
      </dsp:txBody>
      <dsp:txXfrm>
        <a:off x="4580338" y="1676404"/>
        <a:ext cx="3703710" cy="765810"/>
      </dsp:txXfrm>
    </dsp:sp>
    <dsp:sp modelId="{08CB333D-1094-49E0-96F6-E7A2B1CE623F}">
      <dsp:nvSpPr>
        <dsp:cNvPr id="0" name=""/>
        <dsp:cNvSpPr/>
      </dsp:nvSpPr>
      <dsp:spPr>
        <a:xfrm>
          <a:off x="2130040" y="1805269"/>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Prior</a:t>
          </a:r>
          <a:endParaRPr lang="en-US" sz="2400" kern="1200" dirty="0"/>
        </a:p>
      </dsp:txBody>
      <dsp:txXfrm>
        <a:off x="2130040" y="1805269"/>
        <a:ext cx="1300822" cy="537088"/>
      </dsp:txXfrm>
    </dsp:sp>
    <dsp:sp modelId="{E865202A-389F-4E06-8B8E-95AF7E3E1F78}">
      <dsp:nvSpPr>
        <dsp:cNvPr id="0" name=""/>
        <dsp:cNvSpPr/>
      </dsp:nvSpPr>
      <dsp:spPr>
        <a:xfrm>
          <a:off x="2355250" y="2216764"/>
          <a:ext cx="1925050" cy="192524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57789-68A8-49F1-83AF-A12CC0ED8E26}">
      <dsp:nvSpPr>
        <dsp:cNvPr id="0" name=""/>
        <dsp:cNvSpPr/>
      </dsp:nvSpPr>
      <dsp:spPr>
        <a:xfrm>
          <a:off x="4572005" y="2743197"/>
          <a:ext cx="3871376"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All relevant information to make a decision</a:t>
          </a:r>
          <a:endParaRPr lang="en-US" sz="2000" kern="1200" dirty="0"/>
        </a:p>
      </dsp:txBody>
      <dsp:txXfrm>
        <a:off x="4572005" y="2743197"/>
        <a:ext cx="3871376" cy="765810"/>
      </dsp:txXfrm>
    </dsp:sp>
    <dsp:sp modelId="{3E9CF144-93F3-4580-B492-D57FADC7923C}">
      <dsp:nvSpPr>
        <dsp:cNvPr id="0" name=""/>
        <dsp:cNvSpPr/>
      </dsp:nvSpPr>
      <dsp:spPr>
        <a:xfrm>
          <a:off x="2667003" y="2913651"/>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Informed</a:t>
          </a:r>
          <a:endParaRPr lang="en-US" sz="2400" kern="1200" dirty="0"/>
        </a:p>
      </dsp:txBody>
      <dsp:txXfrm>
        <a:off x="2667003" y="2913651"/>
        <a:ext cx="1300822" cy="537088"/>
      </dsp:txXfrm>
    </dsp:sp>
    <dsp:sp modelId="{9F453717-65C4-4CF2-8FB8-16C9141C71F8}">
      <dsp:nvSpPr>
        <dsp:cNvPr id="0" name=""/>
        <dsp:cNvSpPr/>
      </dsp:nvSpPr>
      <dsp:spPr>
        <a:xfrm>
          <a:off x="1957673" y="3450739"/>
          <a:ext cx="1653860" cy="1654660"/>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394E0-109A-416F-A02B-A230715BF680}">
      <dsp:nvSpPr>
        <dsp:cNvPr id="0" name=""/>
        <dsp:cNvSpPr/>
      </dsp:nvSpPr>
      <dsp:spPr>
        <a:xfrm>
          <a:off x="4601423" y="3886202"/>
          <a:ext cx="3780572" cy="765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 collective “Yes” or “No” through a decision-making process of choice</a:t>
          </a:r>
          <a:endParaRPr lang="en-US" sz="2000" kern="1200" dirty="0"/>
        </a:p>
      </dsp:txBody>
      <dsp:txXfrm>
        <a:off x="4601423" y="3886202"/>
        <a:ext cx="3780572" cy="765810"/>
      </dsp:txXfrm>
    </dsp:sp>
    <dsp:sp modelId="{75273DDA-AAD6-4502-A540-86522BE09A8B}">
      <dsp:nvSpPr>
        <dsp:cNvPr id="0" name=""/>
        <dsp:cNvSpPr/>
      </dsp:nvSpPr>
      <dsp:spPr>
        <a:xfrm>
          <a:off x="2130040" y="4022034"/>
          <a:ext cx="1300822" cy="53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Consent</a:t>
          </a:r>
          <a:endParaRPr lang="en-US" sz="2400" kern="1200" dirty="0"/>
        </a:p>
      </dsp:txBody>
      <dsp:txXfrm>
        <a:off x="2130040" y="4022034"/>
        <a:ext cx="1300822" cy="537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CB509-A20C-4B10-97B7-60416C6106C0}">
      <dsp:nvSpPr>
        <dsp:cNvPr id="0" name=""/>
        <dsp:cNvSpPr/>
      </dsp:nvSpPr>
      <dsp:spPr>
        <a:xfrm rot="5400000">
          <a:off x="61779" y="982373"/>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FEC9D46-AC2E-4F48-8A8D-1A6EBB3B034D}">
      <dsp:nvSpPr>
        <dsp:cNvPr id="0" name=""/>
        <dsp:cNvSpPr/>
      </dsp:nvSpPr>
      <dsp:spPr>
        <a:xfrm>
          <a:off x="218154" y="63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Regional Consultations</a:t>
          </a:r>
        </a:p>
        <a:p>
          <a:pPr lvl="0" algn="ctr" defTabSz="711200">
            <a:lnSpc>
              <a:spcPct val="90000"/>
            </a:lnSpc>
            <a:spcBef>
              <a:spcPct val="0"/>
            </a:spcBef>
            <a:spcAft>
              <a:spcPct val="35000"/>
            </a:spcAft>
          </a:pPr>
          <a:r>
            <a:rPr lang="en-US" sz="1400" i="1" kern="1200" dirty="0" smtClean="0"/>
            <a:t>Viet Nam (Jun ‘10)</a:t>
          </a:r>
        </a:p>
        <a:p>
          <a:pPr lvl="0" algn="ctr" defTabSz="711200">
            <a:lnSpc>
              <a:spcPct val="90000"/>
            </a:lnSpc>
            <a:spcBef>
              <a:spcPct val="0"/>
            </a:spcBef>
            <a:spcAft>
              <a:spcPct val="35000"/>
            </a:spcAft>
          </a:pPr>
          <a:r>
            <a:rPr lang="en-US" sz="1400" i="1" kern="1200" dirty="0" smtClean="0"/>
            <a:t>Panama (Oct ‘10)</a:t>
          </a:r>
        </a:p>
        <a:p>
          <a:pPr lvl="0" algn="ctr" defTabSz="711200">
            <a:lnSpc>
              <a:spcPct val="90000"/>
            </a:lnSpc>
            <a:spcBef>
              <a:spcPct val="0"/>
            </a:spcBef>
            <a:spcAft>
              <a:spcPct val="35000"/>
            </a:spcAft>
          </a:pPr>
          <a:r>
            <a:rPr lang="en-US" sz="1400" i="1" kern="1200" dirty="0" smtClean="0"/>
            <a:t>Tanzania (Jan ‘11)</a:t>
          </a:r>
          <a:endParaRPr lang="en-US" sz="1400" i="1" kern="1200" dirty="0"/>
        </a:p>
      </dsp:txBody>
      <dsp:txXfrm>
        <a:off x="254325" y="36803"/>
        <a:ext cx="2377397" cy="1162633"/>
      </dsp:txXfrm>
    </dsp:sp>
    <dsp:sp modelId="{779F62D0-3FC9-40E5-8A1C-DF1F9AF98DDD}">
      <dsp:nvSpPr>
        <dsp:cNvPr id="0" name=""/>
        <dsp:cNvSpPr/>
      </dsp:nvSpPr>
      <dsp:spPr>
        <a:xfrm rot="5400000">
          <a:off x="61779" y="2526093"/>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ED3E0837-325F-47A7-9C09-62D44BCB073C}">
      <dsp:nvSpPr>
        <dsp:cNvPr id="0" name=""/>
        <dsp:cNvSpPr/>
      </dsp:nvSpPr>
      <dsp:spPr>
        <a:xfrm>
          <a:off x="218154" y="154435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Draft Guidelines</a:t>
          </a:r>
        </a:p>
        <a:p>
          <a:pPr lvl="0" algn="ctr" defTabSz="711200">
            <a:lnSpc>
              <a:spcPct val="90000"/>
            </a:lnSpc>
            <a:spcBef>
              <a:spcPct val="0"/>
            </a:spcBef>
            <a:spcAft>
              <a:spcPct val="35000"/>
            </a:spcAft>
          </a:pPr>
          <a:r>
            <a:rPr lang="en-US" sz="1500" i="1" kern="1200" dirty="0" smtClean="0"/>
            <a:t>Feb – Jul ‘11</a:t>
          </a:r>
          <a:endParaRPr lang="en-US" sz="1500" i="1" kern="1200" dirty="0"/>
        </a:p>
      </dsp:txBody>
      <dsp:txXfrm>
        <a:off x="254325" y="1580523"/>
        <a:ext cx="2377397" cy="1162633"/>
      </dsp:txXfrm>
    </dsp:sp>
    <dsp:sp modelId="{605AED04-28B2-4ACE-976E-B7BB08C0B878}">
      <dsp:nvSpPr>
        <dsp:cNvPr id="0" name=""/>
        <dsp:cNvSpPr/>
      </dsp:nvSpPr>
      <dsp:spPr>
        <a:xfrm rot="5400000">
          <a:off x="61779" y="4069812"/>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FB9BDE50-B763-4F88-B29F-B6A48588F9BF}">
      <dsp:nvSpPr>
        <dsp:cNvPr id="0" name=""/>
        <dsp:cNvSpPr/>
      </dsp:nvSpPr>
      <dsp:spPr>
        <a:xfrm>
          <a:off x="218154" y="3088071"/>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Internal review by global and regional UN-REDD staff</a:t>
          </a:r>
        </a:p>
        <a:p>
          <a:pPr lvl="0" algn="ctr" defTabSz="711200">
            <a:lnSpc>
              <a:spcPct val="90000"/>
            </a:lnSpc>
            <a:spcBef>
              <a:spcPct val="0"/>
            </a:spcBef>
            <a:spcAft>
              <a:spcPct val="35000"/>
            </a:spcAft>
          </a:pPr>
          <a:r>
            <a:rPr lang="en-US" sz="1500" i="1" kern="1200" dirty="0" smtClean="0"/>
            <a:t>Aug – Nov ‘11</a:t>
          </a:r>
          <a:endParaRPr lang="en-US" sz="1500" i="1" kern="1200" dirty="0"/>
        </a:p>
      </dsp:txBody>
      <dsp:txXfrm>
        <a:off x="254325" y="3124242"/>
        <a:ext cx="2377397" cy="1162633"/>
      </dsp:txXfrm>
    </dsp:sp>
    <dsp:sp modelId="{505025EA-4137-43A1-8467-512448A6F634}">
      <dsp:nvSpPr>
        <dsp:cNvPr id="0" name=""/>
        <dsp:cNvSpPr/>
      </dsp:nvSpPr>
      <dsp:spPr>
        <a:xfrm>
          <a:off x="834410" y="4841672"/>
          <a:ext cx="3119331"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27F13C0C-E68E-4313-8D0B-C967DCEEBFC4}">
      <dsp:nvSpPr>
        <dsp:cNvPr id="0" name=""/>
        <dsp:cNvSpPr/>
      </dsp:nvSpPr>
      <dsp:spPr>
        <a:xfrm>
          <a:off x="218154" y="4631791"/>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Public comment</a:t>
          </a:r>
        </a:p>
        <a:p>
          <a:pPr lvl="0" algn="ctr" defTabSz="711200">
            <a:lnSpc>
              <a:spcPct val="90000"/>
            </a:lnSpc>
            <a:spcBef>
              <a:spcPct val="0"/>
            </a:spcBef>
            <a:spcAft>
              <a:spcPct val="35000"/>
            </a:spcAft>
          </a:pPr>
          <a:r>
            <a:rPr lang="en-US" sz="1500" i="1" kern="1200" dirty="0" smtClean="0"/>
            <a:t>Dec ‘11 – Jan ‘12</a:t>
          </a:r>
          <a:endParaRPr lang="en-US" sz="1500" i="1" kern="1200" dirty="0"/>
        </a:p>
      </dsp:txBody>
      <dsp:txXfrm>
        <a:off x="254325" y="4667962"/>
        <a:ext cx="2377397" cy="1162633"/>
      </dsp:txXfrm>
    </dsp:sp>
    <dsp:sp modelId="{03D6C57C-17A3-4EA1-B858-9A8CA0BEAF30}">
      <dsp:nvSpPr>
        <dsp:cNvPr id="0" name=""/>
        <dsp:cNvSpPr/>
      </dsp:nvSpPr>
      <dsp:spPr>
        <a:xfrm rot="16200000">
          <a:off x="3190755" y="4069812"/>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2A2B9ECB-FB4D-4223-97E5-5C243BF9B492}">
      <dsp:nvSpPr>
        <dsp:cNvPr id="0" name=""/>
        <dsp:cNvSpPr/>
      </dsp:nvSpPr>
      <dsp:spPr>
        <a:xfrm>
          <a:off x="3347130" y="4631791"/>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Expert workshop to review FPIC Guidelines</a:t>
          </a:r>
        </a:p>
        <a:p>
          <a:pPr lvl="0" algn="ctr" defTabSz="711200">
            <a:lnSpc>
              <a:spcPct val="90000"/>
            </a:lnSpc>
            <a:spcBef>
              <a:spcPct val="0"/>
            </a:spcBef>
            <a:spcAft>
              <a:spcPct val="35000"/>
            </a:spcAft>
          </a:pPr>
          <a:r>
            <a:rPr lang="en-US" sz="1600" i="1" kern="1200" dirty="0" smtClean="0"/>
            <a:t>Feb ‘12</a:t>
          </a:r>
          <a:endParaRPr lang="en-US" sz="1600" i="1" kern="1200" dirty="0"/>
        </a:p>
      </dsp:txBody>
      <dsp:txXfrm>
        <a:off x="3383301" y="4667962"/>
        <a:ext cx="2377397" cy="1162633"/>
      </dsp:txXfrm>
    </dsp:sp>
    <dsp:sp modelId="{D86310BD-19EE-4650-A867-B36A1FCC09B9}">
      <dsp:nvSpPr>
        <dsp:cNvPr id="0" name=""/>
        <dsp:cNvSpPr/>
      </dsp:nvSpPr>
      <dsp:spPr>
        <a:xfrm rot="16200000">
          <a:off x="3190755" y="2526093"/>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B31713A2-8B6C-4F82-A712-1F9FC62A79D3}">
      <dsp:nvSpPr>
        <dsp:cNvPr id="0" name=""/>
        <dsp:cNvSpPr/>
      </dsp:nvSpPr>
      <dsp:spPr>
        <a:xfrm>
          <a:off x="3347130" y="3088071"/>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Update to UN-REDD Policy Board</a:t>
          </a:r>
        </a:p>
        <a:p>
          <a:pPr lvl="0" algn="ctr" defTabSz="711200">
            <a:lnSpc>
              <a:spcPct val="90000"/>
            </a:lnSpc>
            <a:spcBef>
              <a:spcPct val="0"/>
            </a:spcBef>
            <a:spcAft>
              <a:spcPct val="35000"/>
            </a:spcAft>
          </a:pPr>
          <a:r>
            <a:rPr lang="en-US" sz="1600" i="1" kern="1200" smtClean="0"/>
            <a:t>Mar ‘12</a:t>
          </a:r>
          <a:endParaRPr lang="en-US" sz="1600" i="1" kern="1200" dirty="0"/>
        </a:p>
      </dsp:txBody>
      <dsp:txXfrm>
        <a:off x="3383301" y="3124242"/>
        <a:ext cx="2377397" cy="1162633"/>
      </dsp:txXfrm>
    </dsp:sp>
    <dsp:sp modelId="{4C361BA1-8F34-4039-81CD-4FEB905C4DBE}">
      <dsp:nvSpPr>
        <dsp:cNvPr id="0" name=""/>
        <dsp:cNvSpPr/>
      </dsp:nvSpPr>
      <dsp:spPr>
        <a:xfrm rot="16200000">
          <a:off x="3190755" y="982373"/>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70B11051-70C7-4719-A993-D0FB3BA1B3B7}">
      <dsp:nvSpPr>
        <dsp:cNvPr id="0" name=""/>
        <dsp:cNvSpPr/>
      </dsp:nvSpPr>
      <dsp:spPr>
        <a:xfrm>
          <a:off x="3347130" y="154435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FPIC lessons learned workshop</a:t>
          </a:r>
        </a:p>
        <a:p>
          <a:pPr lvl="0" algn="ctr" defTabSz="711200">
            <a:lnSpc>
              <a:spcPct val="90000"/>
            </a:lnSpc>
            <a:spcBef>
              <a:spcPct val="0"/>
            </a:spcBef>
            <a:spcAft>
              <a:spcPct val="35000"/>
            </a:spcAft>
          </a:pPr>
          <a:r>
            <a:rPr lang="en-US" sz="1500" kern="1200" dirty="0" smtClean="0"/>
            <a:t>Asia Pacific Region</a:t>
          </a:r>
        </a:p>
        <a:p>
          <a:pPr lvl="0" algn="ctr" defTabSz="711200">
            <a:lnSpc>
              <a:spcPct val="90000"/>
            </a:lnSpc>
            <a:spcBef>
              <a:spcPct val="0"/>
            </a:spcBef>
            <a:spcAft>
              <a:spcPct val="35000"/>
            </a:spcAft>
          </a:pPr>
          <a:r>
            <a:rPr lang="en-US" sz="1500" i="1" kern="1200" dirty="0" smtClean="0"/>
            <a:t>Apr ‘12</a:t>
          </a:r>
          <a:endParaRPr lang="en-US" sz="1500" i="1" kern="1200" dirty="0"/>
        </a:p>
      </dsp:txBody>
      <dsp:txXfrm>
        <a:off x="3383301" y="1580523"/>
        <a:ext cx="2377397" cy="1162633"/>
      </dsp:txXfrm>
    </dsp:sp>
    <dsp:sp modelId="{CAA7EA2C-2D3F-4628-92E4-26A0E94AD2EE}">
      <dsp:nvSpPr>
        <dsp:cNvPr id="0" name=""/>
        <dsp:cNvSpPr/>
      </dsp:nvSpPr>
      <dsp:spPr>
        <a:xfrm>
          <a:off x="3963386" y="210513"/>
          <a:ext cx="3119331"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16C82576-1F77-4BDE-BEA0-7EE711A85287}">
      <dsp:nvSpPr>
        <dsp:cNvPr id="0" name=""/>
        <dsp:cNvSpPr/>
      </dsp:nvSpPr>
      <dsp:spPr>
        <a:xfrm>
          <a:off x="3347130" y="63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Revision of FPIC Guidelines</a:t>
          </a:r>
        </a:p>
        <a:p>
          <a:pPr lvl="0" algn="ctr" defTabSz="711200">
            <a:lnSpc>
              <a:spcPct val="90000"/>
            </a:lnSpc>
            <a:spcBef>
              <a:spcPct val="0"/>
            </a:spcBef>
            <a:spcAft>
              <a:spcPct val="35000"/>
            </a:spcAft>
          </a:pPr>
          <a:r>
            <a:rPr lang="en-US" sz="1500" i="1" kern="1200" dirty="0" smtClean="0"/>
            <a:t>Apr – Sept ‘12</a:t>
          </a:r>
          <a:endParaRPr lang="en-US" sz="1500" i="1" kern="1200" dirty="0"/>
        </a:p>
      </dsp:txBody>
      <dsp:txXfrm>
        <a:off x="3383301" y="36803"/>
        <a:ext cx="2377397" cy="1162633"/>
      </dsp:txXfrm>
    </dsp:sp>
    <dsp:sp modelId="{E4D869C9-6007-4251-B22A-8BD4A8E2126C}">
      <dsp:nvSpPr>
        <dsp:cNvPr id="0" name=""/>
        <dsp:cNvSpPr/>
      </dsp:nvSpPr>
      <dsp:spPr>
        <a:xfrm rot="5400000">
          <a:off x="6319731" y="982373"/>
          <a:ext cx="1535616" cy="185246"/>
        </a:xfrm>
        <a:prstGeom prst="rect">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5FFE6BBF-C3A3-4EE2-A056-EDDA6AF811BD}">
      <dsp:nvSpPr>
        <dsp:cNvPr id="0" name=""/>
        <dsp:cNvSpPr/>
      </dsp:nvSpPr>
      <dsp:spPr>
        <a:xfrm>
          <a:off x="6476106" y="63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Working Final shared with UN-REDD Policy Board</a:t>
          </a:r>
        </a:p>
        <a:p>
          <a:pPr lvl="0" algn="ctr" defTabSz="711200">
            <a:lnSpc>
              <a:spcPct val="90000"/>
            </a:lnSpc>
            <a:spcBef>
              <a:spcPct val="0"/>
            </a:spcBef>
            <a:spcAft>
              <a:spcPct val="35000"/>
            </a:spcAft>
          </a:pPr>
          <a:r>
            <a:rPr lang="en-US" sz="1600" i="1" kern="1200" dirty="0" smtClean="0"/>
            <a:t>Oct ‘12</a:t>
          </a:r>
          <a:endParaRPr lang="en-US" sz="1600" i="1" kern="1200" dirty="0"/>
        </a:p>
      </dsp:txBody>
      <dsp:txXfrm>
        <a:off x="6512277" y="36803"/>
        <a:ext cx="2377397" cy="1162633"/>
      </dsp:txXfrm>
    </dsp:sp>
    <dsp:sp modelId="{60506555-D88D-49EF-9BB9-3753AB193424}">
      <dsp:nvSpPr>
        <dsp:cNvPr id="0" name=""/>
        <dsp:cNvSpPr/>
      </dsp:nvSpPr>
      <dsp:spPr>
        <a:xfrm>
          <a:off x="6476106" y="1544352"/>
          <a:ext cx="2449739" cy="12349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Working Final launched</a:t>
          </a:r>
        </a:p>
        <a:p>
          <a:pPr lvl="0" algn="ctr" defTabSz="711200">
            <a:lnSpc>
              <a:spcPct val="90000"/>
            </a:lnSpc>
            <a:spcBef>
              <a:spcPct val="0"/>
            </a:spcBef>
            <a:spcAft>
              <a:spcPct val="35000"/>
            </a:spcAft>
          </a:pPr>
          <a:r>
            <a:rPr lang="en-US" sz="1600" i="1" kern="1200" dirty="0" smtClean="0"/>
            <a:t>Jan ‘13</a:t>
          </a:r>
          <a:endParaRPr lang="en-US" sz="1600" i="1" kern="1200" dirty="0"/>
        </a:p>
      </dsp:txBody>
      <dsp:txXfrm>
        <a:off x="6512277" y="1580523"/>
        <a:ext cx="2377397" cy="1162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FED92-71B9-4016-B5C4-237AA8F2FC97}">
      <dsp:nvSpPr>
        <dsp:cNvPr id="0" name=""/>
        <dsp:cNvSpPr/>
      </dsp:nvSpPr>
      <dsp:spPr>
        <a:xfrm>
          <a:off x="0" y="234658"/>
          <a:ext cx="2070362" cy="965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Normative Framework</a:t>
          </a:r>
          <a:endParaRPr lang="en-US" sz="2400" kern="1200" dirty="0"/>
        </a:p>
      </dsp:txBody>
      <dsp:txXfrm>
        <a:off x="0" y="234658"/>
        <a:ext cx="2070362" cy="643759"/>
      </dsp:txXfrm>
    </dsp:sp>
    <dsp:sp modelId="{6AE61333-97BE-4903-92B8-23A11541E31F}">
      <dsp:nvSpPr>
        <dsp:cNvPr id="0" name=""/>
        <dsp:cNvSpPr/>
      </dsp:nvSpPr>
      <dsp:spPr>
        <a:xfrm>
          <a:off x="249675" y="1122526"/>
          <a:ext cx="2279439" cy="13729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Human rights based approach</a:t>
          </a:r>
          <a:endParaRPr lang="en-US" sz="2000" kern="1200" dirty="0"/>
        </a:p>
      </dsp:txBody>
      <dsp:txXfrm>
        <a:off x="289887" y="1162738"/>
        <a:ext cx="2199015" cy="1292510"/>
      </dsp:txXfrm>
    </dsp:sp>
    <dsp:sp modelId="{EEDB5BFC-5DCE-4078-BD8C-414E08FB8B3E}">
      <dsp:nvSpPr>
        <dsp:cNvPr id="0" name=""/>
        <dsp:cNvSpPr/>
      </dsp:nvSpPr>
      <dsp:spPr>
        <a:xfrm rot="21597356">
          <a:off x="2395417" y="340003"/>
          <a:ext cx="689116" cy="430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395417" y="426142"/>
        <a:ext cx="559982" cy="258269"/>
      </dsp:txXfrm>
    </dsp:sp>
    <dsp:sp modelId="{11594B5A-B18C-440C-BA32-2FF409EB01FB}">
      <dsp:nvSpPr>
        <dsp:cNvPr id="0" name=""/>
        <dsp:cNvSpPr/>
      </dsp:nvSpPr>
      <dsp:spPr>
        <a:xfrm>
          <a:off x="3370582" y="224082"/>
          <a:ext cx="2168374" cy="9894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Policy Framework</a:t>
          </a:r>
          <a:endParaRPr lang="en-US" sz="2400" kern="1200" dirty="0"/>
        </a:p>
      </dsp:txBody>
      <dsp:txXfrm>
        <a:off x="3370582" y="224082"/>
        <a:ext cx="2168374" cy="659651"/>
      </dsp:txXfrm>
    </dsp:sp>
    <dsp:sp modelId="{88667147-F453-41FF-BE9F-10A9070D2D76}">
      <dsp:nvSpPr>
        <dsp:cNvPr id="0" name=""/>
        <dsp:cNvSpPr/>
      </dsp:nvSpPr>
      <dsp:spPr>
        <a:xfrm>
          <a:off x="3799393" y="1116418"/>
          <a:ext cx="2334781" cy="13890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Partner Country responsibilities; Who; When</a:t>
          </a:r>
          <a:endParaRPr lang="en-US" sz="2000" kern="1200" dirty="0"/>
        </a:p>
      </dsp:txBody>
      <dsp:txXfrm>
        <a:off x="3840076" y="1157101"/>
        <a:ext cx="2253415" cy="1307659"/>
      </dsp:txXfrm>
    </dsp:sp>
    <dsp:sp modelId="{2B40EACA-88B3-4395-B9CD-6C4A5CE662D7}">
      <dsp:nvSpPr>
        <dsp:cNvPr id="0" name=""/>
        <dsp:cNvSpPr/>
      </dsp:nvSpPr>
      <dsp:spPr>
        <a:xfrm rot="21538278">
          <a:off x="5790327" y="309917"/>
          <a:ext cx="533081" cy="430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790337" y="397165"/>
        <a:ext cx="403947" cy="258269"/>
      </dsp:txXfrm>
    </dsp:sp>
    <dsp:sp modelId="{488F709A-88EB-49F6-A868-FFA8D6B6C873}">
      <dsp:nvSpPr>
        <dsp:cNvPr id="0" name=""/>
        <dsp:cNvSpPr/>
      </dsp:nvSpPr>
      <dsp:spPr>
        <a:xfrm>
          <a:off x="6544609" y="151377"/>
          <a:ext cx="2141351" cy="10373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kern="1200" dirty="0" smtClean="0"/>
            <a:t>Operational Framework</a:t>
          </a:r>
          <a:endParaRPr lang="en-US" sz="2400" kern="1200" dirty="0"/>
        </a:p>
      </dsp:txBody>
      <dsp:txXfrm>
        <a:off x="6544609" y="151377"/>
        <a:ext cx="2141351" cy="691561"/>
      </dsp:txXfrm>
    </dsp:sp>
    <dsp:sp modelId="{14ED8752-E5ED-4DF4-B39C-DE2E82CB929E}">
      <dsp:nvSpPr>
        <dsp:cNvPr id="0" name=""/>
        <dsp:cNvSpPr/>
      </dsp:nvSpPr>
      <dsp:spPr>
        <a:xfrm>
          <a:off x="6978373" y="1034602"/>
          <a:ext cx="1934332" cy="15037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How – at community level</a:t>
          </a:r>
          <a:endParaRPr lang="en-US" sz="2000" kern="1200" dirty="0"/>
        </a:p>
      </dsp:txBody>
      <dsp:txXfrm>
        <a:off x="7022417" y="1078646"/>
        <a:ext cx="1846244" cy="1415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E057E-096C-4C2B-9EB3-E708CA3E4518}">
      <dsp:nvSpPr>
        <dsp:cNvPr id="0" name=""/>
        <dsp:cNvSpPr/>
      </dsp:nvSpPr>
      <dsp:spPr>
        <a:xfrm>
          <a:off x="694978" y="528"/>
          <a:ext cx="2892028" cy="1446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When is FPIC required?</a:t>
          </a:r>
          <a:endParaRPr lang="en-US" sz="3600" kern="1200" dirty="0"/>
        </a:p>
      </dsp:txBody>
      <dsp:txXfrm>
        <a:off x="737330" y="42880"/>
        <a:ext cx="2807324" cy="1361310"/>
      </dsp:txXfrm>
    </dsp:sp>
    <dsp:sp modelId="{BB65B1A3-6082-4D62-B95C-3182BD6D07D5}">
      <dsp:nvSpPr>
        <dsp:cNvPr id="0" name=""/>
        <dsp:cNvSpPr/>
      </dsp:nvSpPr>
      <dsp:spPr>
        <a:xfrm>
          <a:off x="984181" y="1446542"/>
          <a:ext cx="289202" cy="2101665"/>
        </a:xfrm>
        <a:custGeom>
          <a:avLst/>
          <a:gdLst/>
          <a:ahLst/>
          <a:cxnLst/>
          <a:rect l="0" t="0" r="0" b="0"/>
          <a:pathLst>
            <a:path>
              <a:moveTo>
                <a:pt x="0" y="0"/>
              </a:moveTo>
              <a:lnTo>
                <a:pt x="0" y="2101665"/>
              </a:lnTo>
              <a:lnTo>
                <a:pt x="289202" y="21016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FF3E8-BD23-45A2-9BA3-3B9FC06FB3F4}">
      <dsp:nvSpPr>
        <dsp:cNvPr id="0" name=""/>
        <dsp:cNvSpPr/>
      </dsp:nvSpPr>
      <dsp:spPr>
        <a:xfrm>
          <a:off x="1273384" y="1808045"/>
          <a:ext cx="2313622" cy="3480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Does the proposed activity or policy significantly impact the  lands, territories and/or resources of IPs or FDCs?</a:t>
          </a:r>
          <a:endParaRPr lang="en-US" sz="2400" kern="1200" dirty="0"/>
        </a:p>
      </dsp:txBody>
      <dsp:txXfrm>
        <a:off x="1341148" y="1875809"/>
        <a:ext cx="2178094" cy="3344796"/>
      </dsp:txXfrm>
    </dsp:sp>
    <dsp:sp modelId="{C588A97E-EDE2-4B82-B037-139ADF646B00}">
      <dsp:nvSpPr>
        <dsp:cNvPr id="0" name=""/>
        <dsp:cNvSpPr/>
      </dsp:nvSpPr>
      <dsp:spPr>
        <a:xfrm>
          <a:off x="4310013" y="528"/>
          <a:ext cx="2892028" cy="1446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What level is FPIC applied?</a:t>
          </a:r>
          <a:endParaRPr lang="en-US" sz="3600" kern="1200" dirty="0"/>
        </a:p>
      </dsp:txBody>
      <dsp:txXfrm>
        <a:off x="4352365" y="42880"/>
        <a:ext cx="2807324" cy="1361310"/>
      </dsp:txXfrm>
    </dsp:sp>
    <dsp:sp modelId="{D841260B-0A2F-4D7B-AC63-8F6DDF871893}">
      <dsp:nvSpPr>
        <dsp:cNvPr id="0" name=""/>
        <dsp:cNvSpPr/>
      </dsp:nvSpPr>
      <dsp:spPr>
        <a:xfrm>
          <a:off x="4599216" y="1446542"/>
          <a:ext cx="289202" cy="921855"/>
        </a:xfrm>
        <a:custGeom>
          <a:avLst/>
          <a:gdLst/>
          <a:ahLst/>
          <a:cxnLst/>
          <a:rect l="0" t="0" r="0" b="0"/>
          <a:pathLst>
            <a:path>
              <a:moveTo>
                <a:pt x="0" y="0"/>
              </a:moveTo>
              <a:lnTo>
                <a:pt x="0" y="921855"/>
              </a:lnTo>
              <a:lnTo>
                <a:pt x="289202" y="921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6CE50-3C1E-43F2-9834-C885E7417C46}">
      <dsp:nvSpPr>
        <dsp:cNvPr id="0" name=""/>
        <dsp:cNvSpPr/>
      </dsp:nvSpPr>
      <dsp:spPr>
        <a:xfrm>
          <a:off x="4888419" y="1516471"/>
          <a:ext cx="2951002" cy="17038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Community:</a:t>
          </a:r>
          <a:r>
            <a:rPr lang="en-US" sz="2400" kern="1200" dirty="0" smtClean="0"/>
            <a:t> specific proposed activity</a:t>
          </a:r>
          <a:endParaRPr lang="en-US" sz="2400" kern="1200" dirty="0"/>
        </a:p>
      </dsp:txBody>
      <dsp:txXfrm>
        <a:off x="4938323" y="1566375"/>
        <a:ext cx="2851194" cy="1604044"/>
      </dsp:txXfrm>
    </dsp:sp>
    <dsp:sp modelId="{C03C3B04-061E-49A8-A4B9-0F5EFBCCA8D1}">
      <dsp:nvSpPr>
        <dsp:cNvPr id="0" name=""/>
        <dsp:cNvSpPr/>
      </dsp:nvSpPr>
      <dsp:spPr>
        <a:xfrm>
          <a:off x="4599216" y="1446542"/>
          <a:ext cx="289202" cy="3292762"/>
        </a:xfrm>
        <a:custGeom>
          <a:avLst/>
          <a:gdLst/>
          <a:ahLst/>
          <a:cxnLst/>
          <a:rect l="0" t="0" r="0" b="0"/>
          <a:pathLst>
            <a:path>
              <a:moveTo>
                <a:pt x="0" y="0"/>
              </a:moveTo>
              <a:lnTo>
                <a:pt x="0" y="3292762"/>
              </a:lnTo>
              <a:lnTo>
                <a:pt x="289202" y="3292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D85EA1-43EF-4753-B9FA-BA368137CBD3}">
      <dsp:nvSpPr>
        <dsp:cNvPr id="0" name=""/>
        <dsp:cNvSpPr/>
      </dsp:nvSpPr>
      <dsp:spPr>
        <a:xfrm>
          <a:off x="4888419" y="3780669"/>
          <a:ext cx="2951002" cy="19172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National: </a:t>
          </a:r>
          <a:r>
            <a:rPr lang="en-US" sz="2400" kern="1200" dirty="0" smtClean="0"/>
            <a:t>policy, legislative, administrative</a:t>
          </a:r>
        </a:p>
        <a:p>
          <a:pPr lvl="0" algn="ctr" defTabSz="1066800">
            <a:lnSpc>
              <a:spcPct val="90000"/>
            </a:lnSpc>
            <a:spcBef>
              <a:spcPct val="0"/>
            </a:spcBef>
            <a:spcAft>
              <a:spcPct val="35000"/>
            </a:spcAft>
          </a:pPr>
          <a:r>
            <a:rPr lang="en-US" sz="2400" kern="1200" dirty="0" smtClean="0"/>
            <a:t>(through IPs representative body)</a:t>
          </a:r>
          <a:endParaRPr lang="en-US" sz="2400" kern="1200" dirty="0"/>
        </a:p>
      </dsp:txBody>
      <dsp:txXfrm>
        <a:off x="4944574" y="3836824"/>
        <a:ext cx="2838692" cy="180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E4E3-0957-4DEC-B57A-E7AE4009915E}">
      <dsp:nvSpPr>
        <dsp:cNvPr id="0" name=""/>
        <dsp:cNvSpPr/>
      </dsp:nvSpPr>
      <dsp:spPr>
        <a:xfrm rot="1119936">
          <a:off x="2647331" y="2944679"/>
          <a:ext cx="767869" cy="64599"/>
        </a:xfrm>
        <a:custGeom>
          <a:avLst/>
          <a:gdLst/>
          <a:ahLst/>
          <a:cxnLst/>
          <a:rect l="0" t="0" r="0" b="0"/>
          <a:pathLst>
            <a:path>
              <a:moveTo>
                <a:pt x="0" y="32299"/>
              </a:moveTo>
              <a:lnTo>
                <a:pt x="767869" y="32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07CB18-6660-48AC-9B18-60C606D01129}">
      <dsp:nvSpPr>
        <dsp:cNvPr id="0" name=""/>
        <dsp:cNvSpPr/>
      </dsp:nvSpPr>
      <dsp:spPr>
        <a:xfrm rot="19937836">
          <a:off x="2632426" y="1754435"/>
          <a:ext cx="612399" cy="64599"/>
        </a:xfrm>
        <a:custGeom>
          <a:avLst/>
          <a:gdLst/>
          <a:ahLst/>
          <a:cxnLst/>
          <a:rect l="0" t="0" r="0" b="0"/>
          <a:pathLst>
            <a:path>
              <a:moveTo>
                <a:pt x="0" y="32299"/>
              </a:moveTo>
              <a:lnTo>
                <a:pt x="612399" y="322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6AC91-F69D-4CEC-8C52-575EF0973087}">
      <dsp:nvSpPr>
        <dsp:cNvPr id="0" name=""/>
        <dsp:cNvSpPr/>
      </dsp:nvSpPr>
      <dsp:spPr>
        <a:xfrm>
          <a:off x="64075" y="960523"/>
          <a:ext cx="3062882" cy="30628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36101-9808-447F-81D5-8930A3DBBEC2}">
      <dsp:nvSpPr>
        <dsp:cNvPr id="0" name=""/>
        <dsp:cNvSpPr/>
      </dsp:nvSpPr>
      <dsp:spPr>
        <a:xfrm>
          <a:off x="3077194" y="-76056"/>
          <a:ext cx="2337518" cy="23526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Indigenous Peoples</a:t>
          </a:r>
          <a:endParaRPr lang="en-US" sz="2400" kern="1200" dirty="0"/>
        </a:p>
      </dsp:txBody>
      <dsp:txXfrm>
        <a:off x="3419516" y="268489"/>
        <a:ext cx="1652874" cy="1663608"/>
      </dsp:txXfrm>
    </dsp:sp>
    <dsp:sp modelId="{9C63D47A-F5CB-4FAC-A4D0-61F4774F4ED0}">
      <dsp:nvSpPr>
        <dsp:cNvPr id="0" name=""/>
        <dsp:cNvSpPr/>
      </dsp:nvSpPr>
      <dsp:spPr>
        <a:xfrm>
          <a:off x="4973750" y="-76056"/>
          <a:ext cx="3506277" cy="23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4973750" y="-76056"/>
        <a:ext cx="3506277" cy="2352698"/>
      </dsp:txXfrm>
    </dsp:sp>
    <dsp:sp modelId="{78BB5BC0-EAF5-449E-A2FD-AC64CC3FFC83}">
      <dsp:nvSpPr>
        <dsp:cNvPr id="0" name=""/>
        <dsp:cNvSpPr/>
      </dsp:nvSpPr>
      <dsp:spPr>
        <a:xfrm>
          <a:off x="3332315" y="2384739"/>
          <a:ext cx="2221833" cy="21384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Forest dependent communities</a:t>
          </a:r>
          <a:endParaRPr lang="en-US" sz="2300" kern="1200" dirty="0"/>
        </a:p>
      </dsp:txBody>
      <dsp:txXfrm>
        <a:off x="3657695" y="2697906"/>
        <a:ext cx="1571073" cy="1512103"/>
      </dsp:txXfrm>
    </dsp:sp>
    <dsp:sp modelId="{8E08E3CC-B5D6-45D1-9021-944AA1655A0B}">
      <dsp:nvSpPr>
        <dsp:cNvPr id="0" name=""/>
        <dsp:cNvSpPr/>
      </dsp:nvSpPr>
      <dsp:spPr>
        <a:xfrm>
          <a:off x="5257791" y="2384739"/>
          <a:ext cx="3332750" cy="2138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Rights holders?</a:t>
          </a:r>
          <a:endParaRPr lang="en-US" sz="2700" kern="1200" dirty="0"/>
        </a:p>
        <a:p>
          <a:pPr marL="228600" lvl="1" indent="-228600" algn="l" defTabSz="1200150">
            <a:lnSpc>
              <a:spcPct val="90000"/>
            </a:lnSpc>
            <a:spcBef>
              <a:spcPct val="0"/>
            </a:spcBef>
            <a:spcAft>
              <a:spcPct val="15000"/>
            </a:spcAft>
            <a:buChar char="••"/>
          </a:pPr>
          <a:r>
            <a:rPr lang="en-US" sz="2700" kern="1200" dirty="0" smtClean="0"/>
            <a:t>Common characteristics to IPs?</a:t>
          </a:r>
          <a:endParaRPr lang="en-US" sz="2700" kern="1200" dirty="0"/>
        </a:p>
        <a:p>
          <a:pPr marL="228600" lvl="1" indent="-228600" algn="l" defTabSz="1200150">
            <a:lnSpc>
              <a:spcPct val="90000"/>
            </a:lnSpc>
            <a:spcBef>
              <a:spcPct val="0"/>
            </a:spcBef>
            <a:spcAft>
              <a:spcPct val="15000"/>
            </a:spcAft>
            <a:buChar char="••"/>
          </a:pPr>
          <a:r>
            <a:rPr lang="en-US" sz="2700" kern="1200" dirty="0" smtClean="0"/>
            <a:t>Substantive rights impacted? </a:t>
          </a:r>
          <a:endParaRPr lang="en-US" sz="2700" kern="1200" dirty="0"/>
        </a:p>
      </dsp:txBody>
      <dsp:txXfrm>
        <a:off x="5257791" y="2384739"/>
        <a:ext cx="3332750" cy="2138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8AD78-D818-4C79-BD81-063C5E7E1544}">
      <dsp:nvSpPr>
        <dsp:cNvPr id="0" name=""/>
        <dsp:cNvSpPr/>
      </dsp:nvSpPr>
      <dsp:spPr>
        <a:xfrm rot="5400000">
          <a:off x="547575" y="1731105"/>
          <a:ext cx="1637930" cy="27254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E51DB-6449-4E19-A86A-EFF4F19E0696}">
      <dsp:nvSpPr>
        <dsp:cNvPr id="0" name=""/>
        <dsp:cNvSpPr/>
      </dsp:nvSpPr>
      <dsp:spPr>
        <a:xfrm>
          <a:off x="274164" y="2545436"/>
          <a:ext cx="2460578" cy="215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Scoping </a:t>
          </a:r>
          <a:endParaRPr lang="en-US" sz="2600" b="1" kern="1200" dirty="0"/>
        </a:p>
        <a:p>
          <a:pPr marL="228600" lvl="1" indent="-228600" algn="l" defTabSz="889000">
            <a:lnSpc>
              <a:spcPct val="90000"/>
            </a:lnSpc>
            <a:spcBef>
              <a:spcPct val="0"/>
            </a:spcBef>
            <a:spcAft>
              <a:spcPct val="15000"/>
            </a:spcAft>
            <a:buChar char="••"/>
          </a:pPr>
          <a:r>
            <a:rPr lang="en-US" sz="2000" kern="1200" dirty="0" smtClean="0"/>
            <a:t>Proposed </a:t>
          </a:r>
          <a:r>
            <a:rPr lang="en-US" sz="2000" kern="1200" dirty="0" smtClean="0"/>
            <a:t>activity </a:t>
          </a:r>
          <a:r>
            <a:rPr lang="en-US" sz="2000" kern="1200" dirty="0" smtClean="0"/>
            <a:t>+ impacts</a:t>
          </a:r>
          <a:endParaRPr lang="en-US" sz="2000" kern="1200" dirty="0"/>
        </a:p>
        <a:p>
          <a:pPr marL="228600" lvl="1" indent="-228600" algn="l" defTabSz="889000">
            <a:lnSpc>
              <a:spcPct val="90000"/>
            </a:lnSpc>
            <a:spcBef>
              <a:spcPct val="0"/>
            </a:spcBef>
            <a:spcAft>
              <a:spcPct val="15000"/>
            </a:spcAft>
            <a:buChar char="••"/>
          </a:pPr>
          <a:r>
            <a:rPr lang="en-US" sz="2000" kern="1200" dirty="0" smtClean="0"/>
            <a:t>Status of land, territory or resource</a:t>
          </a:r>
          <a:endParaRPr lang="en-US" sz="2000" kern="1200" dirty="0"/>
        </a:p>
        <a:p>
          <a:pPr marL="228600" lvl="1" indent="-228600" algn="l" defTabSz="889000">
            <a:lnSpc>
              <a:spcPct val="90000"/>
            </a:lnSpc>
            <a:spcBef>
              <a:spcPct val="0"/>
            </a:spcBef>
            <a:spcAft>
              <a:spcPct val="15000"/>
            </a:spcAft>
            <a:buChar char="••"/>
          </a:pPr>
          <a:r>
            <a:rPr lang="en-US" sz="2000" kern="1200" dirty="0" smtClean="0"/>
            <a:t>Rights holders</a:t>
          </a:r>
          <a:endParaRPr lang="en-US" sz="2000" kern="1200" dirty="0"/>
        </a:p>
        <a:p>
          <a:pPr marL="228600" lvl="1" indent="-228600" algn="l" defTabSz="889000">
            <a:lnSpc>
              <a:spcPct val="90000"/>
            </a:lnSpc>
            <a:spcBef>
              <a:spcPct val="0"/>
            </a:spcBef>
            <a:spcAft>
              <a:spcPct val="15000"/>
            </a:spcAft>
            <a:buChar char="••"/>
          </a:pPr>
          <a:r>
            <a:rPr lang="en-US" sz="2000" kern="1200" dirty="0" smtClean="0"/>
            <a:t>How to engage</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274164" y="2545436"/>
        <a:ext cx="2460578" cy="2156841"/>
      </dsp:txXfrm>
    </dsp:sp>
    <dsp:sp modelId="{BE241382-5CF8-4B7A-BC96-F167556B8CBA}">
      <dsp:nvSpPr>
        <dsp:cNvPr id="0" name=""/>
        <dsp:cNvSpPr/>
      </dsp:nvSpPr>
      <dsp:spPr>
        <a:xfrm>
          <a:off x="2270482" y="1530452"/>
          <a:ext cx="464260" cy="46426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400A6-4B41-4108-B6B4-2424FF344A4F}">
      <dsp:nvSpPr>
        <dsp:cNvPr id="0" name=""/>
        <dsp:cNvSpPr/>
      </dsp:nvSpPr>
      <dsp:spPr>
        <a:xfrm rot="5400000">
          <a:off x="3559803" y="985726"/>
          <a:ext cx="1637930" cy="27254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D9F42-70F6-45AB-B8EB-A59B6853280C}">
      <dsp:nvSpPr>
        <dsp:cNvPr id="0" name=""/>
        <dsp:cNvSpPr/>
      </dsp:nvSpPr>
      <dsp:spPr>
        <a:xfrm>
          <a:off x="3276599" y="1800057"/>
          <a:ext cx="2848906" cy="215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Proposal</a:t>
          </a:r>
          <a:endParaRPr lang="en-US" sz="2600" b="1" kern="1200" dirty="0"/>
        </a:p>
        <a:p>
          <a:pPr marL="228600" lvl="1" indent="-228600" algn="l" defTabSz="889000">
            <a:lnSpc>
              <a:spcPct val="90000"/>
            </a:lnSpc>
            <a:spcBef>
              <a:spcPct val="0"/>
            </a:spcBef>
            <a:spcAft>
              <a:spcPct val="15000"/>
            </a:spcAft>
            <a:buChar char="••"/>
          </a:pPr>
          <a:r>
            <a:rPr lang="en-US" sz="2000" kern="1200" dirty="0" smtClean="0"/>
            <a:t>Capacity needs</a:t>
          </a:r>
          <a:endParaRPr lang="en-US" sz="2000" kern="1200" dirty="0"/>
        </a:p>
        <a:p>
          <a:pPr marL="228600" lvl="1" indent="-228600" algn="l" defTabSz="889000">
            <a:lnSpc>
              <a:spcPct val="90000"/>
            </a:lnSpc>
            <a:spcBef>
              <a:spcPct val="0"/>
            </a:spcBef>
            <a:spcAft>
              <a:spcPct val="15000"/>
            </a:spcAft>
            <a:buChar char="••"/>
          </a:pPr>
          <a:r>
            <a:rPr lang="en-US" sz="2000" kern="1200" dirty="0" smtClean="0"/>
            <a:t>Facilitation</a:t>
          </a:r>
          <a:endParaRPr lang="en-US" sz="2000" kern="1200" dirty="0"/>
        </a:p>
        <a:p>
          <a:pPr marL="228600" lvl="1" indent="-228600" algn="l" defTabSz="889000">
            <a:lnSpc>
              <a:spcPct val="90000"/>
            </a:lnSpc>
            <a:spcBef>
              <a:spcPct val="0"/>
            </a:spcBef>
            <a:spcAft>
              <a:spcPct val="15000"/>
            </a:spcAft>
            <a:buChar char="••"/>
          </a:pPr>
          <a:r>
            <a:rPr lang="en-US" sz="2000" kern="1200" dirty="0" smtClean="0"/>
            <a:t>Timeline</a:t>
          </a:r>
          <a:endParaRPr lang="en-US" sz="2000" kern="1200" dirty="0"/>
        </a:p>
        <a:p>
          <a:pPr marL="228600" lvl="1" indent="-228600" algn="l" defTabSz="889000">
            <a:lnSpc>
              <a:spcPct val="90000"/>
            </a:lnSpc>
            <a:spcBef>
              <a:spcPct val="0"/>
            </a:spcBef>
            <a:spcAft>
              <a:spcPct val="15000"/>
            </a:spcAft>
            <a:buChar char="••"/>
          </a:pPr>
          <a:r>
            <a:rPr lang="en-US" sz="2000" kern="1200" dirty="0" smtClean="0"/>
            <a:t>Language</a:t>
          </a:r>
          <a:endParaRPr lang="en-US" sz="2000" kern="1200" dirty="0"/>
        </a:p>
        <a:p>
          <a:pPr marL="228600" lvl="1" indent="-228600" algn="l" defTabSz="889000">
            <a:lnSpc>
              <a:spcPct val="90000"/>
            </a:lnSpc>
            <a:spcBef>
              <a:spcPct val="0"/>
            </a:spcBef>
            <a:spcAft>
              <a:spcPct val="15000"/>
            </a:spcAft>
            <a:buChar char="••"/>
          </a:pPr>
          <a:r>
            <a:rPr lang="en-US" sz="2000" kern="1200" dirty="0" smtClean="0"/>
            <a:t>Decision making process</a:t>
          </a:r>
          <a:endParaRPr lang="en-US" sz="2000" kern="1200" dirty="0"/>
        </a:p>
        <a:p>
          <a:pPr marL="228600" lvl="1" indent="-228600" algn="l" defTabSz="889000">
            <a:lnSpc>
              <a:spcPct val="90000"/>
            </a:lnSpc>
            <a:spcBef>
              <a:spcPct val="0"/>
            </a:spcBef>
            <a:spcAft>
              <a:spcPct val="15000"/>
            </a:spcAft>
            <a:buChar char="••"/>
          </a:pPr>
          <a:r>
            <a:rPr lang="en-US" sz="2000" kern="1200" dirty="0" smtClean="0"/>
            <a:t>How FPIC is provided</a:t>
          </a:r>
          <a:endParaRPr lang="en-US" sz="2000" kern="1200" dirty="0"/>
        </a:p>
        <a:p>
          <a:pPr marL="228600" lvl="1" indent="-228600" algn="l" defTabSz="889000">
            <a:lnSpc>
              <a:spcPct val="90000"/>
            </a:lnSpc>
            <a:spcBef>
              <a:spcPct val="0"/>
            </a:spcBef>
            <a:spcAft>
              <a:spcPct val="15000"/>
            </a:spcAft>
            <a:buChar char="••"/>
          </a:pPr>
          <a:r>
            <a:rPr lang="en-US" sz="2000" kern="1200" dirty="0" smtClean="0"/>
            <a:t>Method of verification</a:t>
          </a:r>
          <a:endParaRPr lang="en-US" sz="2000" kern="1200" dirty="0"/>
        </a:p>
        <a:p>
          <a:pPr marL="228600" lvl="1" indent="-228600" algn="l" defTabSz="889000">
            <a:lnSpc>
              <a:spcPct val="90000"/>
            </a:lnSpc>
            <a:spcBef>
              <a:spcPct val="0"/>
            </a:spcBef>
            <a:spcAft>
              <a:spcPct val="15000"/>
            </a:spcAft>
            <a:buChar char="••"/>
          </a:pPr>
          <a:r>
            <a:rPr lang="en-US" sz="2000" kern="1200" dirty="0" smtClean="0"/>
            <a:t>How to address grievances</a:t>
          </a:r>
          <a:endParaRPr lang="en-US" sz="2000" kern="1200" dirty="0"/>
        </a:p>
      </dsp:txBody>
      <dsp:txXfrm>
        <a:off x="3276599" y="1800057"/>
        <a:ext cx="2848906" cy="2156841"/>
      </dsp:txXfrm>
    </dsp:sp>
    <dsp:sp modelId="{81B3B58F-6AD8-4C2E-B877-8132D44DFFCE}">
      <dsp:nvSpPr>
        <dsp:cNvPr id="0" name=""/>
        <dsp:cNvSpPr/>
      </dsp:nvSpPr>
      <dsp:spPr>
        <a:xfrm>
          <a:off x="5282710" y="785073"/>
          <a:ext cx="464260" cy="46426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09E4F-6E07-4197-AFDA-08DC0DBC2CD8}">
      <dsp:nvSpPr>
        <dsp:cNvPr id="0" name=""/>
        <dsp:cNvSpPr/>
      </dsp:nvSpPr>
      <dsp:spPr>
        <a:xfrm rot="5400000">
          <a:off x="6572032" y="240347"/>
          <a:ext cx="1637930" cy="272547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0E05D-3289-42A8-8F78-24C52D9BE564}">
      <dsp:nvSpPr>
        <dsp:cNvPr id="0" name=""/>
        <dsp:cNvSpPr/>
      </dsp:nvSpPr>
      <dsp:spPr>
        <a:xfrm>
          <a:off x="6298620" y="1054678"/>
          <a:ext cx="2460578" cy="2156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t>FPIC Process &amp; Independent Evaluation</a:t>
          </a:r>
          <a:endParaRPr lang="en-US" sz="2600" b="1" kern="1200" dirty="0"/>
        </a:p>
        <a:p>
          <a:pPr marL="228600" lvl="1" indent="-228600" algn="l" defTabSz="889000">
            <a:lnSpc>
              <a:spcPct val="90000"/>
            </a:lnSpc>
            <a:spcBef>
              <a:spcPct val="0"/>
            </a:spcBef>
            <a:spcAft>
              <a:spcPct val="15000"/>
            </a:spcAft>
            <a:buChar char="••"/>
          </a:pPr>
          <a:r>
            <a:rPr lang="en-US" sz="2000" kern="1200" dirty="0" smtClean="0"/>
            <a:t>Were principles and definitions of FPIC met?</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6298620" y="1054678"/>
        <a:ext cx="2460578" cy="215684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73596-51F7-4512-AAE5-B458F378315A}" type="datetimeFigureOut">
              <a:rPr lang="en-US" smtClean="0"/>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2E782-8C27-4D3C-9246-9BE12896754B}" type="slidenum">
              <a:rPr lang="en-US" smtClean="0"/>
              <a:t>‹#›</a:t>
            </a:fld>
            <a:endParaRPr lang="en-US"/>
          </a:p>
        </p:txBody>
      </p:sp>
    </p:spTree>
    <p:extLst>
      <p:ext uri="{BB962C8B-B14F-4D97-AF65-F5344CB8AC3E}">
        <p14:creationId xmlns:p14="http://schemas.microsoft.com/office/powerpoint/2010/main" val="71148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FPIC is not</a:t>
            </a:r>
            <a:r>
              <a:rPr lang="en-US" baseline="0" dirty="0" smtClean="0"/>
              <a:t> a new concept.  It has been used as an important social safeguard for mining and infrastructure projects to protect indigenous peoples’ rights and territories. </a:t>
            </a:r>
          </a:p>
          <a:p>
            <a:endParaRPr lang="en-US" baseline="0" dirty="0" smtClean="0"/>
          </a:p>
          <a:p>
            <a:r>
              <a:rPr lang="en-US" baseline="0" dirty="0" smtClean="0"/>
              <a:t>FPIC has also been introduced in the forestry sector, and has been adopted by the </a:t>
            </a:r>
            <a:r>
              <a:rPr lang="en-US" sz="1200" dirty="0" smtClean="0">
                <a:latin typeface="Arial" charset="0"/>
                <a:ea typeface="ＭＳ Ｐゴシック" pitchFamily="34" charset="-128"/>
                <a:cs typeface="Arial" charset="0"/>
              </a:rPr>
              <a:t>Forest Stewardship Council </a:t>
            </a:r>
            <a:r>
              <a:rPr lang="en-US" baseline="0" dirty="0" smtClean="0"/>
              <a:t>. However, implementation has been weak.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International law, jurisprudence and State practice has repeatedly affirmed the right of IPs to consultation with the objective of obtaining FPIC on matters that may impact their rights to land, territories or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unambiguous recognition of FPIC in international law is the product of, among other things: decades of extensive advocacy by indigenous peoples and their supporters; numerous legislative and judicial interventions worldwide and increased understanding on IP’s historic and contemporary circumstances and systematic discrimination. </a:t>
            </a:r>
          </a:p>
          <a:p>
            <a:endParaRPr lang="en-US" baseline="0" dirty="0" smtClean="0"/>
          </a:p>
          <a:p>
            <a:r>
              <a:rPr lang="en-US" baseline="0" dirty="0" smtClean="0"/>
              <a:t>FPIC is part of a bundle of universally accepted human rights, including the right to self-determination, </a:t>
            </a:r>
            <a:r>
              <a:rPr lang="en-US" sz="1200" kern="1200" dirty="0" smtClean="0">
                <a:solidFill>
                  <a:schemeClr val="tx1"/>
                </a:solidFill>
                <a:effectLst/>
                <a:latin typeface="+mn-lt"/>
                <a:ea typeface="+mn-ea"/>
                <a:cs typeface="+mn-cs"/>
              </a:rPr>
              <a:t>right to participation, right to property, right to cultural integrity and right to equality, that are contained in numerous international human rights instruments.</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what does FPIC mean? See slide -- elements that make up free, prior and informed, and consent. </a:t>
            </a:r>
          </a:p>
          <a:p>
            <a:endParaRPr lang="en-US" baseline="0" dirty="0" smtClean="0"/>
          </a:p>
          <a:p>
            <a:r>
              <a:rPr lang="en-US" baseline="0" dirty="0" smtClean="0"/>
              <a:t>It is important to note that FPIC is not a one-off process (arrow reflects feedback loop)</a:t>
            </a:r>
          </a:p>
          <a:p>
            <a:endParaRPr lang="en-US" baseline="0" dirty="0" smtClean="0"/>
          </a:p>
          <a:p>
            <a:r>
              <a:rPr lang="en-US" baseline="0" dirty="0" smtClean="0"/>
              <a:t>But how is FPIC linked to REDD+, and more specifically the UN-REDD </a:t>
            </a:r>
            <a:r>
              <a:rPr lang="en-US" baseline="0" dirty="0" err="1" smtClean="0"/>
              <a:t>Programme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3</a:t>
            </a:fld>
            <a:endParaRPr lang="en-US"/>
          </a:p>
        </p:txBody>
      </p:sp>
    </p:spTree>
    <p:extLst>
      <p:ext uri="{BB962C8B-B14F-4D97-AF65-F5344CB8AC3E}">
        <p14:creationId xmlns:p14="http://schemas.microsoft.com/office/powerpoint/2010/main" val="92067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smtClean="0"/>
              <a:t>FPIC for indigenous peoples</a:t>
            </a:r>
          </a:p>
          <a:p>
            <a:r>
              <a:rPr lang="en-US" sz="900" dirty="0" smtClean="0"/>
              <a:t> </a:t>
            </a:r>
          </a:p>
          <a:p>
            <a:r>
              <a:rPr lang="en-US" sz="900" b="1" dirty="0" smtClean="0"/>
              <a:t>Consult forest-dependent communities in good faith regarding matters that affect them </a:t>
            </a:r>
            <a:r>
              <a:rPr lang="en-US" sz="900" b="1" i="1" dirty="0" smtClean="0"/>
              <a:t>with a view to agreement</a:t>
            </a:r>
            <a:r>
              <a:rPr lang="en-US" sz="900" dirty="0" smtClean="0"/>
              <a:t>.</a:t>
            </a:r>
          </a:p>
          <a:p>
            <a:r>
              <a:rPr lang="en-US" sz="900" dirty="0" smtClean="0"/>
              <a:t> </a:t>
            </a:r>
          </a:p>
          <a:p>
            <a:r>
              <a:rPr lang="en-US" sz="900" kern="1200" dirty="0" smtClean="0">
                <a:solidFill>
                  <a:schemeClr val="tx1"/>
                </a:solidFill>
                <a:effectLst/>
                <a:latin typeface="+mn-lt"/>
                <a:ea typeface="+mn-ea"/>
                <a:cs typeface="+mn-cs"/>
              </a:rPr>
              <a:t>Appreciating that international law, jurisprudence and State practice is still in its infancy with respect to </a:t>
            </a:r>
            <a:r>
              <a:rPr lang="en-US" sz="900" i="1" kern="1200" dirty="0" smtClean="0">
                <a:solidFill>
                  <a:schemeClr val="tx1"/>
                </a:solidFill>
                <a:effectLst/>
                <a:latin typeface="+mn-lt"/>
                <a:ea typeface="+mn-ea"/>
                <a:cs typeface="+mn-cs"/>
              </a:rPr>
              <a:t>expressly</a:t>
            </a:r>
            <a:r>
              <a:rPr lang="en-US" sz="900" kern="1200" dirty="0" smtClean="0">
                <a:solidFill>
                  <a:schemeClr val="tx1"/>
                </a:solidFill>
                <a:effectLst/>
                <a:latin typeface="+mn-lt"/>
                <a:ea typeface="+mn-ea"/>
                <a:cs typeface="+mn-cs"/>
              </a:rPr>
              <a:t> recognizing and requiring an affirmative obligation to secure FPIC from all forest-dependent communities, </a:t>
            </a:r>
            <a:r>
              <a:rPr lang="en-US" sz="900" b="1" kern="1200" dirty="0" smtClean="0">
                <a:solidFill>
                  <a:schemeClr val="tx1"/>
                </a:solidFill>
                <a:effectLst/>
                <a:latin typeface="+mn-lt"/>
                <a:ea typeface="+mn-ea"/>
                <a:cs typeface="+mn-cs"/>
              </a:rPr>
              <a:t>a blanket application of FPIC is not required for all forest-dependent communities. </a:t>
            </a:r>
            <a:r>
              <a:rPr lang="en-US" sz="900" kern="1200" dirty="0" smtClean="0">
                <a:solidFill>
                  <a:schemeClr val="tx1"/>
                </a:solidFill>
                <a:effectLst/>
                <a:latin typeface="+mn-lt"/>
                <a:ea typeface="+mn-ea"/>
                <a:cs typeface="+mn-cs"/>
              </a:rPr>
              <a:t>That said, the Guidelines soberly recognize that in many circumstances, REDD+ activities may impact forest-dependent communities, often similarly as Indigenous peoples, and that the circumstances of certain forest-dependent communities may rise to a threshold such that it should be seen as a requirement of States to secure FPIC when an activity may affect the communities' rights and interests. </a:t>
            </a:r>
          </a:p>
          <a:p>
            <a:endParaRPr lang="en-US" sz="900" b="1" kern="1200" dirty="0" smtClean="0">
              <a:solidFill>
                <a:schemeClr val="tx1"/>
              </a:solidFill>
              <a:effectLst/>
              <a:latin typeface="+mn-lt"/>
              <a:ea typeface="+mn-ea"/>
              <a:cs typeface="+mn-cs"/>
            </a:endParaRPr>
          </a:p>
          <a:p>
            <a:r>
              <a:rPr lang="en-US" sz="900" b="1" dirty="0" smtClean="0"/>
              <a:t>Evaluate</a:t>
            </a:r>
            <a:r>
              <a:rPr lang="en-US" sz="900" dirty="0" smtClean="0"/>
              <a:t> the circumstances and nature of the forest-dependent community in question, on a case by case basis, through among others a rights-based analysis, and secure FPIC from communities that share </a:t>
            </a:r>
            <a:r>
              <a:rPr lang="en-US" sz="900" b="1" dirty="0" smtClean="0"/>
              <a:t>common characteristics with indigenous peoples </a:t>
            </a:r>
            <a:r>
              <a:rPr lang="en-US" sz="900" dirty="0" smtClean="0"/>
              <a:t>and </a:t>
            </a:r>
            <a:r>
              <a:rPr lang="en-US" sz="900" b="1" dirty="0" smtClean="0"/>
              <a:t>whose underlying substantive rights are significantly implicated.</a:t>
            </a:r>
          </a:p>
          <a:p>
            <a:endParaRPr lang="en-US" sz="900" b="1" dirty="0" smtClean="0"/>
          </a:p>
          <a:p>
            <a:r>
              <a:rPr lang="en-US" sz="900" b="1" kern="1200" dirty="0" smtClean="0">
                <a:solidFill>
                  <a:schemeClr val="tx1"/>
                </a:solidFill>
                <a:effectLst/>
                <a:latin typeface="+mn-lt"/>
                <a:ea typeface="+mn-ea"/>
                <a:cs typeface="+mn-cs"/>
              </a:rPr>
              <a:t>Understanding who indigenous peoples are:</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 </a:t>
            </a:r>
          </a:p>
          <a:p>
            <a:pPr lvl="0"/>
            <a:r>
              <a:rPr lang="x-none" sz="900" kern="1200" smtClean="0">
                <a:solidFill>
                  <a:schemeClr val="tx1"/>
                </a:solidFill>
                <a:effectLst/>
                <a:latin typeface="+mn-lt"/>
                <a:ea typeface="+mn-ea"/>
                <a:cs typeface="+mn-cs"/>
              </a:rPr>
              <a:t>They identify themselves as indigenous peoples and are, at the individual level, accepted as members by their community;</a:t>
            </a:r>
            <a:endParaRPr lang="en-US" sz="900" dirty="0" smtClean="0">
              <a:effectLst/>
            </a:endParaRPr>
          </a:p>
          <a:p>
            <a:pPr lvl="0"/>
            <a:r>
              <a:rPr lang="x-none" sz="900" kern="1200" smtClean="0">
                <a:solidFill>
                  <a:schemeClr val="tx1"/>
                </a:solidFill>
                <a:effectLst/>
                <a:latin typeface="+mn-lt"/>
                <a:ea typeface="+mn-ea"/>
                <a:cs typeface="+mn-cs"/>
              </a:rPr>
              <a:t>They have historical continuity or association with a given region or part of a given region prior to colonization or annexation;</a:t>
            </a:r>
            <a:endParaRPr lang="en-US" sz="900" dirty="0" smtClean="0">
              <a:effectLst/>
            </a:endParaRPr>
          </a:p>
          <a:p>
            <a:pPr lvl="0"/>
            <a:r>
              <a:rPr lang="x-none" sz="900" kern="1200" smtClean="0">
                <a:solidFill>
                  <a:schemeClr val="tx1"/>
                </a:solidFill>
                <a:effectLst/>
                <a:latin typeface="+mn-lt"/>
                <a:ea typeface="+mn-ea"/>
                <a:cs typeface="+mn-cs"/>
              </a:rPr>
              <a:t>They have strong links to territories and surrounding natural resources;</a:t>
            </a:r>
            <a:endParaRPr lang="en-US" sz="900" dirty="0" smtClean="0">
              <a:effectLst/>
            </a:endParaRPr>
          </a:p>
          <a:p>
            <a:pPr lvl="0"/>
            <a:r>
              <a:rPr lang="x-none" sz="900" kern="1200" smtClean="0">
                <a:solidFill>
                  <a:schemeClr val="tx1"/>
                </a:solidFill>
                <a:effectLst/>
                <a:latin typeface="+mn-lt"/>
                <a:ea typeface="+mn-ea"/>
                <a:cs typeface="+mn-cs"/>
              </a:rPr>
              <a:t>They maintain, at least in part, distinct social, economic and political systems;</a:t>
            </a:r>
            <a:endParaRPr lang="en-US" sz="900" dirty="0" smtClean="0">
              <a:effectLst/>
            </a:endParaRPr>
          </a:p>
          <a:p>
            <a:pPr lvl="0"/>
            <a:r>
              <a:rPr lang="x-none" sz="900" kern="1200" smtClean="0">
                <a:solidFill>
                  <a:schemeClr val="tx1"/>
                </a:solidFill>
                <a:effectLst/>
                <a:latin typeface="+mn-lt"/>
                <a:ea typeface="+mn-ea"/>
                <a:cs typeface="+mn-cs"/>
              </a:rPr>
              <a:t>They maintain, at least in part, distinct languages, cultures, beliefs and knowledge systems;</a:t>
            </a:r>
            <a:endParaRPr lang="en-US" sz="900" dirty="0" smtClean="0">
              <a:effectLst/>
            </a:endParaRPr>
          </a:p>
          <a:p>
            <a:pPr lvl="0"/>
            <a:r>
              <a:rPr lang="x-none" sz="900" kern="1200" smtClean="0">
                <a:solidFill>
                  <a:schemeClr val="tx1"/>
                </a:solidFill>
                <a:effectLst/>
                <a:latin typeface="+mn-lt"/>
                <a:ea typeface="+mn-ea"/>
                <a:cs typeface="+mn-cs"/>
              </a:rPr>
              <a:t>They are resolved to maintain and further develop their identity and distinct social, economic</a:t>
            </a:r>
            <a:r>
              <a:rPr lang="en-US" sz="900" kern="1200" dirty="0" smtClean="0">
                <a:solidFill>
                  <a:schemeClr val="tx1"/>
                </a:solidFill>
                <a:effectLst/>
                <a:latin typeface="+mn-lt"/>
                <a:ea typeface="+mn-ea"/>
                <a:cs typeface="+mn-cs"/>
              </a:rPr>
              <a:t>;</a:t>
            </a:r>
            <a:r>
              <a:rPr lang="x-none" sz="900" kern="1200" smtClean="0">
                <a:solidFill>
                  <a:schemeClr val="tx1"/>
                </a:solidFill>
                <a:effectLst/>
                <a:latin typeface="+mn-lt"/>
                <a:ea typeface="+mn-ea"/>
                <a:cs typeface="+mn-cs"/>
              </a:rPr>
              <a:t> cultural and political institutions as distinct peoples and communities;</a:t>
            </a:r>
            <a:r>
              <a:rPr lang="en-US" sz="900" kern="1200" dirty="0" smtClean="0">
                <a:solidFill>
                  <a:schemeClr val="tx1"/>
                </a:solidFill>
                <a:effectLst/>
                <a:latin typeface="+mn-lt"/>
                <a:ea typeface="+mn-ea"/>
                <a:cs typeface="+mn-cs"/>
              </a:rPr>
              <a:t> and</a:t>
            </a:r>
            <a:endParaRPr lang="en-US" sz="900" dirty="0" smtClean="0">
              <a:effectLst/>
            </a:endParaRPr>
          </a:p>
          <a:p>
            <a:pPr lvl="0"/>
            <a:r>
              <a:rPr lang="x-none" sz="900" kern="1200" smtClean="0">
                <a:solidFill>
                  <a:schemeClr val="tx1"/>
                </a:solidFill>
                <a:effectLst/>
                <a:latin typeface="+mn-lt"/>
                <a:ea typeface="+mn-ea"/>
                <a:cs typeface="+mn-cs"/>
              </a:rPr>
              <a:t>They </a:t>
            </a:r>
            <a:r>
              <a:rPr lang="en-US" sz="900" kern="1200" dirty="0" smtClean="0">
                <a:solidFill>
                  <a:schemeClr val="tx1"/>
                </a:solidFill>
                <a:effectLst/>
                <a:latin typeface="+mn-lt"/>
                <a:ea typeface="+mn-ea"/>
                <a:cs typeface="+mn-cs"/>
              </a:rPr>
              <a:t>typically </a:t>
            </a:r>
            <a:r>
              <a:rPr lang="x-none" sz="900" kern="1200" smtClean="0">
                <a:solidFill>
                  <a:schemeClr val="tx1"/>
                </a:solidFill>
                <a:effectLst/>
                <a:latin typeface="+mn-lt"/>
                <a:ea typeface="+mn-ea"/>
                <a:cs typeface="+mn-cs"/>
              </a:rPr>
              <a:t>form non-dominant sectors of society. </a:t>
            </a:r>
            <a:endParaRPr lang="en-US" sz="900" dirty="0" smtClean="0">
              <a:effectLst/>
            </a:endParaRPr>
          </a:p>
          <a:p>
            <a:endParaRPr lang="en-US" sz="900" dirty="0"/>
          </a:p>
        </p:txBody>
      </p:sp>
      <p:sp>
        <p:nvSpPr>
          <p:cNvPr id="4" name="Slide Number Placeholder 3"/>
          <p:cNvSpPr>
            <a:spLocks noGrp="1"/>
          </p:cNvSpPr>
          <p:nvPr>
            <p:ph type="sldNum" sz="quarter" idx="10"/>
          </p:nvPr>
        </p:nvSpPr>
        <p:spPr/>
        <p:txBody>
          <a:bodyPr/>
          <a:lstStyle/>
          <a:p>
            <a:fld id="{6AD2E782-8C27-4D3C-9246-9BE12896754B}" type="slidenum">
              <a:rPr lang="en-US" smtClean="0"/>
              <a:t>13</a:t>
            </a:fld>
            <a:endParaRPr lang="en-US"/>
          </a:p>
        </p:txBody>
      </p:sp>
    </p:spTree>
    <p:extLst>
      <p:ext uri="{BB962C8B-B14F-4D97-AF65-F5344CB8AC3E}">
        <p14:creationId xmlns:p14="http://schemas.microsoft.com/office/powerpoint/2010/main" val="313567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b="1" kern="1200" dirty="0" smtClean="0">
                <a:solidFill>
                  <a:schemeClr val="tx1"/>
                </a:solidFill>
                <a:effectLst/>
                <a:latin typeface="+mn-lt"/>
                <a:ea typeface="+mn-ea"/>
                <a:cs typeface="+mn-cs"/>
              </a:rPr>
              <a:t>Partner countries, in collaboration with relevant rights-holders, and taking into account the duties and obligations under international law, will undertake an FPIC Scoping Review,</a:t>
            </a:r>
            <a:r>
              <a:rPr lang="en-US" sz="900" kern="1200" dirty="0" smtClean="0">
                <a:solidFill>
                  <a:schemeClr val="tx1"/>
                </a:solidFill>
                <a:effectLst/>
                <a:latin typeface="+mn-lt"/>
                <a:ea typeface="+mn-ea"/>
                <a:cs typeface="+mn-cs"/>
              </a:rPr>
              <a:t> including the following components: </a:t>
            </a:r>
          </a:p>
          <a:p>
            <a:r>
              <a:rPr lang="en-US" sz="900" kern="1200" dirty="0" smtClean="0">
                <a:solidFill>
                  <a:schemeClr val="tx1"/>
                </a:solidFill>
                <a:effectLst/>
                <a:latin typeface="+mn-lt"/>
                <a:ea typeface="+mn-ea"/>
                <a:cs typeface="+mn-cs"/>
              </a:rPr>
              <a:t>A </a:t>
            </a:r>
            <a:r>
              <a:rPr lang="en-US" sz="900" kern="1200" dirty="0" smtClean="0">
                <a:solidFill>
                  <a:schemeClr val="tx1"/>
                </a:solidFill>
                <a:effectLst/>
                <a:latin typeface="+mn-lt"/>
                <a:ea typeface="+mn-ea"/>
                <a:cs typeface="+mn-cs"/>
              </a:rPr>
              <a:t>description of the proposed policy or activity;</a:t>
            </a:r>
            <a:endParaRPr lang="en-US" sz="900" dirty="0" smtClean="0">
              <a:effectLst/>
            </a:endParaRPr>
          </a:p>
          <a:p>
            <a:pPr lvl="0"/>
            <a:r>
              <a:rPr lang="en-US" sz="900" kern="1200" dirty="0" smtClean="0">
                <a:solidFill>
                  <a:schemeClr val="tx1"/>
                </a:solidFill>
                <a:effectLst/>
                <a:latin typeface="+mn-lt"/>
                <a:ea typeface="+mn-ea"/>
                <a:cs typeface="+mn-cs"/>
              </a:rPr>
              <a:t>A description of the rights-holders, their governance structures and how they wish to be engaged, including the institutions and individuals that are empowered to represent them;</a:t>
            </a:r>
            <a:endParaRPr lang="en-US" sz="900" dirty="0" smtClean="0">
              <a:effectLst/>
            </a:endParaRPr>
          </a:p>
          <a:p>
            <a:pPr lvl="0"/>
            <a:r>
              <a:rPr lang="en-US" sz="900" kern="1200" dirty="0" smtClean="0">
                <a:solidFill>
                  <a:schemeClr val="tx1"/>
                </a:solidFill>
                <a:effectLst/>
                <a:latin typeface="+mn-lt"/>
                <a:ea typeface="+mn-ea"/>
                <a:cs typeface="+mn-cs"/>
              </a:rPr>
              <a:t>A description of the legal status of the land, territory and resources concerned, including a description of the geographical area under formal, informal and/or customary use by the rights-holders (including whether women have access to formal, informal and/or customary use of lands and resources), including maps and methodology used to establish the maps;</a:t>
            </a:r>
            <a:endParaRPr lang="en-US" sz="900" dirty="0" smtClean="0">
              <a:effectLst/>
            </a:endParaRPr>
          </a:p>
          <a:p>
            <a:pPr lvl="0"/>
            <a:r>
              <a:rPr lang="en-US" sz="900" kern="1200" dirty="0" smtClean="0">
                <a:solidFill>
                  <a:schemeClr val="tx1"/>
                </a:solidFill>
                <a:effectLst/>
                <a:latin typeface="+mn-lt"/>
                <a:ea typeface="+mn-ea"/>
                <a:cs typeface="+mn-cs"/>
              </a:rPr>
              <a:t>An assessment of the social, environmental, and cultural impacts of the proposed policy/ activity on the rights-holders, including the specific impacts that have required the partner country to seek FPIC and how these impacts will be mitigated; </a:t>
            </a:r>
            <a:endParaRPr lang="en-US" sz="900" dirty="0" smtClean="0">
              <a:effectLst/>
            </a:endParaRPr>
          </a:p>
          <a:p>
            <a:pPr lvl="0"/>
            <a:r>
              <a:rPr lang="en-US" sz="900" kern="1200" dirty="0" smtClean="0">
                <a:solidFill>
                  <a:schemeClr val="tx1"/>
                </a:solidFill>
                <a:effectLst/>
                <a:latin typeface="+mn-lt"/>
                <a:ea typeface="+mn-ea"/>
                <a:cs typeface="+mn-cs"/>
              </a:rPr>
              <a:t>An assessment of the substantive rights of the peoples concerned, as affirmed in domestic and international law, that may be affected by the proposed policy/activity; and</a:t>
            </a:r>
            <a:endParaRPr lang="en-US" sz="900" dirty="0" smtClean="0">
              <a:effectLst/>
            </a:endParaRPr>
          </a:p>
          <a:p>
            <a:pPr lvl="0"/>
            <a:r>
              <a:rPr lang="en-US" sz="900" kern="1200" dirty="0" smtClean="0">
                <a:solidFill>
                  <a:schemeClr val="tx1"/>
                </a:solidFill>
                <a:effectLst/>
                <a:latin typeface="+mn-lt"/>
                <a:ea typeface="+mn-ea"/>
                <a:cs typeface="+mn-cs"/>
              </a:rPr>
              <a:t>Resources allocated for seeking FPIC.</a:t>
            </a:r>
            <a:endParaRPr lang="en-US" sz="900" dirty="0" smtClean="0">
              <a:effectLst/>
            </a:endParaRPr>
          </a:p>
          <a:p>
            <a:r>
              <a:rPr lang="en-US" sz="900" kern="1200" dirty="0" smtClean="0">
                <a:solidFill>
                  <a:schemeClr val="tx1"/>
                </a:solidFill>
                <a:effectLst/>
                <a:latin typeface="+mn-lt"/>
                <a:ea typeface="+mn-ea"/>
                <a:cs typeface="+mn-cs"/>
              </a:rPr>
              <a:t>  </a:t>
            </a:r>
          </a:p>
          <a:p>
            <a:pPr lvl="0"/>
            <a:r>
              <a:rPr lang="en-US" sz="900" b="1" kern="1200" dirty="0" smtClean="0">
                <a:solidFill>
                  <a:schemeClr val="tx1"/>
                </a:solidFill>
                <a:effectLst/>
                <a:latin typeface="+mn-lt"/>
                <a:ea typeface="+mn-ea"/>
                <a:cs typeface="+mn-cs"/>
              </a:rPr>
              <a:t>Once </a:t>
            </a:r>
            <a:r>
              <a:rPr lang="en-US" sz="900" b="1" kern="1200" dirty="0" smtClean="0">
                <a:solidFill>
                  <a:schemeClr val="tx1"/>
                </a:solidFill>
                <a:effectLst/>
                <a:latin typeface="+mn-lt"/>
                <a:ea typeface="+mn-ea"/>
                <a:cs typeface="+mn-cs"/>
              </a:rPr>
              <a:t>the FPIC Scoping Review has been mutually agreed upon, the partner country, in consultation with the rights-holders, should develop an FPIC Proposal that outlines the proposed process to seek FPIC</a:t>
            </a:r>
            <a:r>
              <a:rPr lang="en-US" sz="900" kern="1200" dirty="0" smtClean="0">
                <a:solidFill>
                  <a:schemeClr val="tx1"/>
                </a:solidFill>
                <a:effectLst/>
                <a:latin typeface="+mn-lt"/>
                <a:ea typeface="+mn-ea"/>
                <a:cs typeface="+mn-cs"/>
              </a:rPr>
              <a:t>, including the following components:</a:t>
            </a:r>
          </a:p>
          <a:p>
            <a:r>
              <a:rPr lang="en-US" sz="900" kern="1200" dirty="0" smtClean="0">
                <a:solidFill>
                  <a:schemeClr val="tx1"/>
                </a:solidFill>
                <a:effectLst/>
                <a:latin typeface="+mn-lt"/>
                <a:ea typeface="+mn-ea"/>
                <a:cs typeface="+mn-cs"/>
              </a:rPr>
              <a:t>Capacity </a:t>
            </a:r>
            <a:r>
              <a:rPr lang="en-US" sz="900" kern="1200" dirty="0" smtClean="0">
                <a:solidFill>
                  <a:schemeClr val="tx1"/>
                </a:solidFill>
                <a:effectLst/>
                <a:latin typeface="+mn-lt"/>
                <a:ea typeface="+mn-ea"/>
                <a:cs typeface="+mn-cs"/>
              </a:rPr>
              <a:t>and information needs of the National Implementing Partner and/or rights-holders that need to be addressed before the FPIC process can take place;</a:t>
            </a:r>
          </a:p>
          <a:p>
            <a:pPr lvl="0"/>
            <a:r>
              <a:rPr lang="en-US" sz="900" kern="1200" dirty="0" smtClean="0">
                <a:solidFill>
                  <a:schemeClr val="tx1"/>
                </a:solidFill>
                <a:effectLst/>
                <a:latin typeface="+mn-lt"/>
                <a:ea typeface="+mn-ea"/>
                <a:cs typeface="+mn-cs"/>
              </a:rPr>
              <a:t>A designation of whether the process will require a facilitator, and if so, who it should be;</a:t>
            </a:r>
            <a:endParaRPr lang="en-US" sz="900" dirty="0" smtClean="0">
              <a:effectLst/>
            </a:endParaRPr>
          </a:p>
          <a:p>
            <a:pPr lvl="0"/>
            <a:r>
              <a:rPr lang="en-US" sz="900" kern="1200" dirty="0" smtClean="0">
                <a:solidFill>
                  <a:schemeClr val="tx1"/>
                </a:solidFill>
                <a:effectLst/>
                <a:latin typeface="+mn-lt"/>
                <a:ea typeface="+mn-ea"/>
                <a:cs typeface="+mn-cs"/>
              </a:rPr>
              <a:t>Where and how the consultations will take place;</a:t>
            </a:r>
            <a:endParaRPr lang="en-US" sz="900" dirty="0" smtClean="0">
              <a:effectLst/>
            </a:endParaRPr>
          </a:p>
          <a:p>
            <a:pPr lvl="0"/>
            <a:r>
              <a:rPr lang="en-US" sz="900" kern="1200" dirty="0" smtClean="0">
                <a:solidFill>
                  <a:schemeClr val="tx1"/>
                </a:solidFill>
                <a:effectLst/>
                <a:latin typeface="+mn-lt"/>
                <a:ea typeface="+mn-ea"/>
                <a:cs typeface="+mn-cs"/>
              </a:rPr>
              <a:t>A timeline for the proposed consultation process to seek FPIC;</a:t>
            </a:r>
            <a:endParaRPr lang="en-US" sz="900" dirty="0" smtClean="0">
              <a:effectLst/>
            </a:endParaRPr>
          </a:p>
          <a:p>
            <a:pPr lvl="0"/>
            <a:r>
              <a:rPr lang="en-US" sz="900" kern="1200" dirty="0" smtClean="0">
                <a:solidFill>
                  <a:schemeClr val="tx1"/>
                </a:solidFill>
                <a:effectLst/>
                <a:latin typeface="+mn-lt"/>
                <a:ea typeface="+mn-ea"/>
                <a:cs typeface="+mn-cs"/>
              </a:rPr>
              <a:t>The appropriate language and media for information sharing and distribution;</a:t>
            </a:r>
          </a:p>
          <a:p>
            <a:pPr lvl="0"/>
            <a:r>
              <a:rPr lang="en-US" sz="900" kern="1200" dirty="0" smtClean="0">
                <a:solidFill>
                  <a:schemeClr val="tx1"/>
                </a:solidFill>
                <a:effectLst/>
                <a:latin typeface="+mn-lt"/>
                <a:ea typeface="+mn-ea"/>
                <a:cs typeface="+mn-cs"/>
              </a:rPr>
              <a:t>How decisions will be taken by the community in accordance with their traditions and customs,  and whether special measures have to be adopted to ensure the participation of women and other vulnerable groups within the community;</a:t>
            </a:r>
          </a:p>
          <a:p>
            <a:pPr lvl="0"/>
            <a:r>
              <a:rPr lang="en-US" sz="900" kern="1200" dirty="0" smtClean="0">
                <a:solidFill>
                  <a:schemeClr val="tx1"/>
                </a:solidFill>
                <a:effectLst/>
                <a:latin typeface="+mn-lt"/>
                <a:ea typeface="+mn-ea"/>
                <a:cs typeface="+mn-cs"/>
              </a:rPr>
              <a:t>The geographical territory and communities that the decision will cover;</a:t>
            </a:r>
          </a:p>
          <a:p>
            <a:pPr lvl="0"/>
            <a:r>
              <a:rPr lang="en-US" sz="900" kern="1200" dirty="0" smtClean="0">
                <a:solidFill>
                  <a:schemeClr val="tx1"/>
                </a:solidFill>
                <a:effectLst/>
                <a:latin typeface="+mn-lt"/>
                <a:ea typeface="+mn-ea"/>
                <a:cs typeface="+mn-cs"/>
              </a:rPr>
              <a:t>How FPIC will be given, recognized and recorded;</a:t>
            </a:r>
          </a:p>
          <a:p>
            <a:pPr lvl="0"/>
            <a:r>
              <a:rPr lang="en-US" sz="900" kern="1200" dirty="0" smtClean="0">
                <a:solidFill>
                  <a:schemeClr val="tx1"/>
                </a:solidFill>
                <a:effectLst/>
                <a:latin typeface="+mn-lt"/>
                <a:ea typeface="+mn-ea"/>
                <a:cs typeface="+mn-cs"/>
              </a:rPr>
              <a:t>The role of others in the process (if any), including local government officials, UN agencies, institutions, donors, independent observers (strongly recommended) and other stakeholders;</a:t>
            </a:r>
          </a:p>
          <a:p>
            <a:pPr lvl="0"/>
            <a:r>
              <a:rPr lang="en-US" sz="900" kern="1200" dirty="0" smtClean="0">
                <a:solidFill>
                  <a:schemeClr val="tx1"/>
                </a:solidFill>
                <a:effectLst/>
                <a:latin typeface="+mn-lt"/>
                <a:ea typeface="+mn-ea"/>
                <a:cs typeface="+mn-cs"/>
              </a:rPr>
              <a:t>Methods of verifying the process, including, where relevant, participatory monitoring arrangements;</a:t>
            </a:r>
          </a:p>
          <a:p>
            <a:pPr lvl="0"/>
            <a:r>
              <a:rPr lang="en-US" sz="900" kern="1200" dirty="0" smtClean="0">
                <a:solidFill>
                  <a:schemeClr val="tx1"/>
                </a:solidFill>
                <a:effectLst/>
                <a:latin typeface="+mn-lt"/>
                <a:ea typeface="+mn-ea"/>
                <a:cs typeface="+mn-cs"/>
              </a:rPr>
              <a:t>Terms and frequency of review of the agreement(s) to ensure that conditions are being upheld; and,</a:t>
            </a:r>
          </a:p>
          <a:p>
            <a:pPr lvl="0"/>
            <a:r>
              <a:rPr lang="en-US" sz="900" kern="1200" dirty="0" smtClean="0">
                <a:solidFill>
                  <a:schemeClr val="tx1"/>
                </a:solidFill>
                <a:effectLst/>
                <a:latin typeface="+mn-lt"/>
                <a:ea typeface="+mn-ea"/>
                <a:cs typeface="+mn-cs"/>
              </a:rPr>
              <a:t>Process for voicing complaints and seeking recourse on the FPIC process and proposed policy or activity</a:t>
            </a:r>
            <a:r>
              <a:rPr lang="en-US" sz="900" kern="1200" dirty="0" smtClean="0">
                <a:solidFill>
                  <a:schemeClr val="tx1"/>
                </a:solidFill>
                <a:effectLst/>
                <a:latin typeface="+mn-lt"/>
                <a:ea typeface="+mn-ea"/>
                <a:cs typeface="+mn-cs"/>
              </a:rPr>
              <a:t>.</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AD2E782-8C27-4D3C-9246-9BE12896754B}" type="slidenum">
              <a:rPr lang="en-US" smtClean="0"/>
              <a:t>14</a:t>
            </a:fld>
            <a:endParaRPr lang="en-US"/>
          </a:p>
        </p:txBody>
      </p:sp>
    </p:spTree>
    <p:extLst>
      <p:ext uri="{BB962C8B-B14F-4D97-AF65-F5344CB8AC3E}">
        <p14:creationId xmlns:p14="http://schemas.microsoft.com/office/powerpoint/2010/main" val="1045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alibri" pitchFamily="34" charset="0"/>
                <a:ea typeface="ＭＳ Ｐゴシック" pitchFamily="34" charset="-128"/>
              </a:rPr>
              <a:t>Photos: Participant reports back to Working Group on proposed consent conditions, FPIC trial, </a:t>
            </a:r>
            <a:r>
              <a:rPr lang="en-GB" dirty="0" err="1" smtClean="0">
                <a:latin typeface="Calibri" pitchFamily="34" charset="0"/>
                <a:ea typeface="ＭＳ Ｐゴシック" pitchFamily="34" charset="-128"/>
              </a:rPr>
              <a:t>Lembah</a:t>
            </a:r>
            <a:r>
              <a:rPr lang="en-GB" dirty="0" smtClean="0">
                <a:latin typeface="Calibri" pitchFamily="34" charset="0"/>
                <a:ea typeface="ＭＳ Ｐゴシック" pitchFamily="34" charset="-128"/>
              </a:rPr>
              <a:t> </a:t>
            </a:r>
            <a:r>
              <a:rPr lang="en-GB" dirty="0" err="1" smtClean="0">
                <a:latin typeface="Calibri" pitchFamily="34" charset="0"/>
                <a:ea typeface="ＭＳ Ｐゴシック" pitchFamily="34" charset="-128"/>
              </a:rPr>
              <a:t>Mukti</a:t>
            </a:r>
            <a:r>
              <a:rPr lang="en-GB" dirty="0" smtClean="0">
                <a:latin typeface="Calibri" pitchFamily="34" charset="0"/>
                <a:ea typeface="ＭＳ Ｐゴシック" pitchFamily="34" charset="-128"/>
              </a:rPr>
              <a:t> Village, Central Sulawesi, Indonesia, March 2012; and Negotiators representing </a:t>
            </a:r>
            <a:r>
              <a:rPr lang="en-GB" dirty="0" err="1" smtClean="0">
                <a:latin typeface="Calibri" pitchFamily="34" charset="0"/>
                <a:ea typeface="ＭＳ Ｐゴシック" pitchFamily="34" charset="-128"/>
              </a:rPr>
              <a:t>Lembah</a:t>
            </a:r>
            <a:r>
              <a:rPr lang="en-GB" dirty="0" smtClean="0">
                <a:latin typeface="Calibri" pitchFamily="34" charset="0"/>
                <a:ea typeface="ＭＳ Ｐゴシック" pitchFamily="34" charset="-128"/>
              </a:rPr>
              <a:t> </a:t>
            </a:r>
            <a:r>
              <a:rPr lang="en-GB" dirty="0" err="1" smtClean="0">
                <a:latin typeface="Calibri" pitchFamily="34" charset="0"/>
                <a:ea typeface="ＭＳ Ｐゴシック" pitchFamily="34" charset="-128"/>
              </a:rPr>
              <a:t>Mukti</a:t>
            </a:r>
            <a:r>
              <a:rPr lang="en-GB" dirty="0" smtClean="0">
                <a:latin typeface="Calibri" pitchFamily="34" charset="0"/>
                <a:ea typeface="ＭＳ Ｐゴシック" pitchFamily="34" charset="-128"/>
              </a:rPr>
              <a:t> village and the Forest Management Unit exchange a Letter of Agreement following negotiations in </a:t>
            </a:r>
            <a:r>
              <a:rPr lang="en-GB" dirty="0" err="1" smtClean="0">
                <a:latin typeface="Calibri" pitchFamily="34" charset="0"/>
                <a:ea typeface="ＭＳ Ｐゴシック" pitchFamily="34" charset="-128"/>
              </a:rPr>
              <a:t>Lembah</a:t>
            </a:r>
            <a:r>
              <a:rPr lang="en-GB" dirty="0" smtClean="0">
                <a:latin typeface="Calibri" pitchFamily="34" charset="0"/>
                <a:ea typeface="ＭＳ Ｐゴシック" pitchFamily="34" charset="-128"/>
              </a:rPr>
              <a:t> </a:t>
            </a:r>
            <a:r>
              <a:rPr lang="en-GB" dirty="0" err="1" smtClean="0">
                <a:latin typeface="Calibri" pitchFamily="34" charset="0"/>
                <a:ea typeface="ＭＳ Ｐゴシック" pitchFamily="34" charset="-128"/>
              </a:rPr>
              <a:t>Mukti</a:t>
            </a:r>
            <a:r>
              <a:rPr lang="en-GB" dirty="0" smtClean="0">
                <a:latin typeface="Calibri" pitchFamily="34" charset="0"/>
                <a:ea typeface="ＭＳ Ｐゴシック" pitchFamily="34" charset="-128"/>
              </a:rPr>
              <a:t> Village, Central Sulawesi, Indonesia, March 2012. (Photo credit: UN-REDD Indonesia Programme)</a:t>
            </a:r>
            <a:endParaRPr lang="en-US" dirty="0" smtClean="0">
              <a:latin typeface="Calibri"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16</a:t>
            </a:fld>
            <a:endParaRPr lang="en-US"/>
          </a:p>
        </p:txBody>
      </p:sp>
    </p:spTree>
    <p:extLst>
      <p:ext uri="{BB962C8B-B14F-4D97-AF65-F5344CB8AC3E}">
        <p14:creationId xmlns:p14="http://schemas.microsoft.com/office/powerpoint/2010/main" val="11659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5.1 Initiate FPIC processes only when there is a concrete proposal </a:t>
            </a:r>
          </a:p>
          <a:p>
            <a:r>
              <a:rPr lang="en-US" sz="1200" b="0" i="0" u="none" strike="noStrike" kern="1200" baseline="0" dirty="0" smtClean="0">
                <a:solidFill>
                  <a:schemeClr val="tx1"/>
                </a:solidFill>
                <a:latin typeface="+mn-lt"/>
                <a:ea typeface="+mn-ea"/>
                <a:cs typeface="+mn-cs"/>
              </a:rPr>
              <a:t>FPIC processes should only be carried out when there is a concrete proposal for activities that should be subject to consent in accordance with the underpinning principles of FPIC. Carrying out an FPIC process without this context can lead to misinterpretations of what is being discussed and could ultimately undermine trust between communities and authorities. It is appropriate to carry out awareness raising activities and inform communities of their customary rights, including their right to FPIC, at earlier stages of REDD+, but this should only be linked explicitly to an FPIC process when there is a clear issue connected with the lands and resources of the communities concerned that would require their consent.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5.2 Use effective approaches for communicating REDD+ </a:t>
            </a:r>
          </a:p>
          <a:p>
            <a:r>
              <a:rPr lang="en-US" sz="1200" b="0" i="0" u="none" strike="noStrike" kern="1200" baseline="0" dirty="0" smtClean="0">
                <a:solidFill>
                  <a:schemeClr val="tx1"/>
                </a:solidFill>
                <a:latin typeface="+mn-lt"/>
                <a:ea typeface="+mn-ea"/>
                <a:cs typeface="+mn-cs"/>
              </a:rPr>
              <a:t>Communicating a complex concept such as REDD+ can be difficult where local communities with low literacy are involved. </a:t>
            </a:r>
          </a:p>
          <a:p>
            <a:r>
              <a:rPr lang="en-US" sz="1200" b="0" i="0" u="none" strike="noStrike" kern="1200" baseline="0" dirty="0" smtClean="0">
                <a:solidFill>
                  <a:schemeClr val="tx1"/>
                </a:solidFill>
                <a:latin typeface="+mn-lt"/>
                <a:ea typeface="+mn-ea"/>
                <a:cs typeface="+mn-cs"/>
              </a:rPr>
              <a:t>Dos: Explain REDD+ in a language relevant to livelihoods of the people concerned, e.g., resource and food security.</a:t>
            </a:r>
          </a:p>
          <a:p>
            <a:r>
              <a:rPr lang="en-US" sz="1200" b="0" i="0" u="none" strike="noStrike" kern="1200" baseline="0" dirty="0" smtClean="0">
                <a:solidFill>
                  <a:schemeClr val="tx1"/>
                </a:solidFill>
                <a:latin typeface="+mn-lt"/>
                <a:ea typeface="+mn-ea"/>
                <a:cs typeface="+mn-cs"/>
              </a:rPr>
              <a:t>Demonstrate REDD+ is not completely new by explaining it in the context of different approaches to forest management – what forestry programs already exist?</a:t>
            </a:r>
          </a:p>
          <a:p>
            <a:r>
              <a:rPr lang="en-US" sz="1200" b="0" i="0" u="none" strike="noStrike" kern="1200" baseline="0" dirty="0" smtClean="0">
                <a:solidFill>
                  <a:schemeClr val="tx1"/>
                </a:solidFill>
                <a:latin typeface="+mn-lt"/>
                <a:ea typeface="+mn-ea"/>
                <a:cs typeface="+mn-cs"/>
              </a:rPr>
              <a:t>Identify changes to local climate and link to climate change and REDD+.</a:t>
            </a:r>
          </a:p>
          <a:p>
            <a:r>
              <a:rPr lang="en-US" sz="1200" b="0" i="0" u="none" strike="noStrike" kern="1200" baseline="0" dirty="0" smtClean="0">
                <a:solidFill>
                  <a:schemeClr val="tx1"/>
                </a:solidFill>
                <a:latin typeface="+mn-lt"/>
                <a:ea typeface="+mn-ea"/>
                <a:cs typeface="+mn-cs"/>
              </a:rPr>
              <a:t>Info provided is neutral and comprehensive. </a:t>
            </a:r>
          </a:p>
          <a:p>
            <a:r>
              <a:rPr lang="en-US" sz="1200" b="0" i="0" u="none" strike="noStrike" kern="1200" baseline="0" dirty="0" smtClean="0">
                <a:solidFill>
                  <a:schemeClr val="tx1"/>
                </a:solidFill>
                <a:latin typeface="+mn-lt"/>
                <a:ea typeface="+mn-ea"/>
                <a:cs typeface="+mn-cs"/>
              </a:rPr>
              <a:t>Be critical of how effective the </a:t>
            </a:r>
            <a:r>
              <a:rPr lang="en-US" sz="1200" b="0" i="0" u="none" strike="noStrike" kern="1200" baseline="0" dirty="0" err="1" smtClean="0">
                <a:solidFill>
                  <a:schemeClr val="tx1"/>
                </a:solidFill>
                <a:latin typeface="+mn-lt"/>
                <a:ea typeface="+mn-ea"/>
                <a:cs typeface="+mn-cs"/>
              </a:rPr>
              <a:t>comms</a:t>
            </a:r>
            <a:r>
              <a:rPr lang="en-US" sz="1200" b="0" i="0" u="none" strike="noStrike" kern="1200" baseline="0" dirty="0" smtClean="0">
                <a:solidFill>
                  <a:schemeClr val="tx1"/>
                </a:solidFill>
                <a:latin typeface="+mn-lt"/>
                <a:ea typeface="+mn-ea"/>
                <a:cs typeface="+mn-cs"/>
              </a:rPr>
              <a:t> materials are, and consider </a:t>
            </a:r>
            <a:r>
              <a:rPr lang="en-US" sz="1200" b="0" i="0" u="none" strike="noStrike" kern="1200" baseline="0" dirty="0" err="1" smtClean="0">
                <a:solidFill>
                  <a:schemeClr val="tx1"/>
                </a:solidFill>
                <a:latin typeface="+mn-lt"/>
                <a:ea typeface="+mn-ea"/>
                <a:cs typeface="+mn-cs"/>
              </a:rPr>
              <a:t>comms</a:t>
            </a:r>
            <a:r>
              <a:rPr lang="en-US" sz="1200" b="0" i="0" u="none" strike="noStrike" kern="1200" baseline="0" dirty="0" smtClean="0">
                <a:solidFill>
                  <a:schemeClr val="tx1"/>
                </a:solidFill>
                <a:latin typeface="+mn-lt"/>
                <a:ea typeface="+mn-ea"/>
                <a:cs typeface="+mn-cs"/>
              </a:rPr>
              <a:t> expert instead of REDD+ experts.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Don’ts: Examples of CC impacts that are irrelevant to the region: glaciers</a:t>
            </a:r>
          </a:p>
          <a:p>
            <a:r>
              <a:rPr lang="en-US" dirty="0" smtClean="0"/>
              <a:t>Don’t use FPIC if</a:t>
            </a:r>
            <a:r>
              <a:rPr lang="en-US" baseline="0" dirty="0" smtClean="0"/>
              <a:t> not clearly understood, and use consultation and participation, AS LONG AS clear that community has the specific right to give or withhold consent. </a:t>
            </a:r>
          </a:p>
          <a:p>
            <a:endParaRPr lang="en-US" baseline="0" dirty="0" smtClean="0"/>
          </a:p>
          <a:p>
            <a:r>
              <a:rPr lang="en-US" sz="1200" b="0" i="0" u="none" strike="noStrike" kern="1200" baseline="0" dirty="0" smtClean="0">
                <a:solidFill>
                  <a:schemeClr val="tx1"/>
                </a:solidFill>
                <a:latin typeface="+mn-lt"/>
                <a:ea typeface="+mn-ea"/>
                <a:cs typeface="+mn-cs"/>
              </a:rPr>
              <a:t>5.3 Select and train suitable facilitators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selection and training of suitable FPIC facilitators is critical to the success of the FPIC process, but it is not always easy to get the right candidates. Consideration should be given to language skills, ethnicity, gender, experience in consultation processes, age profile (some elders prefer to speak to older facilitators), and knowledge of REDD+.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Facilitators will often have very low capacity initially. Training facilitators takes time and money, as they are unlikely to be familiar with the issues to start with. Establishing a systematic way to train and maintain a team of experienced FPIC facilitators may help to reduce the cost of doing FPIC over the long term.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Viet Nam it was noted that training on both the substance of climate change and REDD+ issues must take place, as well as training in facilitation and FPIC skills.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Communicating complex issues associated with REDD+ is even more difficult when speaking a person’s second language. Communication in a person’s first language is essential, and this will normally mean that it is necessary to recruit facilitators from the local area who can communicate without the need for translation.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5.4 Document the whole FPIC process </a:t>
            </a:r>
          </a:p>
          <a:p>
            <a:r>
              <a:rPr lang="en-US" sz="1200" b="0" i="0" u="none" strike="noStrike" kern="1200" baseline="0" dirty="0" smtClean="0">
                <a:solidFill>
                  <a:schemeClr val="tx1"/>
                </a:solidFill>
                <a:latin typeface="+mn-lt"/>
                <a:ea typeface="+mn-ea"/>
                <a:cs typeface="+mn-cs"/>
              </a:rPr>
              <a:t>The process of documenting FPIC was also the subject of much discussion during the Regional Workshop on FPIC. Workshop participants made the following useful observations regarding documentation: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document the whole FPIC process, including ideas, questions and concerns raised, so that it is possible to review the whole process in the event that things go wrong and a grievance arises. This point was also raised by representatives from Viet Nam. The RECOFTC assessment of the FPIC pilot in Lam Dong province noted that detailed notes of meetings were not taken and only ‘the most important/ interesting things’ were noted, and the notes were not shared with villages after the meetings.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documenting sensitive issues can be difficult. The community should be asked what is sensitive and what is not, and what it is permissible to document.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importance of reverting back to the local community to inform them of the outcome of the FPIC consultation was emphasized. Not all people in the community may have participated in the consultation, yet all community members should be informed of the outcome, regardless of whether or not they participated in the decision.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5.5 Establish effective grievance mechanisms </a:t>
            </a:r>
          </a:p>
          <a:p>
            <a:r>
              <a:rPr lang="en-US" sz="1200" b="0" i="0" u="none" strike="noStrike" kern="1200" baseline="0" dirty="0" smtClean="0">
                <a:solidFill>
                  <a:schemeClr val="tx1"/>
                </a:solidFill>
                <a:latin typeface="+mn-lt"/>
                <a:ea typeface="+mn-ea"/>
                <a:cs typeface="+mn-cs"/>
              </a:rPr>
              <a:t>Although this point has been raised as a need in UN-REDD </a:t>
            </a:r>
            <a:r>
              <a:rPr lang="en-US" sz="1200" b="0" i="0" u="none" strike="noStrike" kern="1200" baseline="0" dirty="0" err="1" smtClean="0">
                <a:solidFill>
                  <a:schemeClr val="tx1"/>
                </a:solidFill>
                <a:latin typeface="+mn-lt"/>
                <a:ea typeface="+mn-ea"/>
                <a:cs typeface="+mn-cs"/>
              </a:rPr>
              <a:t>Programme</a:t>
            </a:r>
            <a:r>
              <a:rPr lang="en-US" sz="1200" b="0" i="0" u="none" strike="noStrike" kern="1200" baseline="0" dirty="0" smtClean="0">
                <a:solidFill>
                  <a:schemeClr val="tx1"/>
                </a:solidFill>
                <a:latin typeface="+mn-lt"/>
                <a:ea typeface="+mn-ea"/>
                <a:cs typeface="+mn-cs"/>
              </a:rPr>
              <a:t> publications before34, it is worth highlighting two additional points, namely: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That it is important to establish effective grievance mechanisms at the appropriate level. The appropriate level will be determined, in part, by whether the FPIC process is based on a planning approach to REDD+ (in which case it could be institutionalized at the relevant local, district, provincial or national government level), or whether FPIC is taking place for a REDD+ project, in which case the mechanism should be project-specific.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Where a project-based proposal is involved, the grievance mechanism selected should also be able to respond to the particular dynamics of each negotiation. For example, in the recent FPIC pilot in Central Sulawesi, where negotiations were led by the local FMU, it was found that specific mediation skills, including a grievance mechanism, would have assisted the negotiation process between the FMU and the local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5.6 Improve national policy frameworks to support effective consultation </a:t>
            </a:r>
          </a:p>
          <a:p>
            <a:r>
              <a:rPr lang="en-US" sz="1200" b="0" i="0" u="none" strike="noStrike" kern="1200" baseline="0" dirty="0" smtClean="0">
                <a:solidFill>
                  <a:schemeClr val="tx1"/>
                </a:solidFill>
                <a:latin typeface="+mn-lt"/>
                <a:ea typeface="+mn-ea"/>
                <a:cs typeface="+mn-cs"/>
              </a:rPr>
              <a:t>Developing an improved FPIC process for REDD+ can create an opportunity for countries to improve their consultation processes throughout the country’s broader policy framework for indigenous peoples and local communities. Where a country has undertaken a thorough policy review of its existing consultation and consent mechanisms, this should identify where improvements are required. The development of an effective model for FPIC in the context of REDD+ offers each country an opportunity to improve their consultation processes for other natural resource developments, such as for logging, mining and petroleum development.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D2E782-8C27-4D3C-9246-9BE12896754B}" type="slidenum">
              <a:rPr lang="en-US" smtClean="0"/>
              <a:t>17</a:t>
            </a:fld>
            <a:endParaRPr lang="en-US"/>
          </a:p>
        </p:txBody>
      </p:sp>
    </p:spTree>
    <p:extLst>
      <p:ext uri="{BB962C8B-B14F-4D97-AF65-F5344CB8AC3E}">
        <p14:creationId xmlns:p14="http://schemas.microsoft.com/office/powerpoint/2010/main" val="318599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 to go live in the next couple months.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18</a:t>
            </a:fld>
            <a:endParaRPr lang="en-US"/>
          </a:p>
        </p:txBody>
      </p:sp>
    </p:spTree>
    <p:extLst>
      <p:ext uri="{BB962C8B-B14F-4D97-AF65-F5344CB8AC3E}">
        <p14:creationId xmlns:p14="http://schemas.microsoft.com/office/powerpoint/2010/main" val="404548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US" sz="1200" dirty="0" smtClean="0">
                <a:latin typeface="Arial" pitchFamily="34" charset="0"/>
                <a:ea typeface="ＭＳ Ｐゴシック" pitchFamily="34" charset="-128"/>
              </a:rPr>
              <a:t>There is unequivocal and universal recognition that REDD+ cannot succeed without the full and effective participation of IPs and local communities </a:t>
            </a:r>
          </a:p>
          <a:p>
            <a:pPr eaLnBrk="1" hangingPunct="1">
              <a:spcBef>
                <a:spcPct val="0"/>
              </a:spcBef>
              <a:buFontTx/>
              <a:buChar char="-"/>
            </a:pPr>
            <a:endParaRPr lang="en-US" sz="1200" dirty="0" smtClean="0">
              <a:latin typeface="Arial" pitchFamily="34" charset="0"/>
              <a:ea typeface="ＭＳ Ｐゴシック" pitchFamily="34" charset="-128"/>
            </a:endParaRPr>
          </a:p>
          <a:p>
            <a:pPr eaLnBrk="1" hangingPunct="1">
              <a:spcBef>
                <a:spcPct val="0"/>
              </a:spcBef>
              <a:buFontTx/>
              <a:buChar char="-"/>
            </a:pPr>
            <a:r>
              <a:rPr lang="en-US" sz="1200" dirty="0" smtClean="0">
                <a:latin typeface="Arial" pitchFamily="34" charset="0"/>
                <a:ea typeface="ＭＳ Ｐゴシック" pitchFamily="34" charset="-128"/>
              </a:rPr>
              <a:t>This</a:t>
            </a:r>
            <a:r>
              <a:rPr lang="en-US" sz="1200" baseline="0" dirty="0" smtClean="0">
                <a:latin typeface="Arial" pitchFamily="34" charset="0"/>
                <a:ea typeface="ＭＳ Ｐゴシック" pitchFamily="34" charset="-128"/>
              </a:rPr>
              <a:t> is </a:t>
            </a:r>
            <a:r>
              <a:rPr lang="en-US" sz="1200" dirty="0" smtClean="0">
                <a:latin typeface="Arial" pitchFamily="34" charset="0"/>
                <a:ea typeface="ＭＳ Ｐゴシック" pitchFamily="34" charset="-128"/>
              </a:rPr>
              <a:t>reaffirmed in the UNFCCC </a:t>
            </a:r>
            <a:r>
              <a:rPr lang="en-US" sz="1200" dirty="0" smtClean="0">
                <a:latin typeface="Arial" pitchFamily="34" charset="0"/>
                <a:ea typeface="ＭＳ Ｐゴシック" pitchFamily="34" charset="-128"/>
              </a:rPr>
              <a:t>negotiated </a:t>
            </a:r>
            <a:r>
              <a:rPr lang="en-US" sz="1200" dirty="0" smtClean="0">
                <a:latin typeface="Arial" pitchFamily="34" charset="0"/>
                <a:ea typeface="ＭＳ Ｐゴシック" pitchFamily="34" charset="-128"/>
              </a:rPr>
              <a:t>text – The Cancun Agreements,</a:t>
            </a:r>
            <a:r>
              <a:rPr lang="en-US" sz="1200" baseline="0" dirty="0" smtClean="0">
                <a:latin typeface="Arial" pitchFamily="34" charset="0"/>
                <a:ea typeface="ＭＳ Ｐゴシック" pitchFamily="34" charset="-128"/>
              </a:rPr>
              <a:t> which outline the need for REDD+ countries to ensure the </a:t>
            </a:r>
            <a:r>
              <a:rPr lang="en-US" sz="1200" b="1" dirty="0" smtClean="0">
                <a:solidFill>
                  <a:schemeClr val="tx1">
                    <a:lumMod val="85000"/>
                    <a:lumOff val="15000"/>
                  </a:schemeClr>
                </a:solidFill>
                <a:latin typeface="Calibri" pitchFamily="34" charset="0"/>
              </a:rPr>
              <a:t>full and effective participation of relevant stakeholders and respect for the knowledge and rights of indigenous peoples</a:t>
            </a:r>
            <a:r>
              <a:rPr lang="en-US" sz="1200" dirty="0" smtClean="0">
                <a:solidFill>
                  <a:schemeClr val="tx1">
                    <a:lumMod val="85000"/>
                    <a:lumOff val="15000"/>
                  </a:schemeClr>
                </a:solidFill>
                <a:latin typeface="Calibri" pitchFamily="34" charset="0"/>
              </a:rPr>
              <a:t> by taking into account relevant </a:t>
            </a:r>
            <a:r>
              <a:rPr lang="en-US" sz="1200" b="1" dirty="0" smtClean="0">
                <a:solidFill>
                  <a:schemeClr val="tx1">
                    <a:lumMod val="85000"/>
                    <a:lumOff val="15000"/>
                  </a:schemeClr>
                </a:solidFill>
                <a:latin typeface="Calibri" pitchFamily="34" charset="0"/>
              </a:rPr>
              <a:t>international obligations</a:t>
            </a:r>
            <a:r>
              <a:rPr lang="en-US" sz="1200" b="0" baseline="0" dirty="0" smtClean="0">
                <a:solidFill>
                  <a:schemeClr val="tx1">
                    <a:lumMod val="85000"/>
                    <a:lumOff val="15000"/>
                  </a:schemeClr>
                </a:solidFill>
                <a:latin typeface="Calibri" pitchFamily="34" charset="0"/>
              </a:rPr>
              <a:t> </a:t>
            </a:r>
            <a:r>
              <a:rPr lang="en-US" sz="1200" dirty="0" smtClean="0">
                <a:solidFill>
                  <a:schemeClr val="tx1">
                    <a:lumMod val="85000"/>
                    <a:lumOff val="15000"/>
                  </a:schemeClr>
                </a:solidFill>
                <a:latin typeface="Calibri" pitchFamily="34" charset="0"/>
              </a:rPr>
              <a:t>and noting that the United Nations General Assembly has adopted the </a:t>
            </a:r>
            <a:r>
              <a:rPr lang="en-US" sz="1200" b="1" dirty="0" smtClean="0">
                <a:solidFill>
                  <a:schemeClr val="tx1">
                    <a:lumMod val="85000"/>
                    <a:lumOff val="15000"/>
                  </a:schemeClr>
                </a:solidFill>
                <a:latin typeface="Calibri" pitchFamily="34" charset="0"/>
              </a:rPr>
              <a:t>United Nations Declaration on the Rights of Indigenous Peoples</a:t>
            </a:r>
            <a:r>
              <a:rPr lang="en-US" sz="1200" dirty="0" smtClean="0">
                <a:solidFill>
                  <a:schemeClr val="tx1">
                    <a:lumMod val="85000"/>
                    <a:lumOff val="15000"/>
                  </a:schemeClr>
                </a:solidFill>
                <a:latin typeface="Calibri" pitchFamily="34" charset="0"/>
              </a:rPr>
              <a:t>;</a:t>
            </a:r>
          </a:p>
          <a:p>
            <a:pPr marL="0" indent="0" algn="just">
              <a:spcBef>
                <a:spcPts val="400"/>
              </a:spcBef>
              <a:buNone/>
            </a:pPr>
            <a:endParaRPr lang="en-US" sz="1200" dirty="0" smtClean="0">
              <a:solidFill>
                <a:schemeClr val="tx1">
                  <a:lumMod val="85000"/>
                  <a:lumOff val="15000"/>
                </a:schemeClr>
              </a:solidFill>
              <a:latin typeface="Calibri" pitchFamily="34" charset="0"/>
            </a:endParaRPr>
          </a:p>
          <a:p>
            <a:pPr eaLnBrk="1" hangingPunct="1">
              <a:spcBef>
                <a:spcPct val="0"/>
              </a:spcBef>
              <a:buFontTx/>
              <a:buChar char="-"/>
            </a:pPr>
            <a:r>
              <a:rPr lang="en-US" sz="1200" dirty="0" smtClean="0">
                <a:latin typeface="Arial" pitchFamily="34" charset="0"/>
                <a:ea typeface="ＭＳ Ｐゴシック" pitchFamily="34" charset="-128"/>
              </a:rPr>
              <a:t> Recognizing this, the Policy Board has requested guidance and guidelines in supporting stakeholder engagement from the beginning of the UN-REDD </a:t>
            </a:r>
            <a:r>
              <a:rPr lang="en-US" sz="1200" dirty="0" err="1" smtClean="0">
                <a:latin typeface="Arial" pitchFamily="34" charset="0"/>
                <a:ea typeface="ＭＳ Ｐゴシック" pitchFamily="34" charset="-128"/>
              </a:rPr>
              <a:t>Programme</a:t>
            </a:r>
            <a:r>
              <a:rPr lang="en-US" sz="1200" dirty="0" smtClean="0">
                <a:latin typeface="Arial" pitchFamily="34" charset="0"/>
                <a:ea typeface="ＭＳ Ｐゴシック" pitchFamily="34" charset="-128"/>
              </a:rPr>
              <a:t> (including the IP and CSO members of the PB)</a:t>
            </a:r>
          </a:p>
          <a:p>
            <a:pPr eaLnBrk="1" hangingPunct="1">
              <a:spcBef>
                <a:spcPct val="0"/>
              </a:spcBef>
            </a:pPr>
            <a:endParaRPr lang="en-US" sz="1200" dirty="0" smtClean="0">
              <a:latin typeface="Arial" pitchFamily="34" charset="0"/>
              <a:ea typeface="ＭＳ Ｐゴシック" pitchFamily="34" charset="-128"/>
            </a:endParaRPr>
          </a:p>
          <a:p>
            <a:pPr eaLnBrk="1" hangingPunct="1">
              <a:spcBef>
                <a:spcPct val="0"/>
              </a:spcBef>
              <a:buFontTx/>
              <a:buChar char="-"/>
            </a:pPr>
            <a:r>
              <a:rPr lang="en-US" sz="1200" dirty="0" smtClean="0">
                <a:latin typeface="Arial" pitchFamily="34" charset="0"/>
                <a:ea typeface="ＭＳ Ｐゴシック" pitchFamily="34" charset="-128"/>
              </a:rPr>
              <a:t> Additionally, there has been unanimous demand from IP and CSO stakeholders during the extensive consultations that UN-REDD has held with these stakeholders during global IP/CSO consultations</a:t>
            </a:r>
          </a:p>
          <a:p>
            <a:pPr eaLnBrk="1" hangingPunct="1">
              <a:spcBef>
                <a:spcPct val="0"/>
              </a:spcBef>
            </a:pPr>
            <a:endParaRPr lang="en-US" sz="1200" dirty="0" smtClean="0">
              <a:latin typeface="Arial" pitchFamily="34" charset="0"/>
              <a:ea typeface="ＭＳ Ｐゴシック" pitchFamily="34" charset="-128"/>
            </a:endParaRPr>
          </a:p>
          <a:p>
            <a:pPr eaLnBrk="1" hangingPunct="1">
              <a:spcBef>
                <a:spcPct val="0"/>
              </a:spcBef>
              <a:buFontTx/>
              <a:buChar char="-"/>
            </a:pPr>
            <a:r>
              <a:rPr lang="en-US" sz="1200" dirty="0" smtClean="0">
                <a:latin typeface="Arial" pitchFamily="34" charset="0"/>
                <a:ea typeface="ＭＳ Ｐゴシック" pitchFamily="34" charset="-128"/>
              </a:rPr>
              <a:t> As a result of these consultations, the UN-REDD </a:t>
            </a:r>
            <a:r>
              <a:rPr lang="en-US" sz="1200" dirty="0" err="1" smtClean="0">
                <a:latin typeface="Arial" pitchFamily="34" charset="0"/>
                <a:ea typeface="ＭＳ Ｐゴシック" pitchFamily="34" charset="-128"/>
              </a:rPr>
              <a:t>Programme</a:t>
            </a:r>
            <a:r>
              <a:rPr lang="en-US" sz="1200" dirty="0" smtClean="0">
                <a:latin typeface="Arial" pitchFamily="34" charset="0"/>
                <a:ea typeface="ＭＳ Ｐゴシック" pitchFamily="34" charset="-128"/>
              </a:rPr>
              <a:t> developed comprehensive Stakeholder Engagement Guidelines</a:t>
            </a:r>
          </a:p>
          <a:p>
            <a:pPr eaLnBrk="1" hangingPunct="1">
              <a:spcBef>
                <a:spcPct val="0"/>
              </a:spcBef>
            </a:pPr>
            <a:endParaRPr lang="en-US" sz="1200" dirty="0" smtClean="0">
              <a:latin typeface="Arial" pitchFamily="34" charset="0"/>
              <a:ea typeface="ＭＳ Ｐゴシック" pitchFamily="34" charset="-128"/>
            </a:endParaRPr>
          </a:p>
          <a:p>
            <a:pPr eaLnBrk="1" hangingPunct="1">
              <a:spcBef>
                <a:spcPct val="0"/>
              </a:spcBef>
              <a:buFontTx/>
              <a:buChar char="-"/>
            </a:pPr>
            <a:r>
              <a:rPr lang="en-US" sz="1200" dirty="0" smtClean="0">
                <a:latin typeface="Arial" pitchFamily="34" charset="0"/>
                <a:ea typeface="ＭＳ Ｐゴシック" pitchFamily="34" charset="-128"/>
              </a:rPr>
              <a:t> And this commitment to full and effective stakeholder participation has also lead to the preparation of these FPIC Guidelines </a:t>
            </a:r>
          </a:p>
          <a:p>
            <a:pPr eaLnBrk="1" hangingPunct="1">
              <a:spcBef>
                <a:spcPct val="0"/>
              </a:spcBef>
              <a:buFontTx/>
              <a:buChar char="-"/>
            </a:pPr>
            <a:endParaRPr lang="en-US" sz="1200" dirty="0" smtClean="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4</a:t>
            </a:fld>
            <a:endParaRPr lang="en-US"/>
          </a:p>
        </p:txBody>
      </p:sp>
    </p:spTree>
    <p:extLst>
      <p:ext uri="{BB962C8B-B14F-4D97-AF65-F5344CB8AC3E}">
        <p14:creationId xmlns:p14="http://schemas.microsoft.com/office/powerpoint/2010/main" val="164799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 really like to acknowledge all of you and all who contributed to these</a:t>
            </a:r>
            <a:r>
              <a:rPr lang="en-US" baseline="0" dirty="0" smtClean="0"/>
              <a:t> Guidelines.  </a:t>
            </a:r>
          </a:p>
          <a:p>
            <a:endParaRPr lang="en-US" baseline="0" dirty="0" smtClean="0"/>
          </a:p>
          <a:p>
            <a:r>
              <a:rPr lang="en-US" baseline="0" dirty="0" smtClean="0"/>
              <a:t>This has truly been a collaborative effort and we hope the Guidelines contribute to the thinking on how we can begin to really apply FPIC for REDD+.</a:t>
            </a:r>
          </a:p>
          <a:p>
            <a:endParaRPr lang="en-US" baseline="0" dirty="0" smtClean="0"/>
          </a:p>
          <a:p>
            <a:r>
              <a:rPr lang="en-US" baseline="0" dirty="0" smtClean="0"/>
              <a:t>It is through your commitment to pushing this body of work forward and efforts by IPs, CSOs, governments and academia to pilot and test out FPIC for REDD+ that will make the difference in transforming FPIC from a principle to a practice.</a:t>
            </a:r>
          </a:p>
          <a:p>
            <a:endParaRPr lang="en-US" baseline="0" dirty="0" smtClean="0"/>
          </a:p>
          <a:p>
            <a:r>
              <a:rPr lang="en-US" baseline="0" dirty="0" smtClean="0"/>
              <a:t>(Vietnam, Indonesia, DRC, PNG, Cambodia)</a:t>
            </a:r>
          </a:p>
        </p:txBody>
      </p:sp>
      <p:sp>
        <p:nvSpPr>
          <p:cNvPr id="4" name="Slide Number Placeholder 3"/>
          <p:cNvSpPr>
            <a:spLocks noGrp="1"/>
          </p:cNvSpPr>
          <p:nvPr>
            <p:ph type="sldNum" sz="quarter" idx="10"/>
          </p:nvPr>
        </p:nvSpPr>
        <p:spPr/>
        <p:txBody>
          <a:bodyPr/>
          <a:lstStyle/>
          <a:p>
            <a:fld id="{6AD2E782-8C27-4D3C-9246-9BE12896754B}" type="slidenum">
              <a:rPr lang="en-US" smtClean="0"/>
              <a:t>5</a:t>
            </a:fld>
            <a:endParaRPr lang="en-US"/>
          </a:p>
        </p:txBody>
      </p:sp>
    </p:spTree>
    <p:extLst>
      <p:ext uri="{BB962C8B-B14F-4D97-AF65-F5344CB8AC3E}">
        <p14:creationId xmlns:p14="http://schemas.microsoft.com/office/powerpoint/2010/main" val="2661846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document is based on recommendations received during </a:t>
            </a:r>
            <a:r>
              <a:rPr lang="en-US" sz="1200" b="1" kern="1200" dirty="0" smtClean="0">
                <a:solidFill>
                  <a:schemeClr val="tx1"/>
                </a:solidFill>
                <a:effectLst/>
                <a:latin typeface="+mn-lt"/>
                <a:ea typeface="+mn-ea"/>
                <a:cs typeface="+mn-cs"/>
              </a:rPr>
              <a:t>three regional consultations </a:t>
            </a:r>
            <a:r>
              <a:rPr lang="en-US" sz="1200" kern="1200" dirty="0" smtClean="0">
                <a:solidFill>
                  <a:schemeClr val="tx1"/>
                </a:solidFill>
                <a:effectLst/>
                <a:latin typeface="+mn-lt"/>
                <a:ea typeface="+mn-ea"/>
                <a:cs typeface="+mn-cs"/>
              </a:rPr>
              <a:t>on FPIC and grievance mechanisms, held in Viet Nam (June 2010), Panama (October 2010), and Tanzania (January 2011); and also responds to feedback received from the UN Special Rapporteur on the Rights of Indigenous Peoples (February 2011).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Guidelines have been revised most recently based on recommendations arising from comments on a draft version received during:</a:t>
            </a:r>
          </a:p>
          <a:p>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public consultation period </a:t>
            </a:r>
            <a:r>
              <a:rPr lang="en-US" sz="1200" kern="1200" dirty="0" smtClean="0">
                <a:solidFill>
                  <a:schemeClr val="tx1"/>
                </a:solidFill>
                <a:effectLst/>
                <a:latin typeface="+mn-lt"/>
                <a:ea typeface="+mn-ea"/>
                <a:cs typeface="+mn-cs"/>
              </a:rPr>
              <a:t>(1 December 2011 – 20 January 2012), </a:t>
            </a:r>
          </a:p>
          <a:p>
            <a:pPr marL="171450" indent="-171450">
              <a:buFont typeface="Arial" pitchFamily="34" charset="0"/>
              <a:buChar char="•"/>
            </a:pPr>
            <a:r>
              <a:rPr lang="en-US" sz="1200" u="none"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Expert Workshop on the Guidelines </a:t>
            </a:r>
            <a:r>
              <a:rPr lang="en-US" sz="1200" kern="1200" dirty="0" smtClean="0">
                <a:solidFill>
                  <a:schemeClr val="tx1"/>
                </a:solidFill>
                <a:effectLst/>
                <a:latin typeface="+mn-lt"/>
                <a:ea typeface="+mn-ea"/>
                <a:cs typeface="+mn-cs"/>
              </a:rPr>
              <a:t>in Geneva (10-11 February 2012), </a:t>
            </a:r>
          </a:p>
          <a:p>
            <a:pPr marL="171450" indent="-171450">
              <a:buFont typeface="Arial" pitchFamily="34" charset="0"/>
              <a:buChar char="•"/>
            </a:pPr>
            <a:r>
              <a:rPr lang="en-US" sz="1200" kern="1200" dirty="0" smtClean="0">
                <a:solidFill>
                  <a:schemeClr val="tx1"/>
                </a:solidFill>
                <a:effectLst/>
                <a:latin typeface="+mn-lt"/>
                <a:ea typeface="+mn-ea"/>
                <a:cs typeface="+mn-cs"/>
              </a:rPr>
              <a:t>and the </a:t>
            </a:r>
            <a:r>
              <a:rPr lang="en-US" sz="1200" b="1" kern="1200" dirty="0" smtClean="0">
                <a:solidFill>
                  <a:schemeClr val="tx1"/>
                </a:solidFill>
                <a:effectLst/>
                <a:latin typeface="+mn-lt"/>
                <a:ea typeface="+mn-ea"/>
                <a:cs typeface="+mn-cs"/>
              </a:rPr>
              <a:t>lessons learned from FPIC pilot experiences</a:t>
            </a:r>
            <a:r>
              <a:rPr lang="en-US" sz="1200" kern="1200" dirty="0" smtClean="0">
                <a:solidFill>
                  <a:schemeClr val="tx1"/>
                </a:solidFill>
                <a:effectLst/>
                <a:latin typeface="+mn-lt"/>
                <a:ea typeface="+mn-ea"/>
                <a:cs typeface="+mn-cs"/>
              </a:rPr>
              <a:t> undertaken by Viet Nam’s UN-REDD National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and Indonesia’s UN-REDD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as presented at the </a:t>
            </a:r>
            <a:r>
              <a:rPr lang="en-US" sz="1200" i="1" kern="1200" dirty="0" smtClean="0">
                <a:solidFill>
                  <a:schemeClr val="tx1"/>
                </a:solidFill>
                <a:effectLst/>
                <a:latin typeface="+mn-lt"/>
                <a:ea typeface="+mn-ea"/>
                <a:cs typeface="+mn-cs"/>
              </a:rPr>
              <a:t>Second UN-REDD </a:t>
            </a:r>
            <a:r>
              <a:rPr lang="en-US" sz="1200" i="1" kern="1200" dirty="0" err="1" smtClean="0">
                <a:solidFill>
                  <a:schemeClr val="tx1"/>
                </a:solidFill>
                <a:effectLst/>
                <a:latin typeface="+mn-lt"/>
                <a:ea typeface="+mn-ea"/>
                <a:cs typeface="+mn-cs"/>
              </a:rPr>
              <a:t>Programme</a:t>
            </a:r>
            <a:r>
              <a:rPr lang="en-US" sz="1200" i="1" kern="1200" dirty="0" smtClean="0">
                <a:solidFill>
                  <a:schemeClr val="tx1"/>
                </a:solidFill>
                <a:effectLst/>
                <a:latin typeface="+mn-lt"/>
                <a:ea typeface="+mn-ea"/>
                <a:cs typeface="+mn-cs"/>
              </a:rPr>
              <a:t> Regional Workshop on FPIC Shared Learning</a:t>
            </a:r>
            <a:r>
              <a:rPr lang="en-US" sz="1200" kern="1200" dirty="0" smtClean="0">
                <a:solidFill>
                  <a:schemeClr val="tx1"/>
                </a:solidFill>
                <a:effectLst/>
                <a:latin typeface="+mn-lt"/>
                <a:ea typeface="+mn-ea"/>
                <a:cs typeface="+mn-cs"/>
              </a:rPr>
              <a:t> in Bogor, Indonesia (19 – 20 April 2012). </a:t>
            </a:r>
          </a:p>
          <a:p>
            <a:pPr marL="171450" indent="-171450">
              <a:buFont typeface="Arial" pitchFamily="34" charset="0"/>
              <a:buChar char="•"/>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The Guidelines also draw on the </a:t>
            </a:r>
            <a:r>
              <a:rPr lang="en-US" sz="1200" b="1" kern="1200" dirty="0" smtClean="0">
                <a:solidFill>
                  <a:schemeClr val="tx1"/>
                </a:solidFill>
                <a:effectLst/>
                <a:latin typeface="+mn-lt"/>
                <a:ea typeface="+mn-ea"/>
                <a:cs typeface="+mn-cs"/>
              </a:rPr>
              <a:t>historical experience of select cases relevant to the integration of FPIC into national strategies and activities.  </a:t>
            </a:r>
          </a:p>
          <a:p>
            <a:r>
              <a:rPr lang="en-US" sz="1200" dirty="0" smtClean="0">
                <a:latin typeface="Arial" pitchFamily="34" charset="0"/>
                <a:ea typeface="ＭＳ Ｐゴシック" pitchFamily="34" charset="-128"/>
                <a:cs typeface="Arial" pitchFamily="34" charset="0"/>
              </a:rPr>
              <a:t> </a:t>
            </a:r>
          </a:p>
          <a:p>
            <a:endParaRPr lang="en-US" sz="1200" dirty="0" smtClean="0">
              <a:latin typeface="Arial" pitchFamily="34" charset="0"/>
              <a:ea typeface="ＭＳ Ｐゴシック" pitchFamily="34" charset="-128"/>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6</a:t>
            </a:fld>
            <a:endParaRPr lang="en-US"/>
          </a:p>
        </p:txBody>
      </p:sp>
    </p:spTree>
    <p:extLst>
      <p:ext uri="{BB962C8B-B14F-4D97-AF65-F5344CB8AC3E}">
        <p14:creationId xmlns:p14="http://schemas.microsoft.com/office/powerpoint/2010/main" val="86600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Calibri" pitchFamily="34" charset="0"/>
                <a:ea typeface="ＭＳ Ｐゴシック" pitchFamily="34" charset="-128"/>
              </a:rPr>
              <a:t>Normative</a:t>
            </a:r>
            <a:r>
              <a:rPr lang="en-US" b="1" baseline="0" dirty="0" smtClean="0">
                <a:latin typeface="Calibri" pitchFamily="34" charset="0"/>
                <a:ea typeface="ＭＳ Ｐゴシック" pitchFamily="34" charset="-128"/>
              </a:rPr>
              <a:t> Framework – the history and basis for FPIC in international law, which is elaborated in the Legal Companion – which Vanessa will go into in more depth</a:t>
            </a:r>
          </a:p>
          <a:p>
            <a:endParaRPr lang="en-US" baseline="0" dirty="0" smtClean="0"/>
          </a:p>
          <a:p>
            <a:r>
              <a:rPr lang="en-US" b="1" dirty="0" smtClean="0"/>
              <a:t>Policy Framework:</a:t>
            </a:r>
          </a:p>
          <a:p>
            <a:pPr marL="171450" indent="-171450">
              <a:buFont typeface="Arial" pitchFamily="34" charset="0"/>
              <a:buChar char="•"/>
            </a:pPr>
            <a:r>
              <a:rPr lang="en-US" dirty="0" smtClean="0"/>
              <a:t>What is required of Partner Countries?</a:t>
            </a:r>
          </a:p>
          <a:p>
            <a:pPr marL="171450" indent="-171450">
              <a:buFont typeface="Arial" pitchFamily="34" charset="0"/>
              <a:buChar char="•"/>
            </a:pPr>
            <a:r>
              <a:rPr lang="en-US" dirty="0" smtClean="0"/>
              <a:t>When is FPIC required?</a:t>
            </a:r>
          </a:p>
          <a:p>
            <a:pPr marL="171450" indent="-171450">
              <a:buFont typeface="Arial" pitchFamily="34" charset="0"/>
              <a:buChar char="•"/>
            </a:pPr>
            <a:r>
              <a:rPr lang="en-US" dirty="0" smtClean="0"/>
              <a:t>What level is FPIC applied?</a:t>
            </a:r>
          </a:p>
          <a:p>
            <a:pPr marL="171450" indent="-171450">
              <a:buFont typeface="Arial" pitchFamily="34" charset="0"/>
              <a:buChar char="•"/>
            </a:pPr>
            <a:r>
              <a:rPr lang="en-US" dirty="0" smtClean="0"/>
              <a:t>Who seeks consent?</a:t>
            </a:r>
          </a:p>
          <a:p>
            <a:pPr marL="171450" indent="-171450">
              <a:buFont typeface="Arial" pitchFamily="34" charset="0"/>
              <a:buChar char="•"/>
            </a:pPr>
            <a:r>
              <a:rPr lang="en-US" dirty="0" smtClean="0"/>
              <a:t>Who gives consent?</a:t>
            </a:r>
          </a:p>
          <a:p>
            <a:pPr marL="171450" indent="-171450">
              <a:buFont typeface="Arial" pitchFamily="34" charset="0"/>
              <a:buChar char="•"/>
            </a:pPr>
            <a:r>
              <a:rPr lang="en-US" dirty="0" smtClean="0"/>
              <a:t>What to do with outcome of the FPIC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7</a:t>
            </a:fld>
            <a:endParaRPr lang="en-US"/>
          </a:p>
        </p:txBody>
      </p:sp>
    </p:spTree>
    <p:extLst>
      <p:ext uri="{BB962C8B-B14F-4D97-AF65-F5344CB8AC3E}">
        <p14:creationId xmlns:p14="http://schemas.microsoft.com/office/powerpoint/2010/main" val="7090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Vanessa</a:t>
            </a:r>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8</a:t>
            </a:fld>
            <a:endParaRPr lang="en-US"/>
          </a:p>
        </p:txBody>
      </p:sp>
    </p:spTree>
    <p:extLst>
      <p:ext uri="{BB962C8B-B14F-4D97-AF65-F5344CB8AC3E}">
        <p14:creationId xmlns:p14="http://schemas.microsoft.com/office/powerpoint/2010/main" val="175752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10</a:t>
            </a:fld>
            <a:endParaRPr lang="en-US"/>
          </a:p>
        </p:txBody>
      </p:sp>
    </p:spTree>
    <p:extLst>
      <p:ext uri="{BB962C8B-B14F-4D97-AF65-F5344CB8AC3E}">
        <p14:creationId xmlns:p14="http://schemas.microsoft.com/office/powerpoint/2010/main" val="32869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1" dirty="0" smtClean="0"/>
              <a:t>Develop National FPIC Guidelines / Methodology</a:t>
            </a:r>
            <a:r>
              <a:rPr lang="en-US" sz="2400" dirty="0" smtClean="0"/>
              <a:t>:</a:t>
            </a:r>
          </a:p>
          <a:p>
            <a:pPr marL="742950" lvl="1" indent="-285750">
              <a:buFont typeface="Arial" pitchFamily="34" charset="0"/>
              <a:buChar char="•"/>
            </a:pPr>
            <a:r>
              <a:rPr lang="en-US" sz="2400" b="1" dirty="0" smtClean="0"/>
              <a:t>Legal basis for FPIC </a:t>
            </a:r>
            <a:r>
              <a:rPr lang="en-US" sz="2400" dirty="0" smtClean="0"/>
              <a:t>in the country; </a:t>
            </a:r>
          </a:p>
          <a:p>
            <a:pPr marL="742950" lvl="1" indent="-285750">
              <a:buFont typeface="Arial" pitchFamily="34" charset="0"/>
              <a:buChar char="•"/>
            </a:pPr>
            <a:r>
              <a:rPr lang="en-US" sz="2400" b="1" dirty="0" smtClean="0"/>
              <a:t>Who: </a:t>
            </a:r>
            <a:r>
              <a:rPr lang="en-US" sz="2400" dirty="0" smtClean="0"/>
              <a:t>Rights-holder mapping and HRIA; </a:t>
            </a:r>
          </a:p>
          <a:p>
            <a:pPr marL="742950" lvl="1" indent="-285750">
              <a:buFont typeface="Arial" pitchFamily="34" charset="0"/>
              <a:buChar char="•"/>
            </a:pPr>
            <a:r>
              <a:rPr lang="en-US" sz="2400" b="1" dirty="0" smtClean="0"/>
              <a:t>When: </a:t>
            </a:r>
            <a:r>
              <a:rPr lang="en-US" sz="2400" dirty="0" smtClean="0"/>
              <a:t>Which activities will require FPIC;</a:t>
            </a:r>
          </a:p>
          <a:p>
            <a:pPr marL="742950" lvl="1" indent="-285750">
              <a:buFont typeface="Arial" pitchFamily="34" charset="0"/>
              <a:buChar char="•"/>
            </a:pPr>
            <a:r>
              <a:rPr lang="en-US" sz="2400" b="1" dirty="0" smtClean="0"/>
              <a:t>How: </a:t>
            </a:r>
            <a:r>
              <a:rPr lang="en-US" sz="2400" dirty="0" smtClean="0"/>
              <a:t>Methodology – how FPIC will be applied at the community &amp; national level</a:t>
            </a:r>
          </a:p>
          <a:p>
            <a:pPr lvl="0"/>
            <a:endParaRPr lang="en-US" sz="2400" b="1" dirty="0" smtClean="0"/>
          </a:p>
          <a:p>
            <a:pPr lvl="0"/>
            <a:r>
              <a:rPr lang="en-US" sz="2400" b="1" dirty="0" smtClean="0"/>
              <a:t>Incorporated into National REDD+ Strategy:</a:t>
            </a:r>
          </a:p>
          <a:p>
            <a:pPr marL="800100" lvl="1" indent="-342900">
              <a:buFont typeface="Arial" pitchFamily="34" charset="0"/>
              <a:buChar char="•"/>
            </a:pPr>
            <a:r>
              <a:rPr lang="en-US" sz="2400" dirty="0" smtClean="0"/>
              <a:t>National REDD+ Strategy must </a:t>
            </a:r>
            <a:r>
              <a:rPr lang="en-US" sz="2400" b="1" dirty="0" smtClean="0"/>
              <a:t>recognize the duties and obligations of States to secure FPIC</a:t>
            </a:r>
          </a:p>
          <a:p>
            <a:pPr marL="800100" lvl="1" indent="-342900">
              <a:buFont typeface="Arial" pitchFamily="34" charset="0"/>
              <a:buChar char="•"/>
            </a:pPr>
            <a:r>
              <a:rPr lang="en-US" sz="2400" b="1" dirty="0" smtClean="0"/>
              <a:t>FPIC for specific components of National REDD+ Strategy  --</a:t>
            </a:r>
            <a:r>
              <a:rPr lang="en-US" sz="2400" b="1" baseline="0" dirty="0" smtClean="0"/>
              <a:t> </a:t>
            </a:r>
            <a:r>
              <a:rPr lang="en-US" sz="2400" b="0" baseline="0" dirty="0" smtClean="0"/>
              <a:t>W</a:t>
            </a:r>
            <a:r>
              <a:rPr lang="en-US" sz="1200" kern="1200" dirty="0" smtClean="0">
                <a:solidFill>
                  <a:schemeClr val="tx1"/>
                </a:solidFill>
                <a:effectLst/>
                <a:latin typeface="+mn-lt"/>
                <a:ea typeface="+mn-ea"/>
                <a:cs typeface="+mn-cs"/>
              </a:rPr>
              <a:t>here specific policies and determinations are being formulated in the development of the National Strategy and may affect indigenous peoples’ rights, especially their rights to own, use and control their lands, resources and territories, partner countries shall seek FPIC from concerned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rights-holders concerned through their own representative institutions.</a:t>
            </a:r>
            <a:endParaRPr lang="en-US" b="1" dirty="0"/>
          </a:p>
        </p:txBody>
      </p:sp>
      <p:sp>
        <p:nvSpPr>
          <p:cNvPr id="4" name="Slide Number Placeholder 3"/>
          <p:cNvSpPr>
            <a:spLocks noGrp="1"/>
          </p:cNvSpPr>
          <p:nvPr>
            <p:ph type="sldNum" sz="quarter" idx="10"/>
          </p:nvPr>
        </p:nvSpPr>
        <p:spPr/>
        <p:txBody>
          <a:bodyPr/>
          <a:lstStyle/>
          <a:p>
            <a:fld id="{6AD2E782-8C27-4D3C-9246-9BE12896754B}" type="slidenum">
              <a:rPr lang="en-US" smtClean="0"/>
              <a:t>11</a:t>
            </a:fld>
            <a:endParaRPr lang="en-US"/>
          </a:p>
        </p:txBody>
      </p:sp>
    </p:spTree>
    <p:extLst>
      <p:ext uri="{BB962C8B-B14F-4D97-AF65-F5344CB8AC3E}">
        <p14:creationId xmlns:p14="http://schemas.microsoft.com/office/powerpoint/2010/main" val="233157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activities that require FPIC:</a:t>
            </a:r>
          </a:p>
          <a:p>
            <a:pPr marL="171450" indent="-171450">
              <a:buFont typeface="Arial" pitchFamily="34" charset="0"/>
              <a:buChar char="•"/>
              <a:defRPr/>
            </a:pPr>
            <a:r>
              <a:rPr lang="en-US" dirty="0" smtClean="0"/>
              <a:t>Removal or resettlement from traditional or customary lands/territories;</a:t>
            </a:r>
            <a:endParaRPr lang="en-US" sz="100" dirty="0" smtClean="0"/>
          </a:p>
          <a:p>
            <a:pPr marL="171450" indent="-171450">
              <a:buFont typeface="Arial" pitchFamily="34" charset="0"/>
              <a:buChar char="•"/>
              <a:defRPr/>
            </a:pPr>
            <a:r>
              <a:rPr lang="en-US" dirty="0" smtClean="0"/>
              <a:t>Removal of cultural, intellectual, religious, and spiritual property;</a:t>
            </a:r>
            <a:endParaRPr lang="en-US" sz="100" dirty="0" smtClean="0"/>
          </a:p>
          <a:p>
            <a:pPr marL="171450" indent="-171450">
              <a:buFont typeface="Arial" pitchFamily="34" charset="0"/>
              <a:buChar char="•"/>
              <a:defRPr/>
            </a:pPr>
            <a:r>
              <a:rPr lang="en-US" dirty="0" smtClean="0"/>
              <a:t>Confiscation, occupation, use or damage of the lands, territories and/or resources;</a:t>
            </a:r>
            <a:endParaRPr lang="en-US" sz="100" dirty="0" smtClean="0"/>
          </a:p>
          <a:p>
            <a:pPr marL="171450" indent="-171450">
              <a:buFont typeface="Arial" pitchFamily="34" charset="0"/>
              <a:buChar char="•"/>
              <a:defRPr/>
            </a:pPr>
            <a:r>
              <a:rPr lang="en-US" dirty="0" smtClean="0"/>
              <a:t>Benefit-sharing arrangements;</a:t>
            </a:r>
            <a:endParaRPr lang="en-US" sz="100" dirty="0" smtClean="0"/>
          </a:p>
          <a:p>
            <a:pPr marL="171450" indent="-171450">
              <a:buFont typeface="Arial" pitchFamily="34" charset="0"/>
              <a:buChar char="•"/>
              <a:defRPr/>
            </a:pPr>
            <a:r>
              <a:rPr lang="en-US" dirty="0" smtClean="0"/>
              <a:t>Decisions regarding land tenure.</a:t>
            </a:r>
          </a:p>
          <a:p>
            <a:endParaRPr lang="en-US" dirty="0"/>
          </a:p>
        </p:txBody>
      </p:sp>
      <p:sp>
        <p:nvSpPr>
          <p:cNvPr id="4" name="Slide Number Placeholder 3"/>
          <p:cNvSpPr>
            <a:spLocks noGrp="1"/>
          </p:cNvSpPr>
          <p:nvPr>
            <p:ph type="sldNum" sz="quarter" idx="10"/>
          </p:nvPr>
        </p:nvSpPr>
        <p:spPr/>
        <p:txBody>
          <a:bodyPr/>
          <a:lstStyle/>
          <a:p>
            <a:fld id="{6AD2E782-8C27-4D3C-9246-9BE12896754B}" type="slidenum">
              <a:rPr lang="en-US" smtClean="0"/>
              <a:t>12</a:t>
            </a:fld>
            <a:endParaRPr lang="en-US"/>
          </a:p>
        </p:txBody>
      </p:sp>
    </p:spTree>
    <p:extLst>
      <p:ext uri="{BB962C8B-B14F-4D97-AF65-F5344CB8AC3E}">
        <p14:creationId xmlns:p14="http://schemas.microsoft.com/office/powerpoint/2010/main" val="141007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776663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961843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090095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02003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41824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071781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79027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287883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274372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34563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3785770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510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9043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2331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790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583426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3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5/22/2013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8524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87859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2562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178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892363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47720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1039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1702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1096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73206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47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6639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2747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2236895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201503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437210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531184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891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6616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8613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7127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43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6057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719783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34180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95598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15483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40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76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101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083482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1095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5506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9810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0005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572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72857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80046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516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682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31886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47324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995841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17013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3731664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77959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18149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val="2548796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8728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51360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217879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743379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335874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150629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160700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641779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3916725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2343385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val="180182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508636"/>
            <a:ext cx="1864785" cy="548640"/>
          </a:xfrm>
          <a:prstGeom prst="rect">
            <a:avLst/>
          </a:prstGeom>
        </p:spPr>
      </p:pic>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p14="http://schemas.microsoft.com/office/powerpoint/2010/main"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p14="http://schemas.microsoft.com/office/powerpoint/2010/main"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5/22/2013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p14="http://schemas.microsoft.com/office/powerpoint/2010/main"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0200"/>
            <a:ext cx="9144000" cy="4648200"/>
          </a:xfrm>
        </p:spPr>
        <p:txBody>
          <a:bodyPr>
            <a:normAutofit/>
          </a:bodyPr>
          <a:lstStyle/>
          <a:p>
            <a:r>
              <a:rPr lang="en-US" sz="3600" b="1" dirty="0" smtClean="0">
                <a:solidFill>
                  <a:schemeClr val="tx1">
                    <a:lumMod val="85000"/>
                    <a:lumOff val="15000"/>
                  </a:schemeClr>
                </a:solidFill>
                <a:latin typeface="Helvetica" pitchFamily="34" charset="0"/>
              </a:rPr>
              <a:t>Launch of the UN-REDD Guidelines on </a:t>
            </a:r>
          </a:p>
          <a:p>
            <a:r>
              <a:rPr lang="en-US" sz="3600" b="1" dirty="0" smtClean="0">
                <a:solidFill>
                  <a:schemeClr val="tx1">
                    <a:lumMod val="85000"/>
                    <a:lumOff val="15000"/>
                  </a:schemeClr>
                </a:solidFill>
                <a:latin typeface="Helvetica" pitchFamily="34" charset="0"/>
              </a:rPr>
              <a:t>Free, Prior and Informed Consent</a:t>
            </a:r>
          </a:p>
          <a:p>
            <a:endParaRPr lang="en-US" sz="3600" b="1" dirty="0" smtClean="0">
              <a:solidFill>
                <a:schemeClr val="tx1">
                  <a:lumMod val="85000"/>
                  <a:lumOff val="15000"/>
                </a:schemeClr>
              </a:solidFill>
              <a:latin typeface="Helvetica" pitchFamily="34" charset="0"/>
            </a:endParaRPr>
          </a:p>
          <a:p>
            <a:endParaRPr lang="en-US" sz="3600" b="1" dirty="0">
              <a:solidFill>
                <a:schemeClr val="tx1">
                  <a:lumMod val="85000"/>
                  <a:lumOff val="15000"/>
                </a:schemeClr>
              </a:solidFill>
              <a:latin typeface="Helvetica" pitchFamily="34" charset="0"/>
            </a:endParaRPr>
          </a:p>
          <a:p>
            <a:r>
              <a:rPr lang="en-US" sz="2800" b="1" dirty="0" smtClean="0">
                <a:solidFill>
                  <a:schemeClr val="tx1">
                    <a:lumMod val="85000"/>
                    <a:lumOff val="15000"/>
                  </a:schemeClr>
                </a:solidFill>
                <a:latin typeface="Helvetica" pitchFamily="34" charset="0"/>
              </a:rPr>
              <a:t>UN Permanent Forum on Indigenous Issues</a:t>
            </a:r>
          </a:p>
          <a:p>
            <a:r>
              <a:rPr lang="en-US" sz="2800" b="1" dirty="0" smtClean="0">
                <a:solidFill>
                  <a:schemeClr val="tx1">
                    <a:lumMod val="85000"/>
                    <a:lumOff val="15000"/>
                  </a:schemeClr>
                </a:solidFill>
                <a:latin typeface="Helvetica" pitchFamily="34" charset="0"/>
              </a:rPr>
              <a:t>22 May 2013, New York</a:t>
            </a:r>
            <a:endParaRPr lang="en-US" sz="2800" dirty="0"/>
          </a:p>
        </p:txBody>
      </p:sp>
    </p:spTree>
    <p:extLst>
      <p:ext uri="{BB962C8B-B14F-4D97-AF65-F5344CB8AC3E}">
        <p14:creationId xmlns:p14="http://schemas.microsoft.com/office/powerpoint/2010/main"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960438"/>
          </a:xfrm>
        </p:spPr>
        <p:txBody>
          <a:bodyPr>
            <a:noAutofit/>
          </a:bodyPr>
          <a:lstStyle/>
          <a:p>
            <a:r>
              <a:rPr lang="en-US" sz="4000" b="1" dirty="0" smtClean="0"/>
              <a:t>Policy Framework</a:t>
            </a:r>
            <a:endParaRPr lang="en-US" sz="4000" b="1" dirty="0"/>
          </a:p>
        </p:txBody>
      </p:sp>
      <p:sp>
        <p:nvSpPr>
          <p:cNvPr id="3" name="Content Placeholder 2"/>
          <p:cNvSpPr>
            <a:spLocks noGrp="1"/>
          </p:cNvSpPr>
          <p:nvPr>
            <p:ph idx="1"/>
          </p:nvPr>
        </p:nvSpPr>
        <p:spPr>
          <a:xfrm>
            <a:off x="152400" y="1295400"/>
            <a:ext cx="4876800" cy="4876800"/>
          </a:xfrm>
        </p:spPr>
        <p:txBody>
          <a:bodyPr>
            <a:normAutofit/>
          </a:bodyPr>
          <a:lstStyle/>
          <a:p>
            <a:r>
              <a:rPr lang="en-US" sz="3600" dirty="0" smtClean="0"/>
              <a:t>What is required of Partner Countries?</a:t>
            </a:r>
          </a:p>
          <a:p>
            <a:r>
              <a:rPr lang="en-US" sz="3600" dirty="0" smtClean="0"/>
              <a:t>When is FPIC required?</a:t>
            </a:r>
          </a:p>
          <a:p>
            <a:r>
              <a:rPr lang="en-US" sz="3600" dirty="0" smtClean="0"/>
              <a:t>What level is FPIC applied?</a:t>
            </a:r>
          </a:p>
          <a:p>
            <a:r>
              <a:rPr lang="en-US" sz="3600" dirty="0" smtClean="0"/>
              <a:t>Who seeks consent?</a:t>
            </a:r>
          </a:p>
          <a:p>
            <a:r>
              <a:rPr lang="en-US" sz="3600" dirty="0" smtClean="0"/>
              <a:t>Who gives consent</a:t>
            </a:r>
            <a:r>
              <a:rPr lang="en-US" sz="3600" dirty="0" smtClean="0"/>
              <a:t>?</a:t>
            </a:r>
            <a:endParaRPr lang="en-US" sz="3600" dirty="0" smtClean="0"/>
          </a:p>
        </p:txBody>
      </p:sp>
      <p:pic>
        <p:nvPicPr>
          <p:cNvPr id="4" name="Picture 2" descr="C:\Users\oliver.hughes\Desktop\2012 Winners\Asociacion de Artestanas Unidas de los Limites ASOARTESANAS (Colombia)\Photos\Hoffner_080715_IMG_98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143000"/>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6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0438"/>
          </a:xfrm>
        </p:spPr>
        <p:txBody>
          <a:bodyPr>
            <a:normAutofit fontScale="90000"/>
          </a:bodyPr>
          <a:lstStyle/>
          <a:p>
            <a:r>
              <a:rPr lang="en-US" b="1" dirty="0"/>
              <a:t>Country responsibilities </a:t>
            </a:r>
            <a:r>
              <a:rPr lang="en-US" b="1" dirty="0" smtClean="0"/>
              <a:t/>
            </a:r>
            <a:br>
              <a:rPr lang="en-US" b="1" dirty="0" smtClean="0"/>
            </a:br>
            <a:r>
              <a:rPr lang="en-US" b="1" dirty="0" smtClean="0"/>
              <a:t>Readiness Phase</a:t>
            </a:r>
            <a:endParaRPr lang="en-US" b="1" dirty="0"/>
          </a:p>
        </p:txBody>
      </p:sp>
      <p:sp>
        <p:nvSpPr>
          <p:cNvPr id="3" name="Rectangle 2"/>
          <p:cNvSpPr/>
          <p:nvPr/>
        </p:nvSpPr>
        <p:spPr>
          <a:xfrm>
            <a:off x="228600" y="1776948"/>
            <a:ext cx="8763000" cy="4154984"/>
          </a:xfrm>
          <a:prstGeom prst="rect">
            <a:avLst/>
          </a:prstGeom>
        </p:spPr>
        <p:txBody>
          <a:bodyPr wrap="square">
            <a:spAutoFit/>
          </a:bodyPr>
          <a:lstStyle/>
          <a:p>
            <a:pPr lvl="0"/>
            <a:r>
              <a:rPr lang="en-US" sz="2400" b="1" dirty="0" smtClean="0"/>
              <a:t>Develop </a:t>
            </a:r>
            <a:r>
              <a:rPr lang="en-US" sz="2400" b="1" dirty="0" smtClean="0"/>
              <a:t>National FPIC Guidelines / </a:t>
            </a:r>
            <a:r>
              <a:rPr lang="en-US" sz="2400" b="1" dirty="0" smtClean="0"/>
              <a:t>Methodology</a:t>
            </a:r>
            <a:r>
              <a:rPr lang="en-US" sz="2400" dirty="0" smtClean="0"/>
              <a:t>:</a:t>
            </a:r>
            <a:endParaRPr lang="en-US" sz="2400" dirty="0" smtClean="0"/>
          </a:p>
          <a:p>
            <a:pPr marL="742950" lvl="1" indent="-285750">
              <a:buFont typeface="Arial" pitchFamily="34" charset="0"/>
              <a:buChar char="•"/>
            </a:pPr>
            <a:r>
              <a:rPr lang="en-US" sz="2400" b="1" dirty="0"/>
              <a:t>L</a:t>
            </a:r>
            <a:r>
              <a:rPr lang="en-US" sz="2400" b="1" dirty="0" smtClean="0"/>
              <a:t>egal </a:t>
            </a:r>
            <a:r>
              <a:rPr lang="en-US" sz="2400" b="1" dirty="0" smtClean="0"/>
              <a:t>basis for FPIC </a:t>
            </a:r>
            <a:r>
              <a:rPr lang="en-US" sz="2400" dirty="0" smtClean="0"/>
              <a:t>in the country; </a:t>
            </a:r>
          </a:p>
          <a:p>
            <a:pPr marL="742950" lvl="1" indent="-285750">
              <a:buFont typeface="Arial" pitchFamily="34" charset="0"/>
              <a:buChar char="•"/>
            </a:pPr>
            <a:r>
              <a:rPr lang="en-US" sz="2400" b="1" dirty="0" smtClean="0"/>
              <a:t>Who: </a:t>
            </a:r>
            <a:r>
              <a:rPr lang="en-US" sz="2400" dirty="0" smtClean="0"/>
              <a:t>Rights-holder mapping and HRIA; </a:t>
            </a:r>
          </a:p>
          <a:p>
            <a:pPr marL="742950" lvl="1" indent="-285750">
              <a:buFont typeface="Arial" pitchFamily="34" charset="0"/>
              <a:buChar char="•"/>
            </a:pPr>
            <a:r>
              <a:rPr lang="en-US" sz="2400" b="1" dirty="0" smtClean="0"/>
              <a:t>When: </a:t>
            </a:r>
            <a:r>
              <a:rPr lang="en-US" sz="2400" dirty="0" smtClean="0"/>
              <a:t>Which activities will require FPIC;</a:t>
            </a:r>
          </a:p>
          <a:p>
            <a:pPr marL="742950" lvl="1" indent="-285750">
              <a:buFont typeface="Arial" pitchFamily="34" charset="0"/>
              <a:buChar char="•"/>
            </a:pPr>
            <a:r>
              <a:rPr lang="en-US" sz="2400" b="1" dirty="0" smtClean="0"/>
              <a:t>How: </a:t>
            </a:r>
            <a:r>
              <a:rPr lang="en-US" sz="2400" dirty="0" smtClean="0"/>
              <a:t>Methodology – how FPIC will be applied at the community &amp; national level</a:t>
            </a:r>
          </a:p>
          <a:p>
            <a:pPr lvl="0"/>
            <a:endParaRPr lang="en-US" sz="2400" b="1" dirty="0" smtClean="0"/>
          </a:p>
          <a:p>
            <a:pPr lvl="0"/>
            <a:r>
              <a:rPr lang="en-US" sz="2400" b="1" dirty="0" smtClean="0"/>
              <a:t>Incorporated into </a:t>
            </a:r>
            <a:r>
              <a:rPr lang="en-US" sz="2400" b="1" dirty="0"/>
              <a:t>National REDD+ </a:t>
            </a:r>
            <a:r>
              <a:rPr lang="en-US" sz="2400" b="1" dirty="0" smtClean="0"/>
              <a:t>Strategy:</a:t>
            </a:r>
          </a:p>
          <a:p>
            <a:pPr marL="800100" lvl="1" indent="-342900">
              <a:buFont typeface="Arial" pitchFamily="34" charset="0"/>
              <a:buChar char="•"/>
            </a:pPr>
            <a:r>
              <a:rPr lang="en-US" sz="2400" dirty="0"/>
              <a:t>National REDD+ Strategy must </a:t>
            </a:r>
            <a:r>
              <a:rPr lang="en-US" sz="2400" b="1" dirty="0"/>
              <a:t>recognize the duties and obligations of States to secure </a:t>
            </a:r>
            <a:r>
              <a:rPr lang="en-US" sz="2400" b="1" dirty="0" smtClean="0"/>
              <a:t>FPIC</a:t>
            </a:r>
            <a:endParaRPr lang="en-US" sz="2400" b="1" dirty="0" smtClean="0"/>
          </a:p>
          <a:p>
            <a:pPr marL="800100" lvl="1" indent="-342900">
              <a:buFont typeface="Arial" pitchFamily="34" charset="0"/>
              <a:buChar char="•"/>
            </a:pPr>
            <a:r>
              <a:rPr lang="en-US" sz="2400" b="1" dirty="0" smtClean="0"/>
              <a:t>FPIC for specific components of National REDD+ Strategy </a:t>
            </a:r>
            <a:endParaRPr lang="en-US" sz="2400" b="1" dirty="0"/>
          </a:p>
        </p:txBody>
      </p:sp>
    </p:spTree>
    <p:extLst>
      <p:ext uri="{BB962C8B-B14F-4D97-AF65-F5344CB8AC3E}">
        <p14:creationId xmlns:p14="http://schemas.microsoft.com/office/powerpoint/2010/main" val="9545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a:bodyPr>
          <a:lstStyle/>
          <a:p>
            <a:r>
              <a:rPr lang="en-US" b="1" dirty="0" smtClean="0"/>
              <a:t>Policy Framework </a:t>
            </a:r>
            <a:endParaRPr lang="en-US" b="1" dirty="0"/>
          </a:p>
        </p:txBody>
      </p:sp>
      <p:graphicFrame>
        <p:nvGraphicFramePr>
          <p:cNvPr id="4" name="Diagram 3"/>
          <p:cNvGraphicFramePr/>
          <p:nvPr>
            <p:extLst>
              <p:ext uri="{D42A27DB-BD31-4B8C-83A1-F6EECF244321}">
                <p14:modId xmlns:p14="http://schemas.microsoft.com/office/powerpoint/2010/main" val="2108137885"/>
              </p:ext>
            </p:extLst>
          </p:nvPr>
        </p:nvGraphicFramePr>
        <p:xfrm>
          <a:off x="304800" y="1066800"/>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439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Policy Framework</a:t>
            </a:r>
            <a:endParaRPr lang="en-US" b="1" dirty="0"/>
          </a:p>
        </p:txBody>
      </p:sp>
      <p:graphicFrame>
        <p:nvGraphicFramePr>
          <p:cNvPr id="4" name="Diagram 3"/>
          <p:cNvGraphicFramePr/>
          <p:nvPr>
            <p:extLst>
              <p:ext uri="{D42A27DB-BD31-4B8C-83A1-F6EECF244321}">
                <p14:modId xmlns:p14="http://schemas.microsoft.com/office/powerpoint/2010/main" val="4085450994"/>
              </p:ext>
            </p:extLst>
          </p:nvPr>
        </p:nvGraphicFramePr>
        <p:xfrm>
          <a:off x="304800" y="12954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90600" y="3124200"/>
            <a:ext cx="2133600" cy="1077218"/>
          </a:xfrm>
          <a:prstGeom prst="rect">
            <a:avLst/>
          </a:prstGeom>
          <a:noFill/>
        </p:spPr>
        <p:txBody>
          <a:bodyPr wrap="square" rtlCol="0">
            <a:spAutoFit/>
          </a:bodyPr>
          <a:lstStyle/>
          <a:p>
            <a:pPr algn="ctr"/>
            <a:r>
              <a:rPr lang="en-US" sz="3200" dirty="0" smtClean="0"/>
              <a:t>Who gives Consent?</a:t>
            </a:r>
            <a:endParaRPr lang="en-US" sz="3200" dirty="0"/>
          </a:p>
        </p:txBody>
      </p:sp>
    </p:spTree>
    <p:extLst>
      <p:ext uri="{BB962C8B-B14F-4D97-AF65-F5344CB8AC3E}">
        <p14:creationId xmlns:p14="http://schemas.microsoft.com/office/powerpoint/2010/main" val="3665493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60438"/>
          </a:xfrm>
        </p:spPr>
        <p:txBody>
          <a:bodyPr/>
          <a:lstStyle/>
          <a:p>
            <a:r>
              <a:rPr lang="en-US" b="1" dirty="0" smtClean="0"/>
              <a:t>Operational Framework</a:t>
            </a:r>
            <a:endParaRPr lang="en-US" b="1" dirty="0"/>
          </a:p>
        </p:txBody>
      </p:sp>
      <p:graphicFrame>
        <p:nvGraphicFramePr>
          <p:cNvPr id="3" name="Diagram 2"/>
          <p:cNvGraphicFramePr/>
          <p:nvPr>
            <p:extLst>
              <p:ext uri="{D42A27DB-BD31-4B8C-83A1-F6EECF244321}">
                <p14:modId xmlns:p14="http://schemas.microsoft.com/office/powerpoint/2010/main" val="3550068483"/>
              </p:ext>
            </p:extLst>
          </p:nvPr>
        </p:nvGraphicFramePr>
        <p:xfrm>
          <a:off x="228600" y="6858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37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86" y="228600"/>
            <a:ext cx="8229600" cy="960438"/>
          </a:xfrm>
        </p:spPr>
        <p:txBody>
          <a:bodyPr/>
          <a:lstStyle/>
          <a:p>
            <a:r>
              <a:rPr lang="en-US" b="1" dirty="0" smtClean="0"/>
              <a:t>Next Steps</a:t>
            </a:r>
            <a:endParaRPr lang="en-US" b="1" dirty="0"/>
          </a:p>
        </p:txBody>
      </p:sp>
      <p:sp>
        <p:nvSpPr>
          <p:cNvPr id="3" name="Rectangle 2"/>
          <p:cNvSpPr/>
          <p:nvPr/>
        </p:nvSpPr>
        <p:spPr>
          <a:xfrm>
            <a:off x="110359" y="1295401"/>
            <a:ext cx="8881242" cy="4093428"/>
          </a:xfrm>
          <a:prstGeom prst="rect">
            <a:avLst/>
          </a:prstGeom>
        </p:spPr>
        <p:txBody>
          <a:bodyPr wrap="square">
            <a:spAutoFit/>
          </a:bodyPr>
          <a:lstStyle/>
          <a:p>
            <a:pPr marL="285750" indent="-285750">
              <a:buFont typeface="Arial" pitchFamily="34" charset="0"/>
              <a:buChar char="•"/>
            </a:pPr>
            <a:r>
              <a:rPr lang="en-US" sz="2600" dirty="0" smtClean="0"/>
              <a:t>Ongoing application </a:t>
            </a:r>
          </a:p>
          <a:p>
            <a:pPr marL="285750" indent="-285750">
              <a:buFont typeface="Arial" pitchFamily="34" charset="0"/>
              <a:buChar char="•"/>
            </a:pPr>
            <a:r>
              <a:rPr lang="en-US" sz="2600" dirty="0"/>
              <a:t>Tools to support greater awareness and facilitate application (e.g. </a:t>
            </a:r>
            <a:r>
              <a:rPr lang="en-US" sz="2600" dirty="0" smtClean="0"/>
              <a:t>HRIA, </a:t>
            </a:r>
            <a:r>
              <a:rPr lang="en-US" sz="2600" dirty="0"/>
              <a:t>FPIC </a:t>
            </a:r>
            <a:r>
              <a:rPr lang="en-US" sz="2600" dirty="0" smtClean="0"/>
              <a:t>Repository)</a:t>
            </a:r>
            <a:endParaRPr lang="en-US" sz="2600" dirty="0"/>
          </a:p>
          <a:p>
            <a:pPr marL="285750" indent="-285750">
              <a:buFont typeface="Arial" pitchFamily="34" charset="0"/>
              <a:buChar char="•"/>
            </a:pPr>
            <a:r>
              <a:rPr lang="en-US" sz="2600" dirty="0" smtClean="0"/>
              <a:t>Regional/global exchanges on lessons, challenges, best practice  </a:t>
            </a:r>
          </a:p>
          <a:p>
            <a:pPr marL="285750" indent="-285750">
              <a:buFont typeface="Arial" pitchFamily="34" charset="0"/>
              <a:buChar char="•"/>
            </a:pPr>
            <a:r>
              <a:rPr lang="en-US" sz="2600" dirty="0" smtClean="0"/>
              <a:t>Collaborative efforts among IP, Government, NGO, Academia and the UN to improve understanding of how FPIC can be applied to REDD+</a:t>
            </a:r>
          </a:p>
          <a:p>
            <a:pPr marL="285750" indent="-285750">
              <a:buFont typeface="Arial" pitchFamily="34" charset="0"/>
              <a:buChar char="•"/>
            </a:pPr>
            <a:r>
              <a:rPr lang="en-US" sz="2600" dirty="0" smtClean="0"/>
              <a:t>Clarify emerging issues (e.g. FPIC at the national/policy level)</a:t>
            </a:r>
          </a:p>
          <a:p>
            <a:pPr marL="285750" indent="-285750">
              <a:buFont typeface="Arial" pitchFamily="34" charset="0"/>
              <a:buChar char="•"/>
            </a:pPr>
            <a:r>
              <a:rPr lang="en-US" sz="2600" dirty="0" smtClean="0"/>
              <a:t>Adapt Guidelines for broader application across </a:t>
            </a:r>
            <a:r>
              <a:rPr lang="en-US" sz="2600" dirty="0" smtClean="0"/>
              <a:t>UN </a:t>
            </a:r>
            <a:r>
              <a:rPr lang="en-US" sz="2600" dirty="0" smtClean="0"/>
              <a:t>projects</a:t>
            </a:r>
            <a:endParaRPr lang="en-US" sz="2600" dirty="0"/>
          </a:p>
        </p:txBody>
      </p:sp>
    </p:spTree>
    <p:extLst>
      <p:ext uri="{BB962C8B-B14F-4D97-AF65-F5344CB8AC3E}">
        <p14:creationId xmlns:p14="http://schemas.microsoft.com/office/powerpoint/2010/main" val="270516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Ongoing Application</a:t>
            </a:r>
            <a:endParaRPr lang="en-US" b="1" dirty="0"/>
          </a:p>
        </p:txBody>
      </p:sp>
      <p:sp>
        <p:nvSpPr>
          <p:cNvPr id="3" name="Rectangle 2"/>
          <p:cNvSpPr/>
          <p:nvPr/>
        </p:nvSpPr>
        <p:spPr>
          <a:xfrm>
            <a:off x="152400" y="1371600"/>
            <a:ext cx="8763000" cy="1569660"/>
          </a:xfrm>
          <a:prstGeom prst="rect">
            <a:avLst/>
          </a:prstGeom>
        </p:spPr>
        <p:txBody>
          <a:bodyPr wrap="square">
            <a:spAutoFit/>
          </a:bodyPr>
          <a:lstStyle/>
          <a:p>
            <a:pPr marL="342900" indent="-342900">
              <a:buFont typeface="Arial" pitchFamily="34" charset="0"/>
              <a:buChar char="•"/>
              <a:defRPr/>
            </a:pPr>
            <a:r>
              <a:rPr lang="en-US" sz="2400" b="1" dirty="0" smtClean="0"/>
              <a:t>FPIC Pilots:  </a:t>
            </a:r>
            <a:r>
              <a:rPr lang="en-US" sz="2400" dirty="0" smtClean="0"/>
              <a:t>Lam Dong Province, Vietnam (2010) and Central </a:t>
            </a:r>
            <a:r>
              <a:rPr lang="en-US" sz="2400" dirty="0" err="1" smtClean="0"/>
              <a:t>Suluwesi</a:t>
            </a:r>
            <a:r>
              <a:rPr lang="en-US" sz="2400" dirty="0" smtClean="0"/>
              <a:t>, Indonesia (2011-2012) </a:t>
            </a:r>
          </a:p>
          <a:p>
            <a:pPr marL="342900" indent="-342900">
              <a:buFont typeface="Arial" pitchFamily="34" charset="0"/>
              <a:buChar char="•"/>
              <a:defRPr/>
            </a:pPr>
            <a:r>
              <a:rPr lang="en-US" sz="2400" b="1" dirty="0" smtClean="0"/>
              <a:t>Elaborating National / Sub-national FPIC Guidelines: </a:t>
            </a:r>
            <a:r>
              <a:rPr lang="en-US" sz="2400" dirty="0" smtClean="0"/>
              <a:t>Vietnam, Cambodia, Papua New Guinea, Democratic Republic of Congo</a:t>
            </a:r>
          </a:p>
        </p:txBody>
      </p:sp>
      <p:pic>
        <p:nvPicPr>
          <p:cNvPr id="4" name="Picture 3" descr="C:\Users\Lisa\AppData\Local\Microsoft\Windows\Temporary Internet Files\Content.Outlook\R14DUPWT\Lembah Mukti FPIC t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24200"/>
            <a:ext cx="3657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Lisa\AppData\Local\Microsoft\Windows\Temporary Internet Files\Content.Outlook\R14DUPWT\IMG_4101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1242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867400"/>
            <a:ext cx="8915400" cy="830997"/>
          </a:xfrm>
          <a:prstGeom prst="rect">
            <a:avLst/>
          </a:prstGeom>
        </p:spPr>
        <p:txBody>
          <a:bodyPr wrap="square">
            <a:spAutoFit/>
          </a:bodyPr>
          <a:lstStyle/>
          <a:p>
            <a:pPr lvl="1" algn="r">
              <a:defRPr/>
            </a:pPr>
            <a:r>
              <a:rPr lang="en-GB" sz="2400" b="1" dirty="0">
                <a:latin typeface="Calibri" pitchFamily="34" charset="0"/>
                <a:ea typeface="ＭＳ Ｐゴシック" pitchFamily="34" charset="-128"/>
              </a:rPr>
              <a:t>FPIC trial, </a:t>
            </a:r>
            <a:r>
              <a:rPr lang="en-GB" sz="2400" b="1" dirty="0" err="1">
                <a:latin typeface="Calibri" pitchFamily="34" charset="0"/>
                <a:ea typeface="ＭＳ Ｐゴシック" pitchFamily="34" charset="-128"/>
              </a:rPr>
              <a:t>Lembah</a:t>
            </a:r>
            <a:r>
              <a:rPr lang="en-GB" sz="2400" b="1" dirty="0">
                <a:latin typeface="Calibri" pitchFamily="34" charset="0"/>
                <a:ea typeface="ＭＳ Ｐゴシック" pitchFamily="34" charset="-128"/>
              </a:rPr>
              <a:t> </a:t>
            </a:r>
            <a:r>
              <a:rPr lang="en-GB" sz="2400" b="1" dirty="0" err="1">
                <a:latin typeface="Calibri" pitchFamily="34" charset="0"/>
                <a:ea typeface="ＭＳ Ｐゴシック" pitchFamily="34" charset="-128"/>
              </a:rPr>
              <a:t>Mukti</a:t>
            </a:r>
            <a:r>
              <a:rPr lang="en-GB" sz="2400" b="1" dirty="0">
                <a:latin typeface="Calibri" pitchFamily="34" charset="0"/>
                <a:ea typeface="ＭＳ Ｐゴシック" pitchFamily="34" charset="-128"/>
              </a:rPr>
              <a:t> Village, </a:t>
            </a:r>
            <a:endParaRPr lang="en-GB" sz="2400" b="1" dirty="0" smtClean="0">
              <a:latin typeface="Calibri" pitchFamily="34" charset="0"/>
              <a:ea typeface="ＭＳ Ｐゴシック" pitchFamily="34" charset="-128"/>
            </a:endParaRPr>
          </a:p>
          <a:p>
            <a:pPr lvl="1" algn="r">
              <a:defRPr/>
            </a:pPr>
            <a:r>
              <a:rPr lang="en-GB" sz="2400" b="1" dirty="0" smtClean="0">
                <a:latin typeface="Calibri" pitchFamily="34" charset="0"/>
                <a:ea typeface="ＭＳ Ｐゴシック" pitchFamily="34" charset="-128"/>
              </a:rPr>
              <a:t>Central </a:t>
            </a:r>
            <a:r>
              <a:rPr lang="en-GB" sz="2400" b="1" dirty="0">
                <a:latin typeface="Calibri" pitchFamily="34" charset="0"/>
                <a:ea typeface="ＭＳ Ｐゴシック" pitchFamily="34" charset="-128"/>
              </a:rPr>
              <a:t>Sulawesi, Indonesia, March 2012</a:t>
            </a:r>
            <a:endParaRPr lang="en-US" sz="2400" b="1" dirty="0" smtClean="0"/>
          </a:p>
        </p:txBody>
      </p:sp>
    </p:spTree>
    <p:extLst>
      <p:ext uri="{BB962C8B-B14F-4D97-AF65-F5344CB8AC3E}">
        <p14:creationId xmlns:p14="http://schemas.microsoft.com/office/powerpoint/2010/main" val="235893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5732318" cy="4267200"/>
          </a:xfrm>
        </p:spPr>
        <p:txBody>
          <a:bodyPr>
            <a:noAutofit/>
          </a:bodyPr>
          <a:lstStyle/>
          <a:p>
            <a:pPr>
              <a:spcBef>
                <a:spcPts val="400"/>
              </a:spcBef>
              <a:buFont typeface="+mj-lt"/>
              <a:buAutoNum type="arabicPeriod"/>
            </a:pPr>
            <a:r>
              <a:rPr lang="en-US" sz="2600" dirty="0" smtClean="0">
                <a:solidFill>
                  <a:schemeClr val="tx1">
                    <a:lumMod val="85000"/>
                    <a:lumOff val="15000"/>
                  </a:schemeClr>
                </a:solidFill>
                <a:latin typeface="Calibri" pitchFamily="34" charset="0"/>
              </a:rPr>
              <a:t>Initiate FPIC processes only when there is a concrete proposal</a:t>
            </a:r>
          </a:p>
          <a:p>
            <a:pPr>
              <a:spcBef>
                <a:spcPts val="400"/>
              </a:spcBef>
              <a:buFont typeface="+mj-lt"/>
              <a:buAutoNum type="arabicPeriod"/>
            </a:pPr>
            <a:r>
              <a:rPr lang="en-US" sz="2600" dirty="0" smtClean="0">
                <a:solidFill>
                  <a:schemeClr val="tx1">
                    <a:lumMod val="85000"/>
                    <a:lumOff val="15000"/>
                  </a:schemeClr>
                </a:solidFill>
                <a:latin typeface="Calibri" pitchFamily="34" charset="0"/>
              </a:rPr>
              <a:t>Use effective approaches for communicating REDD+</a:t>
            </a:r>
          </a:p>
          <a:p>
            <a:pPr>
              <a:spcBef>
                <a:spcPts val="400"/>
              </a:spcBef>
              <a:buFont typeface="+mj-lt"/>
              <a:buAutoNum type="arabicPeriod"/>
            </a:pPr>
            <a:r>
              <a:rPr lang="en-US" sz="2600" dirty="0" smtClean="0">
                <a:solidFill>
                  <a:schemeClr val="tx1">
                    <a:lumMod val="85000"/>
                    <a:lumOff val="15000"/>
                  </a:schemeClr>
                </a:solidFill>
                <a:latin typeface="Calibri" pitchFamily="34" charset="0"/>
              </a:rPr>
              <a:t>Select and train suitable facilitators</a:t>
            </a:r>
          </a:p>
          <a:p>
            <a:pPr>
              <a:spcBef>
                <a:spcPts val="400"/>
              </a:spcBef>
              <a:buFont typeface="+mj-lt"/>
              <a:buAutoNum type="arabicPeriod"/>
            </a:pPr>
            <a:r>
              <a:rPr lang="en-US" sz="2600" dirty="0" smtClean="0">
                <a:solidFill>
                  <a:schemeClr val="tx1">
                    <a:lumMod val="85000"/>
                    <a:lumOff val="15000"/>
                  </a:schemeClr>
                </a:solidFill>
                <a:latin typeface="Calibri" pitchFamily="34" charset="0"/>
              </a:rPr>
              <a:t>Document the whole FPIC process</a:t>
            </a:r>
          </a:p>
          <a:p>
            <a:pPr>
              <a:spcBef>
                <a:spcPts val="400"/>
              </a:spcBef>
              <a:buFont typeface="+mj-lt"/>
              <a:buAutoNum type="arabicPeriod"/>
            </a:pPr>
            <a:r>
              <a:rPr lang="en-US" sz="2600" dirty="0" smtClean="0">
                <a:solidFill>
                  <a:schemeClr val="tx1">
                    <a:lumMod val="85000"/>
                    <a:lumOff val="15000"/>
                  </a:schemeClr>
                </a:solidFill>
                <a:latin typeface="Calibri" pitchFamily="34" charset="0"/>
              </a:rPr>
              <a:t>Enhance support to the organic development of representative structures</a:t>
            </a:r>
            <a:endParaRPr lang="en-US" sz="2600" dirty="0">
              <a:solidFill>
                <a:schemeClr val="tx1">
                  <a:lumMod val="85000"/>
                  <a:lumOff val="15000"/>
                </a:schemeClr>
              </a:solidFill>
              <a:latin typeface="Calibri" pitchFamily="34" charset="0"/>
            </a:endParaRPr>
          </a:p>
        </p:txBody>
      </p:sp>
      <p:sp>
        <p:nvSpPr>
          <p:cNvPr id="6" name="Rectangle 5"/>
          <p:cNvSpPr/>
          <p:nvPr/>
        </p:nvSpPr>
        <p:spPr>
          <a:xfrm>
            <a:off x="609600" y="358914"/>
            <a:ext cx="8229600" cy="707886"/>
          </a:xfrm>
          <a:prstGeom prst="rect">
            <a:avLst/>
          </a:prstGeom>
        </p:spPr>
        <p:txBody>
          <a:bodyPr wrap="square">
            <a:spAutoFit/>
          </a:bodyPr>
          <a:lstStyle/>
          <a:p>
            <a:pPr algn="ctr"/>
            <a:r>
              <a:rPr lang="en-US" sz="4000" b="1" dirty="0" smtClean="0"/>
              <a:t>Key Lessons Learned</a:t>
            </a: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76400"/>
            <a:ext cx="2757534" cy="391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82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lstStyle/>
          <a:p>
            <a:r>
              <a:rPr lang="en-US" b="1" dirty="0" smtClean="0"/>
              <a:t>Tools</a:t>
            </a:r>
            <a:endParaRPr lang="en-US" b="1" dirty="0"/>
          </a:p>
        </p:txBody>
      </p:sp>
      <p:sp>
        <p:nvSpPr>
          <p:cNvPr id="3" name="Content Placeholder 2"/>
          <p:cNvSpPr>
            <a:spLocks noGrp="1"/>
          </p:cNvSpPr>
          <p:nvPr>
            <p:ph idx="1"/>
          </p:nvPr>
        </p:nvSpPr>
        <p:spPr>
          <a:xfrm>
            <a:off x="491661" y="1295400"/>
            <a:ext cx="8229600" cy="4525963"/>
          </a:xfrm>
        </p:spPr>
        <p:txBody>
          <a:bodyPr>
            <a:normAutofit/>
          </a:bodyPr>
          <a:lstStyle/>
          <a:p>
            <a:pPr marL="0" indent="0">
              <a:buNone/>
            </a:pPr>
            <a:r>
              <a:rPr lang="en-US" sz="2800" dirty="0" smtClean="0"/>
              <a:t>FPIC Repository Soon on UN-REDD </a:t>
            </a:r>
            <a:r>
              <a:rPr lang="en-US" sz="2800" dirty="0" err="1" smtClean="0"/>
              <a:t>Programme</a:t>
            </a:r>
            <a:r>
              <a:rPr lang="en-US" sz="2800" dirty="0" smtClean="0"/>
              <a:t> website</a:t>
            </a:r>
            <a:endParaRPr lang="en-US" sz="2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00" t="11000" r="11406"/>
          <a:stretch/>
        </p:blipFill>
        <p:spPr bwMode="auto">
          <a:xfrm>
            <a:off x="685800" y="1981200"/>
            <a:ext cx="7841322"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175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059363"/>
          </a:xfrm>
        </p:spPr>
        <p:txBody>
          <a:bodyPr>
            <a:normAutofit/>
          </a:bodyPr>
          <a:lstStyle/>
          <a:p>
            <a:pPr marL="0" indent="0" algn="ctr">
              <a:buNone/>
            </a:pPr>
            <a:endParaRPr lang="en-US" sz="5400" b="1" dirty="0" smtClean="0"/>
          </a:p>
          <a:p>
            <a:pPr marL="0" indent="0" algn="ctr">
              <a:buNone/>
            </a:pPr>
            <a:r>
              <a:rPr lang="en-US" sz="5400" b="1" dirty="0" smtClean="0"/>
              <a:t>Thank you!</a:t>
            </a:r>
          </a:p>
          <a:p>
            <a:pPr marL="0" indent="0" algn="ctr">
              <a:buNone/>
            </a:pPr>
            <a:endParaRPr lang="en-US" sz="5400" b="1" dirty="0"/>
          </a:p>
          <a:p>
            <a:pPr marL="0" indent="0" algn="ctr">
              <a:buNone/>
            </a:pPr>
            <a:endParaRPr lang="en-US" sz="5400" b="1" dirty="0"/>
          </a:p>
        </p:txBody>
      </p:sp>
    </p:spTree>
    <p:extLst>
      <p:ext uri="{BB962C8B-B14F-4D97-AF65-F5344CB8AC3E}">
        <p14:creationId xmlns:p14="http://schemas.microsoft.com/office/powerpoint/2010/main" val="75817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85800"/>
          </a:xfrm>
        </p:spPr>
        <p:txBody>
          <a:bodyPr>
            <a:noAutofit/>
          </a:bodyPr>
          <a:lstStyle/>
          <a:p>
            <a:r>
              <a:rPr lang="en-US" b="1" dirty="0" smtClean="0"/>
              <a:t>Outline</a:t>
            </a:r>
            <a:endParaRPr lang="en-US" b="1" dirty="0"/>
          </a:p>
        </p:txBody>
      </p:sp>
      <p:sp>
        <p:nvSpPr>
          <p:cNvPr id="3" name="Content Placeholder 2"/>
          <p:cNvSpPr>
            <a:spLocks noGrp="1"/>
          </p:cNvSpPr>
          <p:nvPr>
            <p:ph idx="1"/>
          </p:nvPr>
        </p:nvSpPr>
        <p:spPr>
          <a:xfrm>
            <a:off x="457200" y="1676400"/>
            <a:ext cx="8305800" cy="3733800"/>
          </a:xfrm>
        </p:spPr>
        <p:txBody>
          <a:bodyPr>
            <a:noAutofit/>
          </a:bodyPr>
          <a:lstStyle/>
          <a:p>
            <a:pPr>
              <a:spcBef>
                <a:spcPts val="400"/>
              </a:spcBef>
              <a:buFont typeface="+mj-lt"/>
              <a:buAutoNum type="arabicPeriod"/>
            </a:pPr>
            <a:r>
              <a:rPr lang="en-US" sz="2800" b="1" dirty="0" smtClean="0">
                <a:solidFill>
                  <a:schemeClr val="tx1">
                    <a:lumMod val="85000"/>
                    <a:lumOff val="15000"/>
                  </a:schemeClr>
                </a:solidFill>
                <a:latin typeface="Calibri" pitchFamily="34" charset="0"/>
              </a:rPr>
              <a:t>What is FPIC?</a:t>
            </a:r>
          </a:p>
          <a:p>
            <a:pPr>
              <a:spcBef>
                <a:spcPts val="400"/>
              </a:spcBef>
              <a:buFont typeface="+mj-lt"/>
              <a:buAutoNum type="arabicPeriod"/>
            </a:pPr>
            <a:endParaRPr lang="en-US" sz="800" b="1" dirty="0" smtClean="0">
              <a:solidFill>
                <a:schemeClr val="tx1">
                  <a:lumMod val="85000"/>
                  <a:lumOff val="15000"/>
                </a:schemeClr>
              </a:solidFill>
              <a:latin typeface="Calibri" pitchFamily="34" charset="0"/>
            </a:endParaRPr>
          </a:p>
          <a:p>
            <a:pPr>
              <a:spcBef>
                <a:spcPts val="400"/>
              </a:spcBef>
              <a:buFont typeface="+mj-lt"/>
              <a:buAutoNum type="arabicPeriod"/>
            </a:pPr>
            <a:r>
              <a:rPr lang="en-US" sz="2800" b="1" dirty="0" smtClean="0">
                <a:solidFill>
                  <a:schemeClr val="tx1">
                    <a:lumMod val="85000"/>
                    <a:lumOff val="15000"/>
                  </a:schemeClr>
                </a:solidFill>
                <a:latin typeface="Calibri" pitchFamily="34" charset="0"/>
              </a:rPr>
              <a:t>FPIC </a:t>
            </a:r>
            <a:r>
              <a:rPr lang="en-US" sz="2800" b="1" dirty="0" smtClean="0">
                <a:solidFill>
                  <a:schemeClr val="tx1">
                    <a:lumMod val="85000"/>
                    <a:lumOff val="15000"/>
                  </a:schemeClr>
                </a:solidFill>
                <a:latin typeface="Calibri" pitchFamily="34" charset="0"/>
              </a:rPr>
              <a:t>&amp; REDD+</a:t>
            </a:r>
            <a:endParaRPr lang="en-US" sz="2800" b="1"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800" b="1" dirty="0" smtClean="0"/>
          </a:p>
          <a:p>
            <a:pPr>
              <a:spcBef>
                <a:spcPts val="400"/>
              </a:spcBef>
              <a:buFont typeface="+mj-lt"/>
              <a:buAutoNum type="arabicPeriod"/>
            </a:pPr>
            <a:r>
              <a:rPr lang="en-US" sz="2800" b="1" dirty="0" smtClean="0"/>
              <a:t>Global </a:t>
            </a:r>
            <a:r>
              <a:rPr lang="en-US" sz="2800" b="1" dirty="0"/>
              <a:t>Collaboration </a:t>
            </a:r>
            <a:r>
              <a:rPr lang="en-US" sz="2800" b="1" dirty="0" smtClean="0"/>
              <a:t>to </a:t>
            </a:r>
            <a:r>
              <a:rPr lang="en-US" sz="2800" b="1" dirty="0"/>
              <a:t>Design </a:t>
            </a:r>
            <a:r>
              <a:rPr lang="en-US" sz="2800" b="1" dirty="0" smtClean="0"/>
              <a:t>the Guidelines</a:t>
            </a:r>
          </a:p>
          <a:p>
            <a:pPr>
              <a:spcBef>
                <a:spcPts val="400"/>
              </a:spcBef>
              <a:buFont typeface="+mj-lt"/>
              <a:buAutoNum type="arabicPeriod"/>
            </a:pPr>
            <a:endParaRPr lang="en-US" sz="800" b="1" dirty="0" smtClean="0">
              <a:solidFill>
                <a:schemeClr val="tx1">
                  <a:lumMod val="85000"/>
                  <a:lumOff val="15000"/>
                </a:schemeClr>
              </a:solidFill>
              <a:latin typeface="Calibri" pitchFamily="34" charset="0"/>
            </a:endParaRPr>
          </a:p>
          <a:p>
            <a:pPr>
              <a:spcBef>
                <a:spcPts val="400"/>
              </a:spcBef>
              <a:buFont typeface="+mj-lt"/>
              <a:buAutoNum type="arabicPeriod"/>
            </a:pPr>
            <a:r>
              <a:rPr lang="en-US" sz="2800" b="1" dirty="0" smtClean="0">
                <a:solidFill>
                  <a:schemeClr val="tx1">
                    <a:lumMod val="85000"/>
                    <a:lumOff val="15000"/>
                  </a:schemeClr>
                </a:solidFill>
                <a:latin typeface="Calibri" pitchFamily="34" charset="0"/>
              </a:rPr>
              <a:t>Key Components of the </a:t>
            </a:r>
            <a:r>
              <a:rPr lang="en-US" sz="2800" b="1" dirty="0" smtClean="0">
                <a:solidFill>
                  <a:schemeClr val="tx1">
                    <a:lumMod val="85000"/>
                    <a:lumOff val="15000"/>
                  </a:schemeClr>
                </a:solidFill>
                <a:latin typeface="Calibri" pitchFamily="34" charset="0"/>
              </a:rPr>
              <a:t>Guidelines (Normative, Policy, Operational)</a:t>
            </a:r>
            <a:endParaRPr lang="en-US" sz="2800" b="1"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800" b="1" dirty="0" smtClean="0">
              <a:solidFill>
                <a:schemeClr val="tx1">
                  <a:lumMod val="85000"/>
                  <a:lumOff val="15000"/>
                </a:schemeClr>
              </a:solidFill>
              <a:latin typeface="Calibri" pitchFamily="34" charset="0"/>
            </a:endParaRPr>
          </a:p>
          <a:p>
            <a:pPr>
              <a:spcBef>
                <a:spcPts val="400"/>
              </a:spcBef>
              <a:buFont typeface="+mj-lt"/>
              <a:buAutoNum type="arabicPeriod"/>
            </a:pPr>
            <a:r>
              <a:rPr lang="en-US" sz="2800" b="1" dirty="0" smtClean="0">
                <a:solidFill>
                  <a:schemeClr val="tx1">
                    <a:lumMod val="85000"/>
                    <a:lumOff val="15000"/>
                  </a:schemeClr>
                </a:solidFill>
                <a:latin typeface="Calibri" pitchFamily="34" charset="0"/>
              </a:rPr>
              <a:t>Next </a:t>
            </a:r>
            <a:r>
              <a:rPr lang="en-US" sz="2800" b="1" dirty="0" smtClean="0">
                <a:solidFill>
                  <a:schemeClr val="tx1">
                    <a:lumMod val="85000"/>
                    <a:lumOff val="15000"/>
                  </a:schemeClr>
                </a:solidFill>
                <a:latin typeface="Calibri" pitchFamily="34" charset="0"/>
              </a:rPr>
              <a:t>Steps (application, lessons, tools)</a:t>
            </a:r>
            <a:endParaRPr lang="en-US" sz="2800" b="1"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800" b="1" dirty="0" smtClean="0">
              <a:solidFill>
                <a:schemeClr val="tx1">
                  <a:lumMod val="85000"/>
                  <a:lumOff val="15000"/>
                </a:schemeClr>
              </a:solidFill>
              <a:latin typeface="Calibri" pitchFamily="34" charset="0"/>
            </a:endParaRPr>
          </a:p>
          <a:p>
            <a:pPr>
              <a:spcBef>
                <a:spcPts val="400"/>
              </a:spcBef>
              <a:buFont typeface="+mj-lt"/>
              <a:buAutoNum type="arabicPeriod"/>
            </a:pPr>
            <a:endParaRPr lang="en-US" sz="2800" dirty="0">
              <a:solidFill>
                <a:schemeClr val="tx1">
                  <a:lumMod val="85000"/>
                  <a:lumOff val="15000"/>
                </a:schemeClr>
              </a:solidFill>
              <a:latin typeface="Calibri" pitchFamily="34" charset="0"/>
            </a:endParaRPr>
          </a:p>
        </p:txBody>
      </p:sp>
    </p:spTree>
    <p:extLst>
      <p:ext uri="{BB962C8B-B14F-4D97-AF65-F5344CB8AC3E}">
        <p14:creationId xmlns:p14="http://schemas.microsoft.com/office/powerpoint/2010/main" val="3516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FPIC?</a:t>
            </a:r>
            <a:endParaRPr lang="en-US" b="1" dirty="0"/>
          </a:p>
        </p:txBody>
      </p:sp>
      <p:graphicFrame>
        <p:nvGraphicFramePr>
          <p:cNvPr id="13" name="Diagram 12"/>
          <p:cNvGraphicFramePr/>
          <p:nvPr>
            <p:extLst>
              <p:ext uri="{D42A27DB-BD31-4B8C-83A1-F6EECF244321}">
                <p14:modId xmlns:p14="http://schemas.microsoft.com/office/powerpoint/2010/main" val="3352827766"/>
              </p:ext>
            </p:extLst>
          </p:nvPr>
        </p:nvGraphicFramePr>
        <p:xfrm>
          <a:off x="228600" y="12954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urved Right Arrow 15"/>
          <p:cNvSpPr/>
          <p:nvPr/>
        </p:nvSpPr>
        <p:spPr>
          <a:xfrm>
            <a:off x="762000" y="1981200"/>
            <a:ext cx="1295400" cy="3886200"/>
          </a:xfrm>
          <a:prstGeom prst="curvedRightArrow">
            <a:avLst/>
          </a:prstGeom>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11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Calibri" pitchFamily="34" charset="0"/>
                <a:ea typeface="ＭＳ Ｐゴシック" pitchFamily="34" charset="-128"/>
              </a:rPr>
              <a:t>UN-REDD Prioritizes </a:t>
            </a:r>
            <a:br>
              <a:rPr lang="en-GB" b="1" dirty="0">
                <a:latin typeface="Calibri" pitchFamily="34" charset="0"/>
                <a:ea typeface="ＭＳ Ｐゴシック" pitchFamily="34" charset="-128"/>
              </a:rPr>
            </a:br>
            <a:r>
              <a:rPr lang="en-GB" b="1" dirty="0">
                <a:latin typeface="Calibri" pitchFamily="34" charset="0"/>
                <a:ea typeface="ＭＳ Ｐゴシック" pitchFamily="34" charset="-128"/>
              </a:rPr>
              <a:t>Stakeholder Engagement</a:t>
            </a:r>
            <a:endParaRPr lang="en-US" dirty="0"/>
          </a:p>
        </p:txBody>
      </p:sp>
      <p:sp>
        <p:nvSpPr>
          <p:cNvPr id="4" name="TextBox 3"/>
          <p:cNvSpPr txBox="1">
            <a:spLocks noChangeArrowheads="1"/>
          </p:cNvSpPr>
          <p:nvPr/>
        </p:nvSpPr>
        <p:spPr bwMode="auto">
          <a:xfrm>
            <a:off x="228600" y="1600200"/>
            <a:ext cx="8858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FF0000"/>
              </a:buClr>
              <a:buFont typeface="Arial" pitchFamily="34" charset="0"/>
              <a:buChar char="•"/>
            </a:pPr>
            <a:r>
              <a:rPr lang="en-US" dirty="0" smtClean="0">
                <a:latin typeface="Calibri" pitchFamily="34" charset="0"/>
              </a:rPr>
              <a:t> </a:t>
            </a:r>
            <a:r>
              <a:rPr lang="en-US" dirty="0">
                <a:cs typeface="Arial" pitchFamily="34" charset="0"/>
              </a:rPr>
              <a:t>From Bali to today, full and authentic </a:t>
            </a:r>
            <a:r>
              <a:rPr lang="en-US" dirty="0" smtClean="0">
                <a:cs typeface="Arial" pitchFamily="34" charset="0"/>
              </a:rPr>
              <a:t>participation </a:t>
            </a:r>
            <a:r>
              <a:rPr lang="en-US" dirty="0">
                <a:cs typeface="Arial" pitchFamily="34" charset="0"/>
              </a:rPr>
              <a:t>recognized to be crucial for REDD</a:t>
            </a:r>
            <a:r>
              <a:rPr lang="en-US" dirty="0" smtClean="0">
                <a:cs typeface="Arial" pitchFamily="34" charset="0"/>
              </a:rPr>
              <a:t>+, including the Cancun Agreements</a:t>
            </a:r>
            <a:endParaRPr lang="en-US" dirty="0">
              <a:cs typeface="Arial" pitchFamily="34" charset="0"/>
            </a:endParaRPr>
          </a:p>
          <a:p>
            <a:pPr eaLnBrk="1" hangingPunct="1">
              <a:buClr>
                <a:srgbClr val="FF0000"/>
              </a:buClr>
            </a:pPr>
            <a:endParaRPr lang="en-US" dirty="0">
              <a:cs typeface="Arial" pitchFamily="34" charset="0"/>
            </a:endParaRPr>
          </a:p>
          <a:p>
            <a:pPr eaLnBrk="1" hangingPunct="1">
              <a:buClr>
                <a:srgbClr val="FF0000"/>
              </a:buClr>
              <a:buFont typeface="Arial" pitchFamily="34" charset="0"/>
              <a:buChar char="•"/>
            </a:pPr>
            <a:r>
              <a:rPr lang="en-US" dirty="0" smtClean="0">
                <a:cs typeface="Arial" pitchFamily="34" charset="0"/>
              </a:rPr>
              <a:t>UN-REDD </a:t>
            </a:r>
            <a:r>
              <a:rPr lang="en-US" dirty="0" err="1" smtClean="0">
                <a:cs typeface="Arial" pitchFamily="34" charset="0"/>
              </a:rPr>
              <a:t>Programme</a:t>
            </a:r>
            <a:r>
              <a:rPr lang="en-US" dirty="0" smtClean="0">
                <a:cs typeface="Arial" pitchFamily="34" charset="0"/>
              </a:rPr>
              <a:t> is committed to human rights based approach and supporting States to uphold UNDRIP</a:t>
            </a:r>
          </a:p>
          <a:p>
            <a:pPr eaLnBrk="1" hangingPunct="1">
              <a:buClr>
                <a:srgbClr val="FF0000"/>
              </a:buClr>
              <a:buFont typeface="Arial" pitchFamily="34" charset="0"/>
              <a:buChar char="•"/>
            </a:pPr>
            <a:endParaRPr lang="en-US" dirty="0" smtClean="0">
              <a:cs typeface="Arial" pitchFamily="34" charset="0"/>
            </a:endParaRPr>
          </a:p>
          <a:p>
            <a:pPr eaLnBrk="1" hangingPunct="1">
              <a:buClr>
                <a:srgbClr val="FF0000"/>
              </a:buClr>
              <a:buFont typeface="Arial" pitchFamily="34" charset="0"/>
              <a:buChar char="•"/>
            </a:pPr>
            <a:r>
              <a:rPr lang="en-US" dirty="0" smtClean="0">
                <a:cs typeface="Arial" pitchFamily="34" charset="0"/>
              </a:rPr>
              <a:t>Request from </a:t>
            </a:r>
            <a:r>
              <a:rPr lang="en-US" dirty="0" smtClean="0">
                <a:cs typeface="Arial" pitchFamily="34" charset="0"/>
              </a:rPr>
              <a:t>UN-REDD </a:t>
            </a:r>
            <a:r>
              <a:rPr lang="en-US" dirty="0">
                <a:cs typeface="Arial" pitchFamily="34" charset="0"/>
              </a:rPr>
              <a:t>Policy Board </a:t>
            </a:r>
            <a:r>
              <a:rPr lang="en-US" dirty="0" smtClean="0">
                <a:cs typeface="Arial" pitchFamily="34" charset="0"/>
              </a:rPr>
              <a:t>for </a:t>
            </a:r>
            <a:r>
              <a:rPr lang="en-US" dirty="0">
                <a:cs typeface="Arial" pitchFamily="34" charset="0"/>
              </a:rPr>
              <a:t>guidance</a:t>
            </a:r>
          </a:p>
          <a:p>
            <a:pPr eaLnBrk="1" hangingPunct="1">
              <a:buClr>
                <a:srgbClr val="FF0000"/>
              </a:buClr>
            </a:pPr>
            <a:endParaRPr lang="en-US" dirty="0" smtClean="0">
              <a:cs typeface="Arial" pitchFamily="34" charset="0"/>
            </a:endParaRPr>
          </a:p>
          <a:p>
            <a:pPr eaLnBrk="1" hangingPunct="1">
              <a:buClr>
                <a:srgbClr val="FF0000"/>
              </a:buClr>
              <a:buFont typeface="Arial" pitchFamily="34" charset="0"/>
              <a:buChar char="•"/>
            </a:pPr>
            <a:r>
              <a:rPr lang="en-US" dirty="0" smtClean="0">
                <a:cs typeface="Arial" pitchFamily="34" charset="0"/>
              </a:rPr>
              <a:t> Demand from stakeholders during extensive consultations</a:t>
            </a:r>
          </a:p>
          <a:p>
            <a:pPr eaLnBrk="1" hangingPunct="1">
              <a:buClr>
                <a:srgbClr val="FF0000"/>
              </a:buClr>
              <a:buFont typeface="Arial" pitchFamily="34" charset="0"/>
              <a:buChar char="•"/>
            </a:pPr>
            <a:endParaRPr lang="en-US" dirty="0">
              <a:cs typeface="Arial" pitchFamily="34" charset="0"/>
            </a:endParaRPr>
          </a:p>
          <a:p>
            <a:pPr eaLnBrk="1" hangingPunct="1">
              <a:buClr>
                <a:srgbClr val="FF0000"/>
              </a:buClr>
              <a:buFont typeface="Arial" pitchFamily="34" charset="0"/>
              <a:buChar char="•"/>
            </a:pPr>
            <a:r>
              <a:rPr lang="en-US" dirty="0">
                <a:cs typeface="Arial" pitchFamily="34" charset="0"/>
              </a:rPr>
              <a:t> Led to </a:t>
            </a:r>
            <a:r>
              <a:rPr lang="en-US" dirty="0" smtClean="0">
                <a:cs typeface="Arial" pitchFamily="34" charset="0"/>
              </a:rPr>
              <a:t>Guidelines on Stakeholder Engagement and also </a:t>
            </a:r>
            <a:r>
              <a:rPr lang="en-US" dirty="0">
                <a:cs typeface="Arial" pitchFamily="34" charset="0"/>
              </a:rPr>
              <a:t>called for these “FPIC Guidelines”</a:t>
            </a:r>
          </a:p>
        </p:txBody>
      </p:sp>
    </p:spTree>
    <p:extLst>
      <p:ext uri="{BB962C8B-B14F-4D97-AF65-F5344CB8AC3E}">
        <p14:creationId xmlns:p14="http://schemas.microsoft.com/office/powerpoint/2010/main" val="83607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067800" cy="838200"/>
          </a:xfrm>
        </p:spPr>
        <p:txBody>
          <a:bodyPr/>
          <a:lstStyle/>
          <a:p>
            <a:r>
              <a:rPr lang="en-US" b="1" dirty="0" smtClean="0"/>
              <a:t>Global Collaboration </a:t>
            </a:r>
            <a:br>
              <a:rPr lang="en-US" b="1" dirty="0" smtClean="0"/>
            </a:br>
            <a:r>
              <a:rPr lang="en-US" b="1" dirty="0" smtClean="0"/>
              <a:t>to Design Guidelines</a:t>
            </a:r>
            <a:endParaRPr lang="en-US" b="1" dirty="0"/>
          </a:p>
        </p:txBody>
      </p:sp>
      <p:sp>
        <p:nvSpPr>
          <p:cNvPr id="3" name="Content Placeholder 2"/>
          <p:cNvSpPr>
            <a:spLocks noGrp="1"/>
          </p:cNvSpPr>
          <p:nvPr>
            <p:ph idx="1"/>
          </p:nvPr>
        </p:nvSpPr>
        <p:spPr>
          <a:xfrm>
            <a:off x="152400" y="1828800"/>
            <a:ext cx="8839200" cy="4800600"/>
          </a:xfrm>
        </p:spPr>
        <p:txBody>
          <a:bodyPr>
            <a:normAutofit/>
          </a:bodyPr>
          <a:lstStyle/>
          <a:p>
            <a:r>
              <a:rPr lang="en-US" dirty="0"/>
              <a:t>More than 100 representatives from </a:t>
            </a:r>
            <a:r>
              <a:rPr lang="en-US" b="1" dirty="0" smtClean="0"/>
              <a:t>Indigenous </a:t>
            </a:r>
            <a:r>
              <a:rPr lang="en-US" b="1" dirty="0"/>
              <a:t>Peoples Organizations from 29 countries</a:t>
            </a:r>
            <a:r>
              <a:rPr lang="en-US" dirty="0"/>
              <a:t>, representing hundreds of IPs</a:t>
            </a:r>
          </a:p>
          <a:p>
            <a:r>
              <a:rPr lang="en-US" dirty="0"/>
              <a:t>More than 100 representatives from </a:t>
            </a:r>
            <a:r>
              <a:rPr lang="en-US" b="1" dirty="0"/>
              <a:t>more than 50 NGOs, International Organizations, Academia</a:t>
            </a:r>
          </a:p>
          <a:p>
            <a:r>
              <a:rPr lang="en-US" dirty="0" smtClean="0"/>
              <a:t>Significant contributions from </a:t>
            </a:r>
            <a:r>
              <a:rPr lang="en-US" b="1" dirty="0" smtClean="0"/>
              <a:t>11 Governments</a:t>
            </a:r>
          </a:p>
          <a:p>
            <a:r>
              <a:rPr lang="en-US" b="1" dirty="0"/>
              <a:t>5</a:t>
            </a:r>
            <a:r>
              <a:rPr lang="en-US" b="1" dirty="0" smtClean="0"/>
              <a:t> </a:t>
            </a:r>
            <a:r>
              <a:rPr lang="en-US" b="1" dirty="0" smtClean="0"/>
              <a:t>country-led processes to pilot FPIC for REDD+ </a:t>
            </a:r>
            <a:r>
              <a:rPr lang="en-US" dirty="0" smtClean="0"/>
              <a:t>and/or develop national/subnational FPIC Guidelines</a:t>
            </a:r>
          </a:p>
        </p:txBody>
      </p:sp>
    </p:spTree>
    <p:extLst>
      <p:ext uri="{BB962C8B-B14F-4D97-AF65-F5344CB8AC3E}">
        <p14:creationId xmlns:p14="http://schemas.microsoft.com/office/powerpoint/2010/main" val="8410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228600"/>
            <a:ext cx="8229600" cy="960438"/>
          </a:xfrm>
        </p:spPr>
        <p:txBody>
          <a:bodyPr>
            <a:noAutofit/>
          </a:bodyPr>
          <a:lstStyle/>
          <a:p>
            <a:r>
              <a:rPr lang="en-US" sz="4000" b="1" dirty="0" smtClean="0"/>
              <a:t>Drafting and </a:t>
            </a:r>
            <a:br>
              <a:rPr lang="en-US" sz="4000" b="1" dirty="0" smtClean="0"/>
            </a:br>
            <a:r>
              <a:rPr lang="en-US" sz="4000" b="1" dirty="0" smtClean="0"/>
              <a:t>Consultation Process</a:t>
            </a:r>
            <a:endParaRPr lang="en-US" sz="4000" b="1" dirty="0"/>
          </a:p>
        </p:txBody>
      </p:sp>
      <p:graphicFrame>
        <p:nvGraphicFramePr>
          <p:cNvPr id="4" name="Diagram 3"/>
          <p:cNvGraphicFramePr/>
          <p:nvPr>
            <p:extLst>
              <p:ext uri="{D42A27DB-BD31-4B8C-83A1-F6EECF244321}">
                <p14:modId xmlns:p14="http://schemas.microsoft.com/office/powerpoint/2010/main" val="2789034458"/>
              </p:ext>
            </p:extLst>
          </p:nvPr>
        </p:nvGraphicFramePr>
        <p:xfrm>
          <a:off x="0" y="12192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400" y="4114800"/>
            <a:ext cx="2209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263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Autofit/>
          </a:bodyPr>
          <a:lstStyle/>
          <a:p>
            <a:r>
              <a:rPr lang="en-US" sz="4000" b="1" dirty="0" smtClean="0"/>
              <a:t>Key Components of the Guidelines </a:t>
            </a:r>
            <a:endParaRPr lang="en-US" sz="4000" dirty="0"/>
          </a:p>
        </p:txBody>
      </p:sp>
      <p:graphicFrame>
        <p:nvGraphicFramePr>
          <p:cNvPr id="4" name="Diagram 3"/>
          <p:cNvGraphicFramePr/>
          <p:nvPr>
            <p:extLst>
              <p:ext uri="{D42A27DB-BD31-4B8C-83A1-F6EECF244321}">
                <p14:modId xmlns:p14="http://schemas.microsoft.com/office/powerpoint/2010/main" val="3881228791"/>
              </p:ext>
            </p:extLst>
          </p:nvPr>
        </p:nvGraphicFramePr>
        <p:xfrm>
          <a:off x="152400" y="2057400"/>
          <a:ext cx="89154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rot="5400000">
            <a:off x="1116693" y="4777881"/>
            <a:ext cx="689388" cy="430026"/>
            <a:chOff x="2395474" y="490133"/>
            <a:chExt cx="689388" cy="430026"/>
          </a:xfrm>
        </p:grpSpPr>
        <p:sp>
          <p:nvSpPr>
            <p:cNvPr id="10" name="Right Arrow 9"/>
            <p:cNvSpPr/>
            <p:nvPr/>
          </p:nvSpPr>
          <p:spPr>
            <a:xfrm rot="50052">
              <a:off x="2395474" y="490133"/>
              <a:ext cx="689388" cy="43002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rot="10800000">
              <a:off x="2395481" y="575199"/>
              <a:ext cx="560380" cy="258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p:txBody>
        </p:sp>
      </p:grpSp>
      <p:grpSp>
        <p:nvGrpSpPr>
          <p:cNvPr id="12" name="Group 11"/>
          <p:cNvGrpSpPr/>
          <p:nvPr/>
        </p:nvGrpSpPr>
        <p:grpSpPr>
          <a:xfrm>
            <a:off x="381000" y="5410200"/>
            <a:ext cx="3581400" cy="926241"/>
            <a:chOff x="250728" y="1517533"/>
            <a:chExt cx="2279439" cy="1255243"/>
          </a:xfrm>
        </p:grpSpPr>
        <p:sp>
          <p:nvSpPr>
            <p:cNvPr id="13" name="Rounded Rectangle 12"/>
            <p:cNvSpPr/>
            <p:nvPr/>
          </p:nvSpPr>
          <p:spPr>
            <a:xfrm>
              <a:off x="250728" y="1517533"/>
              <a:ext cx="2279439" cy="125524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87493" y="1554296"/>
              <a:ext cx="2205909" cy="1181711"/>
            </a:xfrm>
            <a:prstGeom prst="rect">
              <a:avLst/>
            </a:prstGeom>
            <a:solidFill>
              <a:srgbClr val="FF00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42240" rIns="142240" bIns="142240" numCol="1" spcCol="1270" anchor="t" anchorCtr="0">
              <a:noAutofit/>
            </a:bodyPr>
            <a:lstStyle/>
            <a:p>
              <a:pPr marL="0" lvl="1" algn="l" defTabSz="889000">
                <a:lnSpc>
                  <a:spcPct val="90000"/>
                </a:lnSpc>
                <a:spcBef>
                  <a:spcPct val="0"/>
                </a:spcBef>
                <a:spcAft>
                  <a:spcPct val="15000"/>
                </a:spcAft>
              </a:pPr>
              <a:r>
                <a:rPr lang="en-US" sz="2000" b="1" kern="1200" dirty="0" smtClean="0">
                  <a:solidFill>
                    <a:schemeClr val="bg1"/>
                  </a:solidFill>
                </a:rPr>
                <a:t>Elaborated in the Legal Companion to the Guidelines</a:t>
              </a:r>
              <a:endParaRPr lang="en-US" sz="2000" b="1" kern="1200" dirty="0">
                <a:solidFill>
                  <a:schemeClr val="bg1"/>
                </a:solidFill>
              </a:endParaRPr>
            </a:p>
          </p:txBody>
        </p:sp>
      </p:grpSp>
    </p:spTree>
    <p:extLst>
      <p:ext uri="{BB962C8B-B14F-4D97-AF65-F5344CB8AC3E}">
        <p14:creationId xmlns:p14="http://schemas.microsoft.com/office/powerpoint/2010/main" val="2062134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b="1" dirty="0"/>
              <a:t>Normative </a:t>
            </a:r>
            <a:r>
              <a:rPr lang="en-US" sz="4400" b="1" dirty="0" smtClean="0"/>
              <a:t>Framework </a:t>
            </a:r>
          </a:p>
          <a:p>
            <a:pPr marL="0" indent="0" algn="ctr">
              <a:buNone/>
            </a:pPr>
            <a:r>
              <a:rPr lang="en-US" sz="4400" b="1" dirty="0" smtClean="0"/>
              <a:t>&amp; </a:t>
            </a:r>
          </a:p>
          <a:p>
            <a:pPr marL="0" indent="0" algn="ctr">
              <a:buNone/>
            </a:pPr>
            <a:r>
              <a:rPr lang="en-US" sz="4400" b="1" dirty="0" smtClean="0"/>
              <a:t>Legal Companion to the Guidelines</a:t>
            </a:r>
            <a:endParaRPr lang="en-US" sz="4400" dirty="0"/>
          </a:p>
        </p:txBody>
      </p:sp>
    </p:spTree>
    <p:extLst>
      <p:ext uri="{BB962C8B-B14F-4D97-AF65-F5344CB8AC3E}">
        <p14:creationId xmlns:p14="http://schemas.microsoft.com/office/powerpoint/2010/main" val="369524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r>
              <a:rPr lang="en-US" sz="4400" b="1" dirty="0" smtClean="0"/>
              <a:t>Policy and Operational Framework</a:t>
            </a:r>
          </a:p>
          <a:p>
            <a:pPr marL="0" indent="0" algn="ctr">
              <a:buNone/>
            </a:pPr>
            <a:r>
              <a:rPr lang="en-US" sz="4400" b="1" dirty="0"/>
              <a:t>&amp;</a:t>
            </a:r>
            <a:endParaRPr lang="en-US" sz="4400" b="1" dirty="0" smtClean="0"/>
          </a:p>
          <a:p>
            <a:pPr marL="0" indent="0" algn="ctr">
              <a:buNone/>
            </a:pPr>
            <a:r>
              <a:rPr lang="en-US" sz="4400" b="1" dirty="0" smtClean="0"/>
              <a:t>Next Steps</a:t>
            </a:r>
            <a:endParaRPr lang="en-US" sz="4400" b="1" dirty="0"/>
          </a:p>
        </p:txBody>
      </p:sp>
    </p:spTree>
    <p:extLst>
      <p:ext uri="{BB962C8B-B14F-4D97-AF65-F5344CB8AC3E}">
        <p14:creationId xmlns:p14="http://schemas.microsoft.com/office/powerpoint/2010/main" val="3145051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15423</TotalTime>
  <Words>3058</Words>
  <Application>Microsoft Office PowerPoint</Application>
  <PresentationFormat>On-screen Show (4:3)</PresentationFormat>
  <Paragraphs>314</Paragraphs>
  <Slides>19</Slides>
  <Notes>14</Notes>
  <HiddenSlides>0</HiddenSlides>
  <MMClips>0</MMClips>
  <ScaleCrop>false</ScaleCrop>
  <HeadingPairs>
    <vt:vector size="4" baseType="variant">
      <vt:variant>
        <vt:lpstr>Theme</vt:lpstr>
      </vt:variant>
      <vt:variant>
        <vt:i4>10</vt:i4>
      </vt:variant>
      <vt:variant>
        <vt:lpstr>Slide Titles</vt:lpstr>
      </vt:variant>
      <vt:variant>
        <vt:i4>19</vt:i4>
      </vt:variant>
    </vt:vector>
  </HeadingPairs>
  <TitlesOfParts>
    <vt:vector size="29"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PowerPoint Presentation</vt:lpstr>
      <vt:lpstr>Outline</vt:lpstr>
      <vt:lpstr>What is FPIC?</vt:lpstr>
      <vt:lpstr>UN-REDD Prioritizes  Stakeholder Engagement</vt:lpstr>
      <vt:lpstr>Global Collaboration  to Design Guidelines</vt:lpstr>
      <vt:lpstr>Drafting and  Consultation Process</vt:lpstr>
      <vt:lpstr>Key Components of the Guidelines </vt:lpstr>
      <vt:lpstr>PowerPoint Presentation</vt:lpstr>
      <vt:lpstr>PowerPoint Presentation</vt:lpstr>
      <vt:lpstr>Policy Framework</vt:lpstr>
      <vt:lpstr>Country responsibilities  Readiness Phase</vt:lpstr>
      <vt:lpstr>Policy Framework </vt:lpstr>
      <vt:lpstr>Policy Framework</vt:lpstr>
      <vt:lpstr>Operational Framework</vt:lpstr>
      <vt:lpstr>Next Steps</vt:lpstr>
      <vt:lpstr>Ongoing Application</vt:lpstr>
      <vt:lpstr>PowerPoint Presentation</vt:lpstr>
      <vt:lpstr>Tools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Jennifer Laughlin</cp:lastModifiedBy>
  <cp:revision>197</cp:revision>
  <dcterms:created xsi:type="dcterms:W3CDTF">2012-09-11T07:20:24Z</dcterms:created>
  <dcterms:modified xsi:type="dcterms:W3CDTF">2013-05-22T17:49:52Z</dcterms:modified>
</cp:coreProperties>
</file>