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9" r:id="rId2"/>
  </p:sldMasterIdLst>
  <p:notesMasterIdLst>
    <p:notesMasterId r:id="rId15"/>
  </p:notesMasterIdLst>
  <p:sldIdLst>
    <p:sldId id="289" r:id="rId3"/>
    <p:sldId id="317" r:id="rId4"/>
    <p:sldId id="318" r:id="rId5"/>
    <p:sldId id="319" r:id="rId6"/>
    <p:sldId id="320" r:id="rId7"/>
    <p:sldId id="321" r:id="rId8"/>
    <p:sldId id="322" r:id="rId9"/>
    <p:sldId id="323" r:id="rId10"/>
    <p:sldId id="324" r:id="rId11"/>
    <p:sldId id="326" r:id="rId12"/>
    <p:sldId id="325"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89"/>
            <p14:sldId id="317"/>
            <p14:sldId id="318"/>
            <p14:sldId id="319"/>
            <p14:sldId id="320"/>
            <p14:sldId id="321"/>
            <p14:sldId id="322"/>
            <p14:sldId id="323"/>
            <p14:sldId id="324"/>
            <p14:sldId id="326"/>
            <p14:sldId id="325"/>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é Carlos Fernández" initials="JCF" lastIdx="1" clrIdx="0"/>
  <p:cmAuthor id="1" name="José Carlos Fernández" initials="JCF [3]" lastIdx="1" clrIdx="1"/>
  <p:cmAuthor id="2" name="José Carlos Fernández" initials="JCF [4]"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8586" autoAdjust="0"/>
  </p:normalViewPr>
  <p:slideViewPr>
    <p:cSldViewPr showGuides="1">
      <p:cViewPr varScale="1">
        <p:scale>
          <a:sx n="46" d="100"/>
          <a:sy n="46" d="100"/>
        </p:scale>
        <p:origin x="1122" y="42"/>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80370C03-B5E0-43BF-BE65-877B19012339}">
      <dgm:prSet custT="1"/>
      <dgm:spPr/>
      <dgm:t>
        <a:bodyPr/>
        <a:lstStyle/>
        <a:p>
          <a:pPr rtl="0"/>
          <a:r>
            <a:rPr lang="en-US" sz="1800" b="1" i="1" u="none" strike="noStrike" cap="none" baseline="0" dirty="0">
              <a:latin typeface="Calibri"/>
              <a:ea typeface="Calibri"/>
              <a:cs typeface="Calibri"/>
              <a:sym typeface="Calibri"/>
            </a:rPr>
            <a:t>Provide transparent and consistent information that is accessible by all relevant stakeholders and updated on a regular basis</a:t>
          </a:r>
        </a:p>
      </dgm:t>
    </dgm:pt>
    <dgm:pt modelId="{8B4EE948-706C-43A3-9527-85E61AA133CA}" type="parTrans" cxnId="{27AF56D5-D1E1-43BB-B4DF-FF2CCFE4AE29}">
      <dgm:prSet/>
      <dgm:spPr/>
      <dgm:t>
        <a:bodyPr/>
        <a:lstStyle/>
        <a:p>
          <a:endParaRPr lang="fr-CH"/>
        </a:p>
      </dgm:t>
    </dgm:pt>
    <dgm:pt modelId="{1015263E-EEE6-4E78-BFE7-5D8A1CF2ACAC}" type="sibTrans" cxnId="{27AF56D5-D1E1-43BB-B4DF-FF2CCFE4AE29}">
      <dgm:prSet/>
      <dgm:spPr/>
      <dgm:t>
        <a:bodyPr/>
        <a:lstStyle/>
        <a:p>
          <a:endParaRPr lang="fr-CH"/>
        </a:p>
      </dgm:t>
    </dgm:pt>
    <dgm:pt modelId="{A88BECAE-C345-4DEA-A2E4-B9F0ADCE5DAD}">
      <dgm:prSet custT="1"/>
      <dgm:spPr/>
      <dgm:t>
        <a:bodyPr/>
        <a:lstStyle/>
        <a:p>
          <a:pPr rtl="0"/>
          <a:r>
            <a:rPr lang="en-US" sz="1800" b="1" i="1" u="none" strike="noStrike" cap="none" baseline="0" dirty="0">
              <a:latin typeface="Calibri"/>
              <a:ea typeface="Calibri"/>
              <a:cs typeface="Calibri"/>
              <a:sym typeface="Calibri"/>
            </a:rPr>
            <a:t>Be transparent and flexible to allow for improvements over time</a:t>
          </a:r>
        </a:p>
      </dgm:t>
    </dgm:pt>
    <dgm:pt modelId="{4D73B20E-737C-4E64-8484-D90781D290C9}" type="parTrans" cxnId="{069AD8ED-FD6D-4AB6-822E-F2628CF258C5}">
      <dgm:prSet/>
      <dgm:spPr/>
      <dgm:t>
        <a:bodyPr/>
        <a:lstStyle/>
        <a:p>
          <a:endParaRPr lang="fr-CH"/>
        </a:p>
      </dgm:t>
    </dgm:pt>
    <dgm:pt modelId="{39519CA8-3AF4-4807-8264-4075FDD8E32E}" type="sibTrans" cxnId="{069AD8ED-FD6D-4AB6-822E-F2628CF258C5}">
      <dgm:prSet/>
      <dgm:spPr/>
      <dgm:t>
        <a:bodyPr/>
        <a:lstStyle/>
        <a:p>
          <a:endParaRPr lang="fr-CH"/>
        </a:p>
      </dgm:t>
    </dgm:pt>
    <dgm:pt modelId="{DD130416-F69A-48C2-BE54-574E65710456}">
      <dgm:prSet custT="1"/>
      <dgm:spPr/>
      <dgm:t>
        <a:bodyPr/>
        <a:lstStyle/>
        <a:p>
          <a:pPr rtl="0"/>
          <a:r>
            <a:rPr lang="en-US" sz="1800" b="1" i="1" u="none" strike="noStrike" cap="none" baseline="0">
              <a:latin typeface="Calibri"/>
              <a:ea typeface="Calibri"/>
              <a:cs typeface="Calibri"/>
              <a:sym typeface="Calibri"/>
            </a:rPr>
            <a:t>Provide information on how all of the safeguards are being addressed and respected</a:t>
          </a:r>
          <a:endParaRPr lang="en-US" sz="1800" b="1" i="1" u="none" strike="noStrike" cap="none" baseline="0" dirty="0">
            <a:latin typeface="Calibri"/>
            <a:ea typeface="Calibri"/>
            <a:cs typeface="Calibri"/>
            <a:sym typeface="Calibri"/>
          </a:endParaRPr>
        </a:p>
      </dgm:t>
    </dgm:pt>
    <dgm:pt modelId="{229E61F1-ABE8-46D3-9A2A-1B5BF0E94A36}" type="parTrans" cxnId="{D3C2DDDA-B747-4319-9AF8-841084EE5B68}">
      <dgm:prSet/>
      <dgm:spPr/>
      <dgm:t>
        <a:bodyPr/>
        <a:lstStyle/>
        <a:p>
          <a:endParaRPr lang="fr-CH"/>
        </a:p>
      </dgm:t>
    </dgm:pt>
    <dgm:pt modelId="{136FB7BD-8DC9-4632-A4B6-DA016BA7020A}" type="sibTrans" cxnId="{D3C2DDDA-B747-4319-9AF8-841084EE5B68}">
      <dgm:prSet/>
      <dgm:spPr/>
      <dgm:t>
        <a:bodyPr/>
        <a:lstStyle/>
        <a:p>
          <a:endParaRPr lang="fr-CH"/>
        </a:p>
      </dgm:t>
    </dgm:pt>
    <dgm:pt modelId="{13ECDB7B-D1D6-4C6C-BDC2-2AA1DD638DA7}">
      <dgm:prSet custT="1"/>
      <dgm:spPr/>
      <dgm:t>
        <a:bodyPr/>
        <a:lstStyle/>
        <a:p>
          <a:pPr rtl="0"/>
          <a:r>
            <a:rPr lang="en-US" sz="1800" b="1" i="1" u="none" strike="noStrike" cap="none" baseline="0">
              <a:latin typeface="Calibri"/>
              <a:ea typeface="Calibri"/>
              <a:cs typeface="Calibri"/>
              <a:sym typeface="Calibri"/>
            </a:rPr>
            <a:t>Be country-driven and implemented at the national level</a:t>
          </a:r>
          <a:endParaRPr lang="en-US" sz="1800" b="1" i="1" u="none" strike="noStrike" cap="none" baseline="0" dirty="0">
            <a:latin typeface="Calibri"/>
            <a:ea typeface="Calibri"/>
            <a:cs typeface="Calibri"/>
            <a:sym typeface="Calibri"/>
          </a:endParaRPr>
        </a:p>
      </dgm:t>
    </dgm:pt>
    <dgm:pt modelId="{CC340991-0D9E-4BA5-BC13-9127BC54CDF5}" type="parTrans" cxnId="{9F195D5F-F7F1-4A94-BCCE-33C6FA8C9850}">
      <dgm:prSet/>
      <dgm:spPr/>
      <dgm:t>
        <a:bodyPr/>
        <a:lstStyle/>
        <a:p>
          <a:endParaRPr lang="fr-CH"/>
        </a:p>
      </dgm:t>
    </dgm:pt>
    <dgm:pt modelId="{489926C3-F2DD-433E-B42B-8F6CED165596}" type="sibTrans" cxnId="{9F195D5F-F7F1-4A94-BCCE-33C6FA8C9850}">
      <dgm:prSet/>
      <dgm:spPr/>
      <dgm:t>
        <a:bodyPr/>
        <a:lstStyle/>
        <a:p>
          <a:endParaRPr lang="fr-CH"/>
        </a:p>
      </dgm:t>
    </dgm:pt>
    <dgm:pt modelId="{1C00450A-77D4-4DA8-8CD3-F32A829514B2}">
      <dgm:prSet custT="1"/>
      <dgm:spPr/>
      <dgm:t>
        <a:bodyPr/>
        <a:lstStyle/>
        <a:p>
          <a:pPr rtl="0"/>
          <a:r>
            <a:rPr lang="en-US" sz="1800" b="1" i="1" u="none" strike="noStrike" cap="none" baseline="0" dirty="0">
              <a:latin typeface="Calibri"/>
              <a:ea typeface="Calibri"/>
              <a:cs typeface="Calibri"/>
              <a:sym typeface="Calibri"/>
            </a:rPr>
            <a:t>Build upon existing systems, as appropriate</a:t>
          </a:r>
        </a:p>
      </dgm:t>
    </dgm:pt>
    <dgm:pt modelId="{FFF11CFC-68A8-4AF2-B6CF-DE9000ECFE25}" type="parTrans" cxnId="{1F685509-5237-44B1-A273-F1C03CFCE16F}">
      <dgm:prSet/>
      <dgm:spPr/>
      <dgm:t>
        <a:bodyPr/>
        <a:lstStyle/>
        <a:p>
          <a:endParaRPr lang="fr-CH"/>
        </a:p>
      </dgm:t>
    </dgm:pt>
    <dgm:pt modelId="{78554436-C90A-41CF-85DA-04155FB44F13}" type="sibTrans" cxnId="{1F685509-5237-44B1-A273-F1C03CFCE16F}">
      <dgm:prSet/>
      <dgm:spPr/>
      <dgm:t>
        <a:bodyPr/>
        <a:lstStyle/>
        <a:p>
          <a:endParaRPr lang="fr-CH"/>
        </a:p>
      </dgm:t>
    </dgm:pt>
    <dgm:pt modelId="{9B84E8B0-9F3F-4C9D-AC4F-C46C059910F6}">
      <dgm:prSet phldrT="[Text]" custT="1"/>
      <dgm:spPr/>
      <dgm:t>
        <a:bodyPr/>
        <a:lstStyle/>
        <a:p>
          <a:r>
            <a:rPr lang="en-US" sz="1800" b="1" i="1" u="none" strike="noStrike" cap="none" baseline="0" dirty="0">
              <a:latin typeface="Calibri"/>
              <a:ea typeface="Calibri"/>
              <a:cs typeface="Calibri"/>
              <a:sym typeface="Calibri"/>
            </a:rPr>
            <a:t>Be consistent with the guidance </a:t>
          </a:r>
          <a:r>
            <a:rPr lang="en-US" sz="1800" b="1" i="0" u="none" strike="noStrike" cap="none" baseline="0" dirty="0">
              <a:latin typeface="Calibri"/>
              <a:ea typeface="Calibri"/>
              <a:cs typeface="Calibri"/>
              <a:sym typeface="Calibri"/>
            </a:rPr>
            <a:t>[</a:t>
          </a:r>
          <a:r>
            <a:rPr lang="en-US" sz="1800" b="1" i="0" u="none" strike="noStrike" cap="none" baseline="0" dirty="0">
              <a:latin typeface="Calibri"/>
              <a:sym typeface="Calibri"/>
            </a:rPr>
            <a:t>for policy approaches and positive incentives on issues relating to REDD+]</a:t>
          </a:r>
          <a:endParaRPr lang="fr-CH" sz="1800" b="1" i="0" dirty="0">
            <a:latin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6F3554A3-2913-4134-A2A3-5CE0BD3FEB7E}" type="pres">
      <dgm:prSet presAssocID="{925332C7-F4A0-4EBA-96D8-E5B03F59B273}" presName="Name0" presStyleCnt="0">
        <dgm:presLayoutVars>
          <dgm:chMax val="7"/>
          <dgm:chPref val="7"/>
          <dgm:dir/>
        </dgm:presLayoutVars>
      </dgm:prSet>
      <dgm:spPr/>
    </dgm:pt>
    <dgm:pt modelId="{A11376F7-0C49-46F9-90BD-FAE335866571}" type="pres">
      <dgm:prSet presAssocID="{925332C7-F4A0-4EBA-96D8-E5B03F59B273}" presName="Name1" presStyleCnt="0"/>
      <dgm:spPr/>
    </dgm:pt>
    <dgm:pt modelId="{12E6B389-4578-457E-88CC-B73098BA01B2}" type="pres">
      <dgm:prSet presAssocID="{925332C7-F4A0-4EBA-96D8-E5B03F59B273}" presName="cycle" presStyleCnt="0"/>
      <dgm:spPr/>
    </dgm:pt>
    <dgm:pt modelId="{F8AA4E41-4ADF-40A7-81E9-0DC4FDA82017}" type="pres">
      <dgm:prSet presAssocID="{925332C7-F4A0-4EBA-96D8-E5B03F59B273}" presName="srcNode" presStyleLbl="node1" presStyleIdx="0" presStyleCnt="6"/>
      <dgm:spPr/>
    </dgm:pt>
    <dgm:pt modelId="{42057C86-E46B-4853-98D9-799E0DF40734}" type="pres">
      <dgm:prSet presAssocID="{925332C7-F4A0-4EBA-96D8-E5B03F59B273}" presName="conn" presStyleLbl="parChTrans1D2" presStyleIdx="0" presStyleCnt="1"/>
      <dgm:spPr/>
    </dgm:pt>
    <dgm:pt modelId="{56938307-AA5F-4C89-A573-B8E522B4D237}" type="pres">
      <dgm:prSet presAssocID="{925332C7-F4A0-4EBA-96D8-E5B03F59B273}" presName="extraNode" presStyleLbl="node1" presStyleIdx="0" presStyleCnt="6"/>
      <dgm:spPr/>
    </dgm:pt>
    <dgm:pt modelId="{55B5C8D7-8117-46BD-BBA4-29FBFC8706E8}" type="pres">
      <dgm:prSet presAssocID="{925332C7-F4A0-4EBA-96D8-E5B03F59B273}" presName="dstNode" presStyleLbl="node1" presStyleIdx="0" presStyleCnt="6"/>
      <dgm:spPr/>
    </dgm:pt>
    <dgm:pt modelId="{ACBC4B66-62E6-4678-A145-F455653F4BC7}" type="pres">
      <dgm:prSet presAssocID="{9B84E8B0-9F3F-4C9D-AC4F-C46C059910F6}" presName="text_1" presStyleLbl="node1" presStyleIdx="0" presStyleCnt="6">
        <dgm:presLayoutVars>
          <dgm:bulletEnabled val="1"/>
        </dgm:presLayoutVars>
      </dgm:prSet>
      <dgm:spPr/>
    </dgm:pt>
    <dgm:pt modelId="{086C1741-191C-4710-897C-12964DAEF30C}" type="pres">
      <dgm:prSet presAssocID="{9B84E8B0-9F3F-4C9D-AC4F-C46C059910F6}" presName="accent_1" presStyleCnt="0"/>
      <dgm:spPr/>
    </dgm:pt>
    <dgm:pt modelId="{76494143-9028-40A9-AC49-508DC975D176}" type="pres">
      <dgm:prSet presAssocID="{9B84E8B0-9F3F-4C9D-AC4F-C46C059910F6}" presName="accentRepeatNode" presStyleLbl="solidFgAcc1" presStyleIdx="0" presStyleCnt="6"/>
      <dgm:spPr/>
    </dgm:pt>
    <dgm:pt modelId="{3996B10A-446E-4003-8520-F96AB25618D3}" type="pres">
      <dgm:prSet presAssocID="{80370C03-B5E0-43BF-BE65-877B19012339}" presName="text_2" presStyleLbl="node1" presStyleIdx="1" presStyleCnt="6" custScaleY="126296">
        <dgm:presLayoutVars>
          <dgm:bulletEnabled val="1"/>
        </dgm:presLayoutVars>
      </dgm:prSet>
      <dgm:spPr/>
    </dgm:pt>
    <dgm:pt modelId="{9EFD35A7-30DE-448B-9C58-4ADF383F49DD}" type="pres">
      <dgm:prSet presAssocID="{80370C03-B5E0-43BF-BE65-877B19012339}" presName="accent_2" presStyleCnt="0"/>
      <dgm:spPr/>
    </dgm:pt>
    <dgm:pt modelId="{F4A399DF-769C-42EE-9E34-29305757C9CA}" type="pres">
      <dgm:prSet presAssocID="{80370C03-B5E0-43BF-BE65-877B19012339}" presName="accentRepeatNode" presStyleLbl="solidFgAcc1" presStyleIdx="1" presStyleCnt="6"/>
      <dgm:spPr/>
    </dgm:pt>
    <dgm:pt modelId="{15B31FEE-E831-4350-AD18-3E1D851D3520}" type="pres">
      <dgm:prSet presAssocID="{A88BECAE-C345-4DEA-A2E4-B9F0ADCE5DAD}" presName="text_3" presStyleLbl="node1" presStyleIdx="2" presStyleCnt="6">
        <dgm:presLayoutVars>
          <dgm:bulletEnabled val="1"/>
        </dgm:presLayoutVars>
      </dgm:prSet>
      <dgm:spPr/>
    </dgm:pt>
    <dgm:pt modelId="{3F3C0BB6-5832-4FD3-9B37-1E404B419113}" type="pres">
      <dgm:prSet presAssocID="{A88BECAE-C345-4DEA-A2E4-B9F0ADCE5DAD}" presName="accent_3" presStyleCnt="0"/>
      <dgm:spPr/>
    </dgm:pt>
    <dgm:pt modelId="{B5AE8B20-FC43-40B0-9F2A-4071500FCFFC}" type="pres">
      <dgm:prSet presAssocID="{A88BECAE-C345-4DEA-A2E4-B9F0ADCE5DAD}" presName="accentRepeatNode" presStyleLbl="solidFgAcc1" presStyleIdx="2" presStyleCnt="6"/>
      <dgm:spPr/>
    </dgm:pt>
    <dgm:pt modelId="{6F031C0B-B2F7-48E1-A28B-24294047FADE}" type="pres">
      <dgm:prSet presAssocID="{DD130416-F69A-48C2-BE54-574E65710456}" presName="text_4" presStyleLbl="node1" presStyleIdx="3" presStyleCnt="6">
        <dgm:presLayoutVars>
          <dgm:bulletEnabled val="1"/>
        </dgm:presLayoutVars>
      </dgm:prSet>
      <dgm:spPr/>
    </dgm:pt>
    <dgm:pt modelId="{308D9BCF-0559-4E94-B0DB-400BE4246DBC}" type="pres">
      <dgm:prSet presAssocID="{DD130416-F69A-48C2-BE54-574E65710456}" presName="accent_4" presStyleCnt="0"/>
      <dgm:spPr/>
    </dgm:pt>
    <dgm:pt modelId="{D2E35FE0-94D2-4AFE-8AB5-7B677E7F920C}" type="pres">
      <dgm:prSet presAssocID="{DD130416-F69A-48C2-BE54-574E65710456}" presName="accentRepeatNode" presStyleLbl="solidFgAcc1" presStyleIdx="3" presStyleCnt="6"/>
      <dgm:spPr/>
    </dgm:pt>
    <dgm:pt modelId="{0BB1368C-7840-44AF-861A-C5F405A2DBBD}" type="pres">
      <dgm:prSet presAssocID="{13ECDB7B-D1D6-4C6C-BDC2-2AA1DD638DA7}" presName="text_5" presStyleLbl="node1" presStyleIdx="4" presStyleCnt="6">
        <dgm:presLayoutVars>
          <dgm:bulletEnabled val="1"/>
        </dgm:presLayoutVars>
      </dgm:prSet>
      <dgm:spPr/>
    </dgm:pt>
    <dgm:pt modelId="{82132388-877A-42E6-BBBA-510B40B75749}" type="pres">
      <dgm:prSet presAssocID="{13ECDB7B-D1D6-4C6C-BDC2-2AA1DD638DA7}" presName="accent_5" presStyleCnt="0"/>
      <dgm:spPr/>
    </dgm:pt>
    <dgm:pt modelId="{E65FFDF4-6AE2-4923-9536-954EF58A76FF}" type="pres">
      <dgm:prSet presAssocID="{13ECDB7B-D1D6-4C6C-BDC2-2AA1DD638DA7}" presName="accentRepeatNode" presStyleLbl="solidFgAcc1" presStyleIdx="4" presStyleCnt="6"/>
      <dgm:spPr/>
    </dgm:pt>
    <dgm:pt modelId="{2D74BC1D-6D76-490B-9451-5F2ECD20064E}" type="pres">
      <dgm:prSet presAssocID="{1C00450A-77D4-4DA8-8CD3-F32A829514B2}" presName="text_6" presStyleLbl="node1" presStyleIdx="5" presStyleCnt="6">
        <dgm:presLayoutVars>
          <dgm:bulletEnabled val="1"/>
        </dgm:presLayoutVars>
      </dgm:prSet>
      <dgm:spPr/>
    </dgm:pt>
    <dgm:pt modelId="{BFF464CD-2E7B-4163-83B3-3B2C9E6529F7}" type="pres">
      <dgm:prSet presAssocID="{1C00450A-77D4-4DA8-8CD3-F32A829514B2}" presName="accent_6" presStyleCnt="0"/>
      <dgm:spPr/>
    </dgm:pt>
    <dgm:pt modelId="{5877658E-ED6B-4949-ADF8-315E91F8CF3A}" type="pres">
      <dgm:prSet presAssocID="{1C00450A-77D4-4DA8-8CD3-F32A829514B2}" presName="accentRepeatNode" presStyleLbl="solidFgAcc1" presStyleIdx="5" presStyleCnt="6"/>
      <dgm:spPr/>
    </dgm:pt>
  </dgm:ptLst>
  <dgm:cxnLst>
    <dgm:cxn modelId="{1F685509-5237-44B1-A273-F1C03CFCE16F}" srcId="{925332C7-F4A0-4EBA-96D8-E5B03F59B273}" destId="{1C00450A-77D4-4DA8-8CD3-F32A829514B2}" srcOrd="5" destOrd="0" parTransId="{FFF11CFC-68A8-4AF2-B6CF-DE9000ECFE25}" sibTransId="{78554436-C90A-41CF-85DA-04155FB44F13}"/>
    <dgm:cxn modelId="{EAE91B10-BE4D-47F1-A479-94DCB9CED44A}" type="presOf" srcId="{9B84E8B0-9F3F-4C9D-AC4F-C46C059910F6}" destId="{ACBC4B66-62E6-4678-A145-F455653F4BC7}"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90248836-7CFE-4FF8-8C45-CF68866C201F}" type="presOf" srcId="{1F526604-D9FB-4473-B540-BA5D04E2349F}" destId="{42057C86-E46B-4853-98D9-799E0DF40734}" srcOrd="0" destOrd="0" presId="urn:microsoft.com/office/officeart/2008/layout/VerticalCurvedList"/>
    <dgm:cxn modelId="{9F195D5F-F7F1-4A94-BCCE-33C6FA8C9850}" srcId="{925332C7-F4A0-4EBA-96D8-E5B03F59B273}" destId="{13ECDB7B-D1D6-4C6C-BDC2-2AA1DD638DA7}" srcOrd="4" destOrd="0" parTransId="{CC340991-0D9E-4BA5-BC13-9127BC54CDF5}" sibTransId="{489926C3-F2DD-433E-B42B-8F6CED165596}"/>
    <dgm:cxn modelId="{653A7896-26AE-4257-80B0-24520E78320E}" type="presOf" srcId="{925332C7-F4A0-4EBA-96D8-E5B03F59B273}" destId="{6F3554A3-2913-4134-A2A3-5CE0BD3FEB7E}" srcOrd="0" destOrd="0" presId="urn:microsoft.com/office/officeart/2008/layout/VerticalCurvedList"/>
    <dgm:cxn modelId="{1447C1A5-9180-48D4-BA7F-EAE266B165BD}" type="presOf" srcId="{13ECDB7B-D1D6-4C6C-BDC2-2AA1DD638DA7}" destId="{0BB1368C-7840-44AF-861A-C5F405A2DBBD}" srcOrd="0" destOrd="0" presId="urn:microsoft.com/office/officeart/2008/layout/VerticalCurvedList"/>
    <dgm:cxn modelId="{49ABDDB7-13C5-4474-8F46-F77FF94D9C6D}" type="presOf" srcId="{1C00450A-77D4-4DA8-8CD3-F32A829514B2}" destId="{2D74BC1D-6D76-490B-9451-5F2ECD20064E}" srcOrd="0" destOrd="0" presId="urn:microsoft.com/office/officeart/2008/layout/VerticalCurvedList"/>
    <dgm:cxn modelId="{27AF56D5-D1E1-43BB-B4DF-FF2CCFE4AE29}" srcId="{925332C7-F4A0-4EBA-96D8-E5B03F59B273}" destId="{80370C03-B5E0-43BF-BE65-877B19012339}" srcOrd="1" destOrd="0" parTransId="{8B4EE948-706C-43A3-9527-85E61AA133CA}" sibTransId="{1015263E-EEE6-4E78-BFE7-5D8A1CF2ACAC}"/>
    <dgm:cxn modelId="{BB9537D7-5AF6-4F00-82F9-0BD1EA4E142D}" type="presOf" srcId="{DD130416-F69A-48C2-BE54-574E65710456}" destId="{6F031C0B-B2F7-48E1-A28B-24294047FADE}" srcOrd="0" destOrd="0" presId="urn:microsoft.com/office/officeart/2008/layout/VerticalCurvedList"/>
    <dgm:cxn modelId="{D3C2DDDA-B747-4319-9AF8-841084EE5B68}" srcId="{925332C7-F4A0-4EBA-96D8-E5B03F59B273}" destId="{DD130416-F69A-48C2-BE54-574E65710456}" srcOrd="3" destOrd="0" parTransId="{229E61F1-ABE8-46D3-9A2A-1B5BF0E94A36}" sibTransId="{136FB7BD-8DC9-4632-A4B6-DA016BA7020A}"/>
    <dgm:cxn modelId="{069AD8ED-FD6D-4AB6-822E-F2628CF258C5}" srcId="{925332C7-F4A0-4EBA-96D8-E5B03F59B273}" destId="{A88BECAE-C345-4DEA-A2E4-B9F0ADCE5DAD}" srcOrd="2" destOrd="0" parTransId="{4D73B20E-737C-4E64-8484-D90781D290C9}" sibTransId="{39519CA8-3AF4-4807-8264-4075FDD8E32E}"/>
    <dgm:cxn modelId="{8B8DC5F1-BDBF-40AC-BA48-700A73B3062E}" type="presOf" srcId="{A88BECAE-C345-4DEA-A2E4-B9F0ADCE5DAD}" destId="{15B31FEE-E831-4350-AD18-3E1D851D3520}" srcOrd="0" destOrd="0" presId="urn:microsoft.com/office/officeart/2008/layout/VerticalCurvedList"/>
    <dgm:cxn modelId="{F53FBDF2-16DF-4A68-8E15-0CBA8205F63E}" type="presOf" srcId="{80370C03-B5E0-43BF-BE65-877B19012339}" destId="{3996B10A-446E-4003-8520-F96AB25618D3}" srcOrd="0" destOrd="0" presId="urn:microsoft.com/office/officeart/2008/layout/VerticalCurvedList"/>
    <dgm:cxn modelId="{345A0F22-46E3-438C-A8C8-1C2B6C06DD0E}" type="presParOf" srcId="{6F3554A3-2913-4134-A2A3-5CE0BD3FEB7E}" destId="{A11376F7-0C49-46F9-90BD-FAE335866571}" srcOrd="0" destOrd="0" presId="urn:microsoft.com/office/officeart/2008/layout/VerticalCurvedList"/>
    <dgm:cxn modelId="{6BF9E8A0-DFF6-458A-A541-873C49674ABB}" type="presParOf" srcId="{A11376F7-0C49-46F9-90BD-FAE335866571}" destId="{12E6B389-4578-457E-88CC-B73098BA01B2}" srcOrd="0" destOrd="0" presId="urn:microsoft.com/office/officeart/2008/layout/VerticalCurvedList"/>
    <dgm:cxn modelId="{332EE09B-0377-4F46-8941-1777874C00A5}" type="presParOf" srcId="{12E6B389-4578-457E-88CC-B73098BA01B2}" destId="{F8AA4E41-4ADF-40A7-81E9-0DC4FDA82017}" srcOrd="0" destOrd="0" presId="urn:microsoft.com/office/officeart/2008/layout/VerticalCurvedList"/>
    <dgm:cxn modelId="{78F302FA-3E67-42E5-95B3-50D41C4B167B}" type="presParOf" srcId="{12E6B389-4578-457E-88CC-B73098BA01B2}" destId="{42057C86-E46B-4853-98D9-799E0DF40734}" srcOrd="1" destOrd="0" presId="urn:microsoft.com/office/officeart/2008/layout/VerticalCurvedList"/>
    <dgm:cxn modelId="{1DCA4B22-BD54-4028-959C-C565B4539565}" type="presParOf" srcId="{12E6B389-4578-457E-88CC-B73098BA01B2}" destId="{56938307-AA5F-4C89-A573-B8E522B4D237}" srcOrd="2" destOrd="0" presId="urn:microsoft.com/office/officeart/2008/layout/VerticalCurvedList"/>
    <dgm:cxn modelId="{F905DBE8-CBB5-44A4-AED1-4B2F98B1B674}" type="presParOf" srcId="{12E6B389-4578-457E-88CC-B73098BA01B2}" destId="{55B5C8D7-8117-46BD-BBA4-29FBFC8706E8}" srcOrd="3" destOrd="0" presId="urn:microsoft.com/office/officeart/2008/layout/VerticalCurvedList"/>
    <dgm:cxn modelId="{54331C32-A36E-482E-8CD7-89DE166F88B2}" type="presParOf" srcId="{A11376F7-0C49-46F9-90BD-FAE335866571}" destId="{ACBC4B66-62E6-4678-A145-F455653F4BC7}" srcOrd="1" destOrd="0" presId="urn:microsoft.com/office/officeart/2008/layout/VerticalCurvedList"/>
    <dgm:cxn modelId="{88E3B985-8C49-46EC-8FD4-93188344E51A}" type="presParOf" srcId="{A11376F7-0C49-46F9-90BD-FAE335866571}" destId="{086C1741-191C-4710-897C-12964DAEF30C}" srcOrd="2" destOrd="0" presId="urn:microsoft.com/office/officeart/2008/layout/VerticalCurvedList"/>
    <dgm:cxn modelId="{C40C4667-6E49-4C29-B18C-50A597EA8C9F}" type="presParOf" srcId="{086C1741-191C-4710-897C-12964DAEF30C}" destId="{76494143-9028-40A9-AC49-508DC975D176}" srcOrd="0" destOrd="0" presId="urn:microsoft.com/office/officeart/2008/layout/VerticalCurvedList"/>
    <dgm:cxn modelId="{D4937265-1D96-43A0-A77A-9FCD087C3B98}" type="presParOf" srcId="{A11376F7-0C49-46F9-90BD-FAE335866571}" destId="{3996B10A-446E-4003-8520-F96AB25618D3}" srcOrd="3" destOrd="0" presId="urn:microsoft.com/office/officeart/2008/layout/VerticalCurvedList"/>
    <dgm:cxn modelId="{C3498DEB-DAC4-44DE-8F5A-376BEBBB4AA6}" type="presParOf" srcId="{A11376F7-0C49-46F9-90BD-FAE335866571}" destId="{9EFD35A7-30DE-448B-9C58-4ADF383F49DD}" srcOrd="4" destOrd="0" presId="urn:microsoft.com/office/officeart/2008/layout/VerticalCurvedList"/>
    <dgm:cxn modelId="{BA50B253-BD35-4B8D-973C-E4461CF3CA88}" type="presParOf" srcId="{9EFD35A7-30DE-448B-9C58-4ADF383F49DD}" destId="{F4A399DF-769C-42EE-9E34-29305757C9CA}" srcOrd="0" destOrd="0" presId="urn:microsoft.com/office/officeart/2008/layout/VerticalCurvedList"/>
    <dgm:cxn modelId="{C34AE5A4-38B7-4090-A0DA-41D96144B4AD}" type="presParOf" srcId="{A11376F7-0C49-46F9-90BD-FAE335866571}" destId="{15B31FEE-E831-4350-AD18-3E1D851D3520}" srcOrd="5" destOrd="0" presId="urn:microsoft.com/office/officeart/2008/layout/VerticalCurvedList"/>
    <dgm:cxn modelId="{5047C658-ADE0-4BDE-BAE2-59FC2D590203}" type="presParOf" srcId="{A11376F7-0C49-46F9-90BD-FAE335866571}" destId="{3F3C0BB6-5832-4FD3-9B37-1E404B419113}" srcOrd="6" destOrd="0" presId="urn:microsoft.com/office/officeart/2008/layout/VerticalCurvedList"/>
    <dgm:cxn modelId="{2F49B2A1-414C-4F58-9211-C3B4ED430E5D}" type="presParOf" srcId="{3F3C0BB6-5832-4FD3-9B37-1E404B419113}" destId="{B5AE8B20-FC43-40B0-9F2A-4071500FCFFC}" srcOrd="0" destOrd="0" presId="urn:microsoft.com/office/officeart/2008/layout/VerticalCurvedList"/>
    <dgm:cxn modelId="{BC18DFA6-6318-4B41-A27D-1F42AF63E1BC}" type="presParOf" srcId="{A11376F7-0C49-46F9-90BD-FAE335866571}" destId="{6F031C0B-B2F7-48E1-A28B-24294047FADE}" srcOrd="7" destOrd="0" presId="urn:microsoft.com/office/officeart/2008/layout/VerticalCurvedList"/>
    <dgm:cxn modelId="{24FF5736-734F-4256-B7D1-EBE1FA534D4B}" type="presParOf" srcId="{A11376F7-0C49-46F9-90BD-FAE335866571}" destId="{308D9BCF-0559-4E94-B0DB-400BE4246DBC}" srcOrd="8" destOrd="0" presId="urn:microsoft.com/office/officeart/2008/layout/VerticalCurvedList"/>
    <dgm:cxn modelId="{290C71FF-79EA-4FB5-A797-F4BA81A33DE2}" type="presParOf" srcId="{308D9BCF-0559-4E94-B0DB-400BE4246DBC}" destId="{D2E35FE0-94D2-4AFE-8AB5-7B677E7F920C}" srcOrd="0" destOrd="0" presId="urn:microsoft.com/office/officeart/2008/layout/VerticalCurvedList"/>
    <dgm:cxn modelId="{5079866F-834E-4C24-97FC-EACF58E7B78A}" type="presParOf" srcId="{A11376F7-0C49-46F9-90BD-FAE335866571}" destId="{0BB1368C-7840-44AF-861A-C5F405A2DBBD}" srcOrd="9" destOrd="0" presId="urn:microsoft.com/office/officeart/2008/layout/VerticalCurvedList"/>
    <dgm:cxn modelId="{E93B5D38-C46B-4D5F-BFF0-5815B5CC2E50}" type="presParOf" srcId="{A11376F7-0C49-46F9-90BD-FAE335866571}" destId="{82132388-877A-42E6-BBBA-510B40B75749}" srcOrd="10" destOrd="0" presId="urn:microsoft.com/office/officeart/2008/layout/VerticalCurvedList"/>
    <dgm:cxn modelId="{D4138187-E1D2-4081-81D4-2D39429FFF0B}" type="presParOf" srcId="{82132388-877A-42E6-BBBA-510B40B75749}" destId="{E65FFDF4-6AE2-4923-9536-954EF58A76FF}" srcOrd="0" destOrd="0" presId="urn:microsoft.com/office/officeart/2008/layout/VerticalCurvedList"/>
    <dgm:cxn modelId="{EBE38018-6EF6-4527-8D75-B5DDDE483235}" type="presParOf" srcId="{A11376F7-0C49-46F9-90BD-FAE335866571}" destId="{2D74BC1D-6D76-490B-9451-5F2ECD20064E}" srcOrd="11" destOrd="0" presId="urn:microsoft.com/office/officeart/2008/layout/VerticalCurvedList"/>
    <dgm:cxn modelId="{FAC70B04-61F0-48E9-8E8C-9EA328BE49BD}" type="presParOf" srcId="{A11376F7-0C49-46F9-90BD-FAE335866571}" destId="{BFF464CD-2E7B-4163-83B3-3B2C9E6529F7}" srcOrd="12" destOrd="0" presId="urn:microsoft.com/office/officeart/2008/layout/VerticalCurvedList"/>
    <dgm:cxn modelId="{C027330E-B603-4D6B-A795-8F5C01288D2D}" type="presParOf" srcId="{BFF464CD-2E7B-4163-83B3-3B2C9E6529F7}" destId="{5877658E-ED6B-4949-ADF8-315E91F8CF3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332C7-F4A0-4EBA-96D8-E5B03F59B273}"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fr-CH"/>
        </a:p>
      </dgm:t>
    </dgm:pt>
    <dgm:pt modelId="{80370C03-B5E0-43BF-BE65-877B19012339}">
      <dgm:prSet custT="1"/>
      <dgm:spPr/>
      <dgm:t>
        <a:bodyPr/>
        <a:lstStyle/>
        <a:p>
          <a:pPr rtl="0"/>
          <a:r>
            <a:rPr lang="en-CA" sz="1700" b="1" i="1" dirty="0">
              <a:solidFill>
                <a:schemeClr val="accent6"/>
              </a:solidFill>
            </a:rPr>
            <a:t>Information on national circumstances relevant to addressing and respecting the safeguards </a:t>
          </a:r>
          <a:endParaRPr lang="en-US" sz="1700" b="1" i="1" u="none" strike="noStrike" cap="none" baseline="0" dirty="0">
            <a:solidFill>
              <a:schemeClr val="accent6"/>
            </a:solidFill>
            <a:latin typeface="+mn-lt"/>
            <a:ea typeface="Calibri"/>
            <a:cs typeface="Calibri"/>
            <a:sym typeface="Calibri"/>
          </a:endParaRPr>
        </a:p>
      </dgm:t>
    </dgm:pt>
    <dgm:pt modelId="{8B4EE948-706C-43A3-9527-85E61AA133CA}" type="parTrans" cxnId="{27AF56D5-D1E1-43BB-B4DF-FF2CCFE4AE29}">
      <dgm:prSet/>
      <dgm:spPr/>
      <dgm:t>
        <a:bodyPr/>
        <a:lstStyle/>
        <a:p>
          <a:endParaRPr lang="fr-CH"/>
        </a:p>
      </dgm:t>
    </dgm:pt>
    <dgm:pt modelId="{1015263E-EEE6-4E78-BFE7-5D8A1CF2ACAC}" type="sibTrans" cxnId="{27AF56D5-D1E1-43BB-B4DF-FF2CCFE4AE29}">
      <dgm:prSet/>
      <dgm:spPr/>
      <dgm:t>
        <a:bodyPr/>
        <a:lstStyle/>
        <a:p>
          <a:endParaRPr lang="fr-CH"/>
        </a:p>
      </dgm:t>
    </dgm:pt>
    <dgm:pt modelId="{A88BECAE-C345-4DEA-A2E4-B9F0ADCE5DAD}">
      <dgm:prSet custT="1"/>
      <dgm:spPr/>
      <dgm:t>
        <a:bodyPr/>
        <a:lstStyle/>
        <a:p>
          <a:pPr rtl="0"/>
          <a:r>
            <a:rPr lang="en-CA" sz="1700" b="1" i="1" dirty="0">
              <a:solidFill>
                <a:schemeClr val="accent6"/>
              </a:solidFill>
            </a:rPr>
            <a:t>Description of each safeguard in accordance with national circumstances</a:t>
          </a:r>
          <a:endParaRPr lang="en-US" sz="1700" b="1" i="1" u="none" strike="noStrike" cap="none" baseline="0" dirty="0">
            <a:solidFill>
              <a:schemeClr val="accent6"/>
            </a:solidFill>
            <a:latin typeface="+mn-lt"/>
            <a:ea typeface="Calibri"/>
            <a:cs typeface="Calibri"/>
            <a:sym typeface="Calibri"/>
          </a:endParaRPr>
        </a:p>
      </dgm:t>
    </dgm:pt>
    <dgm:pt modelId="{4D73B20E-737C-4E64-8484-D90781D290C9}" type="parTrans" cxnId="{069AD8ED-FD6D-4AB6-822E-F2628CF258C5}">
      <dgm:prSet/>
      <dgm:spPr/>
      <dgm:t>
        <a:bodyPr/>
        <a:lstStyle/>
        <a:p>
          <a:endParaRPr lang="fr-CH"/>
        </a:p>
      </dgm:t>
    </dgm:pt>
    <dgm:pt modelId="{39519CA8-3AF4-4807-8264-4075FDD8E32E}" type="sibTrans" cxnId="{069AD8ED-FD6D-4AB6-822E-F2628CF258C5}">
      <dgm:prSet/>
      <dgm:spPr/>
      <dgm:t>
        <a:bodyPr/>
        <a:lstStyle/>
        <a:p>
          <a:endParaRPr lang="fr-CH"/>
        </a:p>
      </dgm:t>
    </dgm:pt>
    <dgm:pt modelId="{DD130416-F69A-48C2-BE54-574E65710456}">
      <dgm:prSet custT="1"/>
      <dgm:spPr/>
      <dgm:t>
        <a:bodyPr/>
        <a:lstStyle/>
        <a:p>
          <a:pPr rtl="0"/>
          <a:r>
            <a:rPr lang="en-CA" sz="1700" b="1" i="1" dirty="0">
              <a:solidFill>
                <a:schemeClr val="accent6"/>
              </a:solidFill>
            </a:rPr>
            <a:t>Description of existing systems and processes relevant to addressing and respecting safeguards </a:t>
          </a:r>
          <a:endParaRPr lang="en-US" sz="1700" b="1" i="1" u="none" strike="noStrike" cap="none" baseline="0" dirty="0">
            <a:solidFill>
              <a:schemeClr val="accent6"/>
            </a:solidFill>
            <a:latin typeface="+mn-lt"/>
            <a:ea typeface="Calibri"/>
            <a:cs typeface="Calibri"/>
            <a:sym typeface="Calibri"/>
          </a:endParaRPr>
        </a:p>
      </dgm:t>
    </dgm:pt>
    <dgm:pt modelId="{229E61F1-ABE8-46D3-9A2A-1B5BF0E94A36}" type="parTrans" cxnId="{D3C2DDDA-B747-4319-9AF8-841084EE5B68}">
      <dgm:prSet/>
      <dgm:spPr/>
      <dgm:t>
        <a:bodyPr/>
        <a:lstStyle/>
        <a:p>
          <a:endParaRPr lang="fr-CH"/>
        </a:p>
      </dgm:t>
    </dgm:pt>
    <dgm:pt modelId="{136FB7BD-8DC9-4632-A4B6-DA016BA7020A}" type="sibTrans" cxnId="{D3C2DDDA-B747-4319-9AF8-841084EE5B68}">
      <dgm:prSet/>
      <dgm:spPr/>
      <dgm:t>
        <a:bodyPr/>
        <a:lstStyle/>
        <a:p>
          <a:endParaRPr lang="fr-CH"/>
        </a:p>
      </dgm:t>
    </dgm:pt>
    <dgm:pt modelId="{13ECDB7B-D1D6-4C6C-BDC2-2AA1DD638DA7}">
      <dgm:prSet custT="1"/>
      <dgm:spPr/>
      <dgm:t>
        <a:bodyPr/>
        <a:lstStyle/>
        <a:p>
          <a:pPr rtl="0"/>
          <a:r>
            <a:rPr lang="en-CA" sz="1700" b="1" i="1" dirty="0">
              <a:solidFill>
                <a:schemeClr val="accent6"/>
              </a:solidFill>
            </a:rPr>
            <a:t>Information on how each of the safeguards has been addressed and respected </a:t>
          </a:r>
          <a:endParaRPr lang="en-US" sz="1700" b="1" i="1" u="none" strike="noStrike" cap="none" baseline="0" dirty="0">
            <a:solidFill>
              <a:schemeClr val="accent6"/>
            </a:solidFill>
            <a:latin typeface="+mn-lt"/>
            <a:ea typeface="Calibri"/>
            <a:cs typeface="Calibri"/>
            <a:sym typeface="Calibri"/>
          </a:endParaRPr>
        </a:p>
      </dgm:t>
    </dgm:pt>
    <dgm:pt modelId="{CC340991-0D9E-4BA5-BC13-9127BC54CDF5}" type="parTrans" cxnId="{9F195D5F-F7F1-4A94-BCCE-33C6FA8C9850}">
      <dgm:prSet/>
      <dgm:spPr/>
      <dgm:t>
        <a:bodyPr/>
        <a:lstStyle/>
        <a:p>
          <a:endParaRPr lang="fr-CH"/>
        </a:p>
      </dgm:t>
    </dgm:pt>
    <dgm:pt modelId="{489926C3-F2DD-433E-B42B-8F6CED165596}" type="sibTrans" cxnId="{9F195D5F-F7F1-4A94-BCCE-33C6FA8C9850}">
      <dgm:prSet/>
      <dgm:spPr/>
      <dgm:t>
        <a:bodyPr/>
        <a:lstStyle/>
        <a:p>
          <a:endParaRPr lang="fr-CH"/>
        </a:p>
      </dgm:t>
    </dgm:pt>
    <dgm:pt modelId="{1C00450A-77D4-4DA8-8CD3-F32A829514B2}">
      <dgm:prSet custT="1"/>
      <dgm:spPr/>
      <dgm:t>
        <a:bodyPr/>
        <a:lstStyle/>
        <a:p>
          <a:pPr rtl="0"/>
          <a:r>
            <a:rPr lang="en-CA" sz="1700" b="1" i="1" dirty="0">
              <a:solidFill>
                <a:srgbClr val="00B050"/>
              </a:solidFill>
            </a:rPr>
            <a:t>Any other relevant information </a:t>
          </a:r>
          <a:endParaRPr lang="en-US" sz="1700" b="1" i="1" u="none" strike="noStrike" cap="none" baseline="0" dirty="0">
            <a:solidFill>
              <a:srgbClr val="00B050"/>
            </a:solidFill>
            <a:latin typeface="+mn-lt"/>
            <a:ea typeface="Calibri"/>
            <a:cs typeface="Calibri"/>
            <a:sym typeface="Calibri"/>
          </a:endParaRPr>
        </a:p>
      </dgm:t>
    </dgm:pt>
    <dgm:pt modelId="{FFF11CFC-68A8-4AF2-B6CF-DE9000ECFE25}" type="parTrans" cxnId="{1F685509-5237-44B1-A273-F1C03CFCE16F}">
      <dgm:prSet/>
      <dgm:spPr/>
      <dgm:t>
        <a:bodyPr/>
        <a:lstStyle/>
        <a:p>
          <a:endParaRPr lang="fr-CH"/>
        </a:p>
      </dgm:t>
    </dgm:pt>
    <dgm:pt modelId="{78554436-C90A-41CF-85DA-04155FB44F13}" type="sibTrans" cxnId="{1F685509-5237-44B1-A273-F1C03CFCE16F}">
      <dgm:prSet/>
      <dgm:spPr/>
      <dgm:t>
        <a:bodyPr/>
        <a:lstStyle/>
        <a:p>
          <a:endParaRPr lang="fr-CH"/>
        </a:p>
      </dgm:t>
    </dgm:pt>
    <dgm:pt modelId="{9B84E8B0-9F3F-4C9D-AC4F-C46C059910F6}">
      <dgm:prSet phldrT="[Text]" custT="1"/>
      <dgm:spPr/>
      <dgm:t>
        <a:bodyPr/>
        <a:lstStyle/>
        <a:p>
          <a:r>
            <a:rPr lang="en-CA" sz="1700" b="1" i="1" dirty="0">
              <a:solidFill>
                <a:srgbClr val="FF0000"/>
              </a:solidFill>
            </a:rPr>
            <a:t>Information on which REDD+ activities are included in the summary of information</a:t>
          </a:r>
          <a:endParaRPr lang="fr-CH" sz="1700" b="1" i="1" dirty="0">
            <a:solidFill>
              <a:srgbClr val="FF0000"/>
            </a:solidFill>
            <a:latin typeface="+mn-lt"/>
          </a:endParaRPr>
        </a:p>
      </dgm:t>
    </dgm:pt>
    <dgm:pt modelId="{1012FC4C-29D0-4AC2-B08B-CFEF4A1637BF}" type="parTrans" cxnId="{8E253631-72C3-466D-8E10-D0647D403EFC}">
      <dgm:prSet/>
      <dgm:spPr/>
      <dgm:t>
        <a:bodyPr/>
        <a:lstStyle/>
        <a:p>
          <a:endParaRPr lang="fr-CH"/>
        </a:p>
      </dgm:t>
    </dgm:pt>
    <dgm:pt modelId="{1F526604-D9FB-4473-B540-BA5D04E2349F}" type="sibTrans" cxnId="{8E253631-72C3-466D-8E10-D0647D403EFC}">
      <dgm:prSet/>
      <dgm:spPr/>
      <dgm:t>
        <a:bodyPr/>
        <a:lstStyle/>
        <a:p>
          <a:endParaRPr lang="fr-CH"/>
        </a:p>
      </dgm:t>
    </dgm:pt>
    <dgm:pt modelId="{1B3241FB-7E30-4CFF-8501-4F4ECAD2491E}">
      <dgm:prSet custT="1"/>
      <dgm:spPr/>
      <dgm:t>
        <a:bodyPr/>
        <a:lstStyle/>
        <a:p>
          <a:pPr rtl="0"/>
          <a:r>
            <a:rPr lang="en-CA" sz="1700" b="1" i="1" dirty="0">
              <a:solidFill>
                <a:srgbClr val="00B050"/>
              </a:solidFill>
            </a:rPr>
            <a:t>Improving information taking into account a stepwise approach </a:t>
          </a:r>
          <a:endParaRPr lang="en-US" sz="1700" b="1" i="1" u="none" strike="noStrike" cap="none" baseline="0" dirty="0">
            <a:solidFill>
              <a:srgbClr val="00B050"/>
            </a:solidFill>
            <a:latin typeface="+mn-lt"/>
            <a:ea typeface="Calibri"/>
            <a:cs typeface="Calibri"/>
            <a:sym typeface="Calibri"/>
          </a:endParaRPr>
        </a:p>
      </dgm:t>
    </dgm:pt>
    <dgm:pt modelId="{4DC4FBF9-D6BD-406A-96E0-7490766C191C}" type="parTrans" cxnId="{6D16DCE7-1973-4684-8ACF-CBC6ADF6FF5E}">
      <dgm:prSet/>
      <dgm:spPr/>
      <dgm:t>
        <a:bodyPr/>
        <a:lstStyle/>
        <a:p>
          <a:endParaRPr lang="fr-CH"/>
        </a:p>
      </dgm:t>
    </dgm:pt>
    <dgm:pt modelId="{7BF4FD82-317D-4F7B-9DDD-2D18269B755A}" type="sibTrans" cxnId="{6D16DCE7-1973-4684-8ACF-CBC6ADF6FF5E}">
      <dgm:prSet/>
      <dgm:spPr/>
      <dgm:t>
        <a:bodyPr/>
        <a:lstStyle/>
        <a:p>
          <a:endParaRPr lang="fr-CH"/>
        </a:p>
      </dgm:t>
    </dgm:pt>
    <dgm:pt modelId="{6F3554A3-2913-4134-A2A3-5CE0BD3FEB7E}" type="pres">
      <dgm:prSet presAssocID="{925332C7-F4A0-4EBA-96D8-E5B03F59B273}" presName="Name0" presStyleCnt="0">
        <dgm:presLayoutVars>
          <dgm:chMax val="7"/>
          <dgm:chPref val="7"/>
          <dgm:dir/>
        </dgm:presLayoutVars>
      </dgm:prSet>
      <dgm:spPr/>
    </dgm:pt>
    <dgm:pt modelId="{A11376F7-0C49-46F9-90BD-FAE335866571}" type="pres">
      <dgm:prSet presAssocID="{925332C7-F4A0-4EBA-96D8-E5B03F59B273}" presName="Name1" presStyleCnt="0"/>
      <dgm:spPr/>
    </dgm:pt>
    <dgm:pt modelId="{12E6B389-4578-457E-88CC-B73098BA01B2}" type="pres">
      <dgm:prSet presAssocID="{925332C7-F4A0-4EBA-96D8-E5B03F59B273}" presName="cycle" presStyleCnt="0"/>
      <dgm:spPr/>
    </dgm:pt>
    <dgm:pt modelId="{F8AA4E41-4ADF-40A7-81E9-0DC4FDA82017}" type="pres">
      <dgm:prSet presAssocID="{925332C7-F4A0-4EBA-96D8-E5B03F59B273}" presName="srcNode" presStyleLbl="node1" presStyleIdx="0" presStyleCnt="7"/>
      <dgm:spPr/>
    </dgm:pt>
    <dgm:pt modelId="{42057C86-E46B-4853-98D9-799E0DF40734}" type="pres">
      <dgm:prSet presAssocID="{925332C7-F4A0-4EBA-96D8-E5B03F59B273}" presName="conn" presStyleLbl="parChTrans1D2" presStyleIdx="0" presStyleCnt="1"/>
      <dgm:spPr/>
    </dgm:pt>
    <dgm:pt modelId="{56938307-AA5F-4C89-A573-B8E522B4D237}" type="pres">
      <dgm:prSet presAssocID="{925332C7-F4A0-4EBA-96D8-E5B03F59B273}" presName="extraNode" presStyleLbl="node1" presStyleIdx="0" presStyleCnt="7"/>
      <dgm:spPr/>
    </dgm:pt>
    <dgm:pt modelId="{55B5C8D7-8117-46BD-BBA4-29FBFC8706E8}" type="pres">
      <dgm:prSet presAssocID="{925332C7-F4A0-4EBA-96D8-E5B03F59B273}" presName="dstNode" presStyleLbl="node1" presStyleIdx="0" presStyleCnt="7"/>
      <dgm:spPr/>
    </dgm:pt>
    <dgm:pt modelId="{ACBC4B66-62E6-4678-A145-F455653F4BC7}" type="pres">
      <dgm:prSet presAssocID="{9B84E8B0-9F3F-4C9D-AC4F-C46C059910F6}" presName="text_1" presStyleLbl="node1" presStyleIdx="0" presStyleCnt="7" custLinFactNeighborX="-268">
        <dgm:presLayoutVars>
          <dgm:bulletEnabled val="1"/>
        </dgm:presLayoutVars>
      </dgm:prSet>
      <dgm:spPr/>
    </dgm:pt>
    <dgm:pt modelId="{086C1741-191C-4710-897C-12964DAEF30C}" type="pres">
      <dgm:prSet presAssocID="{9B84E8B0-9F3F-4C9D-AC4F-C46C059910F6}" presName="accent_1" presStyleCnt="0"/>
      <dgm:spPr/>
    </dgm:pt>
    <dgm:pt modelId="{76494143-9028-40A9-AC49-508DC975D176}" type="pres">
      <dgm:prSet presAssocID="{9B84E8B0-9F3F-4C9D-AC4F-C46C059910F6}" presName="accentRepeatNode" presStyleLbl="solidFgAcc1" presStyleIdx="0" presStyleCnt="7"/>
      <dgm:spPr/>
    </dgm:pt>
    <dgm:pt modelId="{3996B10A-446E-4003-8520-F96AB25618D3}" type="pres">
      <dgm:prSet presAssocID="{80370C03-B5E0-43BF-BE65-877B19012339}" presName="text_2" presStyleLbl="node1" presStyleIdx="1" presStyleCnt="7">
        <dgm:presLayoutVars>
          <dgm:bulletEnabled val="1"/>
        </dgm:presLayoutVars>
      </dgm:prSet>
      <dgm:spPr/>
    </dgm:pt>
    <dgm:pt modelId="{9EFD35A7-30DE-448B-9C58-4ADF383F49DD}" type="pres">
      <dgm:prSet presAssocID="{80370C03-B5E0-43BF-BE65-877B19012339}" presName="accent_2" presStyleCnt="0"/>
      <dgm:spPr/>
    </dgm:pt>
    <dgm:pt modelId="{F4A399DF-769C-42EE-9E34-29305757C9CA}" type="pres">
      <dgm:prSet presAssocID="{80370C03-B5E0-43BF-BE65-877B19012339}" presName="accentRepeatNode" presStyleLbl="solidFgAcc1" presStyleIdx="1" presStyleCnt="7"/>
      <dgm:spPr/>
    </dgm:pt>
    <dgm:pt modelId="{15B31FEE-E831-4350-AD18-3E1D851D3520}" type="pres">
      <dgm:prSet presAssocID="{A88BECAE-C345-4DEA-A2E4-B9F0ADCE5DAD}" presName="text_3" presStyleLbl="node1" presStyleIdx="2" presStyleCnt="7">
        <dgm:presLayoutVars>
          <dgm:bulletEnabled val="1"/>
        </dgm:presLayoutVars>
      </dgm:prSet>
      <dgm:spPr/>
    </dgm:pt>
    <dgm:pt modelId="{3F3C0BB6-5832-4FD3-9B37-1E404B419113}" type="pres">
      <dgm:prSet presAssocID="{A88BECAE-C345-4DEA-A2E4-B9F0ADCE5DAD}" presName="accent_3" presStyleCnt="0"/>
      <dgm:spPr/>
    </dgm:pt>
    <dgm:pt modelId="{B5AE8B20-FC43-40B0-9F2A-4071500FCFFC}" type="pres">
      <dgm:prSet presAssocID="{A88BECAE-C345-4DEA-A2E4-B9F0ADCE5DAD}" presName="accentRepeatNode" presStyleLbl="solidFgAcc1" presStyleIdx="2" presStyleCnt="7"/>
      <dgm:spPr/>
    </dgm:pt>
    <dgm:pt modelId="{6F031C0B-B2F7-48E1-A28B-24294047FADE}" type="pres">
      <dgm:prSet presAssocID="{DD130416-F69A-48C2-BE54-574E65710456}" presName="text_4" presStyleLbl="node1" presStyleIdx="3" presStyleCnt="7">
        <dgm:presLayoutVars>
          <dgm:bulletEnabled val="1"/>
        </dgm:presLayoutVars>
      </dgm:prSet>
      <dgm:spPr/>
    </dgm:pt>
    <dgm:pt modelId="{308D9BCF-0559-4E94-B0DB-400BE4246DBC}" type="pres">
      <dgm:prSet presAssocID="{DD130416-F69A-48C2-BE54-574E65710456}" presName="accent_4" presStyleCnt="0"/>
      <dgm:spPr/>
    </dgm:pt>
    <dgm:pt modelId="{D2E35FE0-94D2-4AFE-8AB5-7B677E7F920C}" type="pres">
      <dgm:prSet presAssocID="{DD130416-F69A-48C2-BE54-574E65710456}" presName="accentRepeatNode" presStyleLbl="solidFgAcc1" presStyleIdx="3" presStyleCnt="7"/>
      <dgm:spPr/>
    </dgm:pt>
    <dgm:pt modelId="{0BB1368C-7840-44AF-861A-C5F405A2DBBD}" type="pres">
      <dgm:prSet presAssocID="{13ECDB7B-D1D6-4C6C-BDC2-2AA1DD638DA7}" presName="text_5" presStyleLbl="node1" presStyleIdx="4" presStyleCnt="7">
        <dgm:presLayoutVars>
          <dgm:bulletEnabled val="1"/>
        </dgm:presLayoutVars>
      </dgm:prSet>
      <dgm:spPr/>
    </dgm:pt>
    <dgm:pt modelId="{82132388-877A-42E6-BBBA-510B40B75749}" type="pres">
      <dgm:prSet presAssocID="{13ECDB7B-D1D6-4C6C-BDC2-2AA1DD638DA7}" presName="accent_5" presStyleCnt="0"/>
      <dgm:spPr/>
    </dgm:pt>
    <dgm:pt modelId="{E65FFDF4-6AE2-4923-9536-954EF58A76FF}" type="pres">
      <dgm:prSet presAssocID="{13ECDB7B-D1D6-4C6C-BDC2-2AA1DD638DA7}" presName="accentRepeatNode" presStyleLbl="solidFgAcc1" presStyleIdx="4" presStyleCnt="7"/>
      <dgm:spPr/>
    </dgm:pt>
    <dgm:pt modelId="{2D74BC1D-6D76-490B-9451-5F2ECD20064E}" type="pres">
      <dgm:prSet presAssocID="{1C00450A-77D4-4DA8-8CD3-F32A829514B2}" presName="text_6" presStyleLbl="node1" presStyleIdx="5" presStyleCnt="7">
        <dgm:presLayoutVars>
          <dgm:bulletEnabled val="1"/>
        </dgm:presLayoutVars>
      </dgm:prSet>
      <dgm:spPr/>
    </dgm:pt>
    <dgm:pt modelId="{BFF464CD-2E7B-4163-83B3-3B2C9E6529F7}" type="pres">
      <dgm:prSet presAssocID="{1C00450A-77D4-4DA8-8CD3-F32A829514B2}" presName="accent_6" presStyleCnt="0"/>
      <dgm:spPr/>
    </dgm:pt>
    <dgm:pt modelId="{5877658E-ED6B-4949-ADF8-315E91F8CF3A}" type="pres">
      <dgm:prSet presAssocID="{1C00450A-77D4-4DA8-8CD3-F32A829514B2}" presName="accentRepeatNode" presStyleLbl="solidFgAcc1" presStyleIdx="5" presStyleCnt="7"/>
      <dgm:spPr/>
    </dgm:pt>
    <dgm:pt modelId="{ED79527D-AF24-47C7-923A-017F5FBE4E7A}" type="pres">
      <dgm:prSet presAssocID="{1B3241FB-7E30-4CFF-8501-4F4ECAD2491E}" presName="text_7" presStyleLbl="node1" presStyleIdx="6" presStyleCnt="7">
        <dgm:presLayoutVars>
          <dgm:bulletEnabled val="1"/>
        </dgm:presLayoutVars>
      </dgm:prSet>
      <dgm:spPr/>
    </dgm:pt>
    <dgm:pt modelId="{0D4E251B-B839-4DAF-9C66-F7D79D143D5E}" type="pres">
      <dgm:prSet presAssocID="{1B3241FB-7E30-4CFF-8501-4F4ECAD2491E}" presName="accent_7" presStyleCnt="0"/>
      <dgm:spPr/>
    </dgm:pt>
    <dgm:pt modelId="{E9B69653-C1B3-4190-9F83-E0546400353D}" type="pres">
      <dgm:prSet presAssocID="{1B3241FB-7E30-4CFF-8501-4F4ECAD2491E}" presName="accentRepeatNode" presStyleLbl="solidFgAcc1" presStyleIdx="6" presStyleCnt="7"/>
      <dgm:spPr/>
    </dgm:pt>
  </dgm:ptLst>
  <dgm:cxnLst>
    <dgm:cxn modelId="{1F685509-5237-44B1-A273-F1C03CFCE16F}" srcId="{925332C7-F4A0-4EBA-96D8-E5B03F59B273}" destId="{1C00450A-77D4-4DA8-8CD3-F32A829514B2}" srcOrd="5" destOrd="0" parTransId="{FFF11CFC-68A8-4AF2-B6CF-DE9000ECFE25}" sibTransId="{78554436-C90A-41CF-85DA-04155FB44F13}"/>
    <dgm:cxn modelId="{1F0F3E0A-17A8-4790-9F1F-7C1D461811BF}" type="presOf" srcId="{1F526604-D9FB-4473-B540-BA5D04E2349F}" destId="{42057C86-E46B-4853-98D9-799E0DF40734}" srcOrd="0" destOrd="0" presId="urn:microsoft.com/office/officeart/2008/layout/VerticalCurvedList"/>
    <dgm:cxn modelId="{E373902E-0A20-4059-869B-45D00057BAB3}" type="presOf" srcId="{80370C03-B5E0-43BF-BE65-877B19012339}" destId="{3996B10A-446E-4003-8520-F96AB25618D3}" srcOrd="0" destOrd="0" presId="urn:microsoft.com/office/officeart/2008/layout/VerticalCurvedList"/>
    <dgm:cxn modelId="{8E253631-72C3-466D-8E10-D0647D403EFC}" srcId="{925332C7-F4A0-4EBA-96D8-E5B03F59B273}" destId="{9B84E8B0-9F3F-4C9D-AC4F-C46C059910F6}" srcOrd="0" destOrd="0" parTransId="{1012FC4C-29D0-4AC2-B08B-CFEF4A1637BF}" sibTransId="{1F526604-D9FB-4473-B540-BA5D04E2349F}"/>
    <dgm:cxn modelId="{81AD8138-42E9-41BA-811A-A3C1C8AFA34F}" type="presOf" srcId="{DD130416-F69A-48C2-BE54-574E65710456}" destId="{6F031C0B-B2F7-48E1-A28B-24294047FADE}" srcOrd="0" destOrd="0" presId="urn:microsoft.com/office/officeart/2008/layout/VerticalCurvedList"/>
    <dgm:cxn modelId="{24B3103E-9F75-47DD-A72C-052E7D719B50}" type="presOf" srcId="{925332C7-F4A0-4EBA-96D8-E5B03F59B273}" destId="{6F3554A3-2913-4134-A2A3-5CE0BD3FEB7E}" srcOrd="0" destOrd="0" presId="urn:microsoft.com/office/officeart/2008/layout/VerticalCurvedList"/>
    <dgm:cxn modelId="{9F195D5F-F7F1-4A94-BCCE-33C6FA8C9850}" srcId="{925332C7-F4A0-4EBA-96D8-E5B03F59B273}" destId="{13ECDB7B-D1D6-4C6C-BDC2-2AA1DD638DA7}" srcOrd="4" destOrd="0" parTransId="{CC340991-0D9E-4BA5-BC13-9127BC54CDF5}" sibTransId="{489926C3-F2DD-433E-B42B-8F6CED165596}"/>
    <dgm:cxn modelId="{053C5B68-65EF-4F7C-99E0-E9288EA701B0}" type="presOf" srcId="{1B3241FB-7E30-4CFF-8501-4F4ECAD2491E}" destId="{ED79527D-AF24-47C7-923A-017F5FBE4E7A}" srcOrd="0" destOrd="0" presId="urn:microsoft.com/office/officeart/2008/layout/VerticalCurvedList"/>
    <dgm:cxn modelId="{F95A0853-472C-474E-BAAF-CA49013F351F}" type="presOf" srcId="{A88BECAE-C345-4DEA-A2E4-B9F0ADCE5DAD}" destId="{15B31FEE-E831-4350-AD18-3E1D851D3520}" srcOrd="0" destOrd="0" presId="urn:microsoft.com/office/officeart/2008/layout/VerticalCurvedList"/>
    <dgm:cxn modelId="{B129FD78-2479-4A0E-9228-8799CDE6B3E8}" type="presOf" srcId="{13ECDB7B-D1D6-4C6C-BDC2-2AA1DD638DA7}" destId="{0BB1368C-7840-44AF-861A-C5F405A2DBBD}" srcOrd="0" destOrd="0" presId="urn:microsoft.com/office/officeart/2008/layout/VerticalCurvedList"/>
    <dgm:cxn modelId="{AF82AD87-ECCC-405F-B478-BF00E49052DA}" type="presOf" srcId="{9B84E8B0-9F3F-4C9D-AC4F-C46C059910F6}" destId="{ACBC4B66-62E6-4678-A145-F455653F4BC7}" srcOrd="0" destOrd="0" presId="urn:microsoft.com/office/officeart/2008/layout/VerticalCurvedList"/>
    <dgm:cxn modelId="{27AF56D5-D1E1-43BB-B4DF-FF2CCFE4AE29}" srcId="{925332C7-F4A0-4EBA-96D8-E5B03F59B273}" destId="{80370C03-B5E0-43BF-BE65-877B19012339}" srcOrd="1" destOrd="0" parTransId="{8B4EE948-706C-43A3-9527-85E61AA133CA}" sibTransId="{1015263E-EEE6-4E78-BFE7-5D8A1CF2ACAC}"/>
    <dgm:cxn modelId="{D3C2DDDA-B747-4319-9AF8-841084EE5B68}" srcId="{925332C7-F4A0-4EBA-96D8-E5B03F59B273}" destId="{DD130416-F69A-48C2-BE54-574E65710456}" srcOrd="3" destOrd="0" parTransId="{229E61F1-ABE8-46D3-9A2A-1B5BF0E94A36}" sibTransId="{136FB7BD-8DC9-4632-A4B6-DA016BA7020A}"/>
    <dgm:cxn modelId="{4F8139E1-7197-4873-BBCB-363C40CB0C75}" type="presOf" srcId="{1C00450A-77D4-4DA8-8CD3-F32A829514B2}" destId="{2D74BC1D-6D76-490B-9451-5F2ECD20064E}" srcOrd="0" destOrd="0" presId="urn:microsoft.com/office/officeart/2008/layout/VerticalCurvedList"/>
    <dgm:cxn modelId="{6D16DCE7-1973-4684-8ACF-CBC6ADF6FF5E}" srcId="{925332C7-F4A0-4EBA-96D8-E5B03F59B273}" destId="{1B3241FB-7E30-4CFF-8501-4F4ECAD2491E}" srcOrd="6" destOrd="0" parTransId="{4DC4FBF9-D6BD-406A-96E0-7490766C191C}" sibTransId="{7BF4FD82-317D-4F7B-9DDD-2D18269B755A}"/>
    <dgm:cxn modelId="{069AD8ED-FD6D-4AB6-822E-F2628CF258C5}" srcId="{925332C7-F4A0-4EBA-96D8-E5B03F59B273}" destId="{A88BECAE-C345-4DEA-A2E4-B9F0ADCE5DAD}" srcOrd="2" destOrd="0" parTransId="{4D73B20E-737C-4E64-8484-D90781D290C9}" sibTransId="{39519CA8-3AF4-4807-8264-4075FDD8E32E}"/>
    <dgm:cxn modelId="{3612D89A-7766-4610-9BA6-BA21D3FE1F1C}" type="presParOf" srcId="{6F3554A3-2913-4134-A2A3-5CE0BD3FEB7E}" destId="{A11376F7-0C49-46F9-90BD-FAE335866571}" srcOrd="0" destOrd="0" presId="urn:microsoft.com/office/officeart/2008/layout/VerticalCurvedList"/>
    <dgm:cxn modelId="{D7BB0402-EF62-4380-9E86-522A3278211E}" type="presParOf" srcId="{A11376F7-0C49-46F9-90BD-FAE335866571}" destId="{12E6B389-4578-457E-88CC-B73098BA01B2}" srcOrd="0" destOrd="0" presId="urn:microsoft.com/office/officeart/2008/layout/VerticalCurvedList"/>
    <dgm:cxn modelId="{A209F2C0-597D-4932-B240-9CCFB0322E98}" type="presParOf" srcId="{12E6B389-4578-457E-88CC-B73098BA01B2}" destId="{F8AA4E41-4ADF-40A7-81E9-0DC4FDA82017}" srcOrd="0" destOrd="0" presId="urn:microsoft.com/office/officeart/2008/layout/VerticalCurvedList"/>
    <dgm:cxn modelId="{8DDA4CF7-8C6F-4E9D-B8BF-62C278E87FBC}" type="presParOf" srcId="{12E6B389-4578-457E-88CC-B73098BA01B2}" destId="{42057C86-E46B-4853-98D9-799E0DF40734}" srcOrd="1" destOrd="0" presId="urn:microsoft.com/office/officeart/2008/layout/VerticalCurvedList"/>
    <dgm:cxn modelId="{E73F9FEC-1078-4B4A-9784-A12C18737F0F}" type="presParOf" srcId="{12E6B389-4578-457E-88CC-B73098BA01B2}" destId="{56938307-AA5F-4C89-A573-B8E522B4D237}" srcOrd="2" destOrd="0" presId="urn:microsoft.com/office/officeart/2008/layout/VerticalCurvedList"/>
    <dgm:cxn modelId="{618519C2-780B-4495-8593-774926D97EAC}" type="presParOf" srcId="{12E6B389-4578-457E-88CC-B73098BA01B2}" destId="{55B5C8D7-8117-46BD-BBA4-29FBFC8706E8}" srcOrd="3" destOrd="0" presId="urn:microsoft.com/office/officeart/2008/layout/VerticalCurvedList"/>
    <dgm:cxn modelId="{92D134D9-FDA0-4907-A17E-7FF17AAE295F}" type="presParOf" srcId="{A11376F7-0C49-46F9-90BD-FAE335866571}" destId="{ACBC4B66-62E6-4678-A145-F455653F4BC7}" srcOrd="1" destOrd="0" presId="urn:microsoft.com/office/officeart/2008/layout/VerticalCurvedList"/>
    <dgm:cxn modelId="{211B805B-4A80-4A22-9282-6DD72EEBD7F9}" type="presParOf" srcId="{A11376F7-0C49-46F9-90BD-FAE335866571}" destId="{086C1741-191C-4710-897C-12964DAEF30C}" srcOrd="2" destOrd="0" presId="urn:microsoft.com/office/officeart/2008/layout/VerticalCurvedList"/>
    <dgm:cxn modelId="{FE249A62-2181-461C-AE24-35484E7B8352}" type="presParOf" srcId="{086C1741-191C-4710-897C-12964DAEF30C}" destId="{76494143-9028-40A9-AC49-508DC975D176}" srcOrd="0" destOrd="0" presId="urn:microsoft.com/office/officeart/2008/layout/VerticalCurvedList"/>
    <dgm:cxn modelId="{2A460050-9DA1-41C2-9C69-07A9F4083728}" type="presParOf" srcId="{A11376F7-0C49-46F9-90BD-FAE335866571}" destId="{3996B10A-446E-4003-8520-F96AB25618D3}" srcOrd="3" destOrd="0" presId="urn:microsoft.com/office/officeart/2008/layout/VerticalCurvedList"/>
    <dgm:cxn modelId="{0A9D3B00-3E8A-40E5-B021-CDAC89C29C61}" type="presParOf" srcId="{A11376F7-0C49-46F9-90BD-FAE335866571}" destId="{9EFD35A7-30DE-448B-9C58-4ADF383F49DD}" srcOrd="4" destOrd="0" presId="urn:microsoft.com/office/officeart/2008/layout/VerticalCurvedList"/>
    <dgm:cxn modelId="{246950EE-1A7D-4389-8E3E-C004EFD68388}" type="presParOf" srcId="{9EFD35A7-30DE-448B-9C58-4ADF383F49DD}" destId="{F4A399DF-769C-42EE-9E34-29305757C9CA}" srcOrd="0" destOrd="0" presId="urn:microsoft.com/office/officeart/2008/layout/VerticalCurvedList"/>
    <dgm:cxn modelId="{93A1A595-573E-44AC-9785-A6663F66C054}" type="presParOf" srcId="{A11376F7-0C49-46F9-90BD-FAE335866571}" destId="{15B31FEE-E831-4350-AD18-3E1D851D3520}" srcOrd="5" destOrd="0" presId="urn:microsoft.com/office/officeart/2008/layout/VerticalCurvedList"/>
    <dgm:cxn modelId="{D59A6C98-28BF-4838-BA3B-31DF67489008}" type="presParOf" srcId="{A11376F7-0C49-46F9-90BD-FAE335866571}" destId="{3F3C0BB6-5832-4FD3-9B37-1E404B419113}" srcOrd="6" destOrd="0" presId="urn:microsoft.com/office/officeart/2008/layout/VerticalCurvedList"/>
    <dgm:cxn modelId="{A6A07C85-4CC5-4434-B35A-23E335EA77C4}" type="presParOf" srcId="{3F3C0BB6-5832-4FD3-9B37-1E404B419113}" destId="{B5AE8B20-FC43-40B0-9F2A-4071500FCFFC}" srcOrd="0" destOrd="0" presId="urn:microsoft.com/office/officeart/2008/layout/VerticalCurvedList"/>
    <dgm:cxn modelId="{84805690-DB33-4483-AFCD-03B2DA3782A3}" type="presParOf" srcId="{A11376F7-0C49-46F9-90BD-FAE335866571}" destId="{6F031C0B-B2F7-48E1-A28B-24294047FADE}" srcOrd="7" destOrd="0" presId="urn:microsoft.com/office/officeart/2008/layout/VerticalCurvedList"/>
    <dgm:cxn modelId="{7CD36A62-9AEF-4995-9F5B-026FF2457EA3}" type="presParOf" srcId="{A11376F7-0C49-46F9-90BD-FAE335866571}" destId="{308D9BCF-0559-4E94-B0DB-400BE4246DBC}" srcOrd="8" destOrd="0" presId="urn:microsoft.com/office/officeart/2008/layout/VerticalCurvedList"/>
    <dgm:cxn modelId="{048E16F2-BEB7-470E-A1AD-635679E6BEC7}" type="presParOf" srcId="{308D9BCF-0559-4E94-B0DB-400BE4246DBC}" destId="{D2E35FE0-94D2-4AFE-8AB5-7B677E7F920C}" srcOrd="0" destOrd="0" presId="urn:microsoft.com/office/officeart/2008/layout/VerticalCurvedList"/>
    <dgm:cxn modelId="{6B0BB104-8C25-4CCF-A2A6-670B83460C32}" type="presParOf" srcId="{A11376F7-0C49-46F9-90BD-FAE335866571}" destId="{0BB1368C-7840-44AF-861A-C5F405A2DBBD}" srcOrd="9" destOrd="0" presId="urn:microsoft.com/office/officeart/2008/layout/VerticalCurvedList"/>
    <dgm:cxn modelId="{65F3D7C9-F65D-42B7-90C7-75A5C34C2EA0}" type="presParOf" srcId="{A11376F7-0C49-46F9-90BD-FAE335866571}" destId="{82132388-877A-42E6-BBBA-510B40B75749}" srcOrd="10" destOrd="0" presId="urn:microsoft.com/office/officeart/2008/layout/VerticalCurvedList"/>
    <dgm:cxn modelId="{E16497A7-FA62-4DDF-B090-9B44A4ED5F2C}" type="presParOf" srcId="{82132388-877A-42E6-BBBA-510B40B75749}" destId="{E65FFDF4-6AE2-4923-9536-954EF58A76FF}" srcOrd="0" destOrd="0" presId="urn:microsoft.com/office/officeart/2008/layout/VerticalCurvedList"/>
    <dgm:cxn modelId="{BAFFEA0D-D2AC-4CC9-BBAB-FB61A870A791}" type="presParOf" srcId="{A11376F7-0C49-46F9-90BD-FAE335866571}" destId="{2D74BC1D-6D76-490B-9451-5F2ECD20064E}" srcOrd="11" destOrd="0" presId="urn:microsoft.com/office/officeart/2008/layout/VerticalCurvedList"/>
    <dgm:cxn modelId="{3754E566-045C-4300-9E0B-624523BEEF73}" type="presParOf" srcId="{A11376F7-0C49-46F9-90BD-FAE335866571}" destId="{BFF464CD-2E7B-4163-83B3-3B2C9E6529F7}" srcOrd="12" destOrd="0" presId="urn:microsoft.com/office/officeart/2008/layout/VerticalCurvedList"/>
    <dgm:cxn modelId="{24C8AF11-7D63-4105-B08D-7B58AFD04466}" type="presParOf" srcId="{BFF464CD-2E7B-4163-83B3-3B2C9E6529F7}" destId="{5877658E-ED6B-4949-ADF8-315E91F8CF3A}" srcOrd="0" destOrd="0" presId="urn:microsoft.com/office/officeart/2008/layout/VerticalCurvedList"/>
    <dgm:cxn modelId="{C2C867F8-670A-4262-A8B9-F0253515246E}" type="presParOf" srcId="{A11376F7-0C49-46F9-90BD-FAE335866571}" destId="{ED79527D-AF24-47C7-923A-017F5FBE4E7A}" srcOrd="13" destOrd="0" presId="urn:microsoft.com/office/officeart/2008/layout/VerticalCurvedList"/>
    <dgm:cxn modelId="{316F99C9-D9AF-4FBB-93E7-0E26A1FE0E76}" type="presParOf" srcId="{A11376F7-0C49-46F9-90BD-FAE335866571}" destId="{0D4E251B-B839-4DAF-9C66-F7D79D143D5E}" srcOrd="14" destOrd="0" presId="urn:microsoft.com/office/officeart/2008/layout/VerticalCurvedList"/>
    <dgm:cxn modelId="{F54B52E4-ECCF-467D-A7D9-85CC247EFA73}" type="presParOf" srcId="{0D4E251B-B839-4DAF-9C66-F7D79D143D5E}" destId="{E9B69653-C1B3-4190-9F83-E054640035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83051"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87287" y="320556"/>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i="1" u="none" strike="noStrike" kern="1200" cap="none" baseline="0" dirty="0">
              <a:latin typeface="Calibri"/>
              <a:ea typeface="Calibri"/>
              <a:cs typeface="Calibri"/>
              <a:sym typeface="Calibri"/>
            </a:rPr>
            <a:t>Be consistent with the guidance </a:t>
          </a:r>
          <a:r>
            <a:rPr lang="en-US" sz="1800" b="1" i="0" u="none" strike="noStrike" kern="1200" cap="none" baseline="0" dirty="0">
              <a:latin typeface="Calibri"/>
              <a:ea typeface="Calibri"/>
              <a:cs typeface="Calibri"/>
              <a:sym typeface="Calibri"/>
            </a:rPr>
            <a:t>[</a:t>
          </a:r>
          <a:r>
            <a:rPr lang="en-US" sz="1800" b="1" i="0" u="none" strike="noStrike" kern="1200" cap="none" baseline="0" dirty="0">
              <a:latin typeface="Calibri"/>
              <a:sym typeface="Calibri"/>
            </a:rPr>
            <a:t>for policy approaches and positive incentives on issues relating to REDD+]</a:t>
          </a:r>
          <a:endParaRPr lang="fr-CH" sz="1800" b="1" i="0" kern="1200" dirty="0">
            <a:latin typeface="+mn-lt"/>
          </a:endParaRPr>
        </a:p>
      </dsp:txBody>
      <dsp:txXfrm>
        <a:off x="487287" y="320556"/>
        <a:ext cx="6617070" cy="640869"/>
      </dsp:txXfrm>
    </dsp:sp>
    <dsp:sp modelId="{76494143-9028-40A9-AC49-508DC975D176}">
      <dsp:nvSpPr>
        <dsp:cNvPr id="0" name=""/>
        <dsp:cNvSpPr/>
      </dsp:nvSpPr>
      <dsp:spPr>
        <a:xfrm>
          <a:off x="86743" y="240447"/>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96B10A-446E-4003-8520-F96AB25618D3}">
      <dsp:nvSpPr>
        <dsp:cNvPr id="0" name=""/>
        <dsp:cNvSpPr/>
      </dsp:nvSpPr>
      <dsp:spPr>
        <a:xfrm>
          <a:off x="1014447" y="1197478"/>
          <a:ext cx="6089911" cy="80939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a:latin typeface="Calibri"/>
              <a:ea typeface="Calibri"/>
              <a:cs typeface="Calibri"/>
              <a:sym typeface="Calibri"/>
            </a:rPr>
            <a:t>Provide transparent and consistent information that is accessible by all relevant stakeholders and updated on a regular basis</a:t>
          </a:r>
        </a:p>
      </dsp:txBody>
      <dsp:txXfrm>
        <a:off x="1014447" y="1197478"/>
        <a:ext cx="6089911" cy="809393"/>
      </dsp:txXfrm>
    </dsp:sp>
    <dsp:sp modelId="{F4A399DF-769C-42EE-9E34-29305757C9CA}">
      <dsp:nvSpPr>
        <dsp:cNvPr id="0" name=""/>
        <dsp:cNvSpPr/>
      </dsp:nvSpPr>
      <dsp:spPr>
        <a:xfrm>
          <a:off x="613903" y="1201631"/>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5B31FEE-E831-4350-AD18-3E1D851D3520}">
      <dsp:nvSpPr>
        <dsp:cNvPr id="0" name=""/>
        <dsp:cNvSpPr/>
      </dsp:nvSpPr>
      <dsp:spPr>
        <a:xfrm>
          <a:off x="1255503" y="2242923"/>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a:latin typeface="Calibri"/>
              <a:ea typeface="Calibri"/>
              <a:cs typeface="Calibri"/>
              <a:sym typeface="Calibri"/>
            </a:rPr>
            <a:t>Be transparent and flexible to allow for improvements over time</a:t>
          </a:r>
        </a:p>
      </dsp:txBody>
      <dsp:txXfrm>
        <a:off x="1255503" y="2242923"/>
        <a:ext cx="5848854" cy="640869"/>
      </dsp:txXfrm>
    </dsp:sp>
    <dsp:sp modelId="{B5AE8B20-FC43-40B0-9F2A-4071500FCFFC}">
      <dsp:nvSpPr>
        <dsp:cNvPr id="0" name=""/>
        <dsp:cNvSpPr/>
      </dsp:nvSpPr>
      <dsp:spPr>
        <a:xfrm>
          <a:off x="854960" y="2162814"/>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031C0B-B2F7-48E1-A28B-24294047FADE}">
      <dsp:nvSpPr>
        <dsp:cNvPr id="0" name=""/>
        <dsp:cNvSpPr/>
      </dsp:nvSpPr>
      <dsp:spPr>
        <a:xfrm>
          <a:off x="1255503" y="3203497"/>
          <a:ext cx="5848854"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a:latin typeface="Calibri"/>
              <a:ea typeface="Calibri"/>
              <a:cs typeface="Calibri"/>
              <a:sym typeface="Calibri"/>
            </a:rPr>
            <a:t>Provide information on how all of the safeguards are being addressed and respected</a:t>
          </a:r>
          <a:endParaRPr lang="en-US" sz="1800" b="1" i="1" u="none" strike="noStrike" kern="1200" cap="none" baseline="0" dirty="0">
            <a:latin typeface="Calibri"/>
            <a:ea typeface="Calibri"/>
            <a:cs typeface="Calibri"/>
            <a:sym typeface="Calibri"/>
          </a:endParaRPr>
        </a:p>
      </dsp:txBody>
      <dsp:txXfrm>
        <a:off x="1255503" y="3203497"/>
        <a:ext cx="5848854" cy="640869"/>
      </dsp:txXfrm>
    </dsp:sp>
    <dsp:sp modelId="{D2E35FE0-94D2-4AFE-8AB5-7B677E7F920C}">
      <dsp:nvSpPr>
        <dsp:cNvPr id="0" name=""/>
        <dsp:cNvSpPr/>
      </dsp:nvSpPr>
      <dsp:spPr>
        <a:xfrm>
          <a:off x="854960" y="3123389"/>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B1368C-7840-44AF-861A-C5F405A2DBBD}">
      <dsp:nvSpPr>
        <dsp:cNvPr id="0" name=""/>
        <dsp:cNvSpPr/>
      </dsp:nvSpPr>
      <dsp:spPr>
        <a:xfrm>
          <a:off x="1014447" y="4164681"/>
          <a:ext cx="6089911"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a:latin typeface="Calibri"/>
              <a:ea typeface="Calibri"/>
              <a:cs typeface="Calibri"/>
              <a:sym typeface="Calibri"/>
            </a:rPr>
            <a:t>Be country-driven and implemented at the national level</a:t>
          </a:r>
          <a:endParaRPr lang="en-US" sz="1800" b="1" i="1" u="none" strike="noStrike" kern="1200" cap="none" baseline="0" dirty="0">
            <a:latin typeface="Calibri"/>
            <a:ea typeface="Calibri"/>
            <a:cs typeface="Calibri"/>
            <a:sym typeface="Calibri"/>
          </a:endParaRPr>
        </a:p>
      </dsp:txBody>
      <dsp:txXfrm>
        <a:off x="1014447" y="4164681"/>
        <a:ext cx="6089911" cy="640869"/>
      </dsp:txXfrm>
    </dsp:sp>
    <dsp:sp modelId="{E65FFDF4-6AE2-4923-9536-954EF58A76FF}">
      <dsp:nvSpPr>
        <dsp:cNvPr id="0" name=""/>
        <dsp:cNvSpPr/>
      </dsp:nvSpPr>
      <dsp:spPr>
        <a:xfrm>
          <a:off x="613903" y="4084572"/>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74BC1D-6D76-490B-9451-5F2ECD20064E}">
      <dsp:nvSpPr>
        <dsp:cNvPr id="0" name=""/>
        <dsp:cNvSpPr/>
      </dsp:nvSpPr>
      <dsp:spPr>
        <a:xfrm>
          <a:off x="487287" y="5125864"/>
          <a:ext cx="6617070" cy="6408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691"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i="1" u="none" strike="noStrike" kern="1200" cap="none" baseline="0" dirty="0">
              <a:latin typeface="Calibri"/>
              <a:ea typeface="Calibri"/>
              <a:cs typeface="Calibri"/>
              <a:sym typeface="Calibri"/>
            </a:rPr>
            <a:t>Build upon existing systems, as appropriate</a:t>
          </a:r>
        </a:p>
      </dsp:txBody>
      <dsp:txXfrm>
        <a:off x="487287" y="5125864"/>
        <a:ext cx="6617070" cy="640869"/>
      </dsp:txXfrm>
    </dsp:sp>
    <dsp:sp modelId="{5877658E-ED6B-4949-ADF8-315E91F8CF3A}">
      <dsp:nvSpPr>
        <dsp:cNvPr id="0" name=""/>
        <dsp:cNvSpPr/>
      </dsp:nvSpPr>
      <dsp:spPr>
        <a:xfrm>
          <a:off x="86743" y="5045755"/>
          <a:ext cx="801087" cy="80108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7C86-E46B-4853-98D9-799E0DF40734}">
      <dsp:nvSpPr>
        <dsp:cNvPr id="0" name=""/>
        <dsp:cNvSpPr/>
      </dsp:nvSpPr>
      <dsp:spPr>
        <a:xfrm>
          <a:off x="-6877573" y="-1052414"/>
          <a:ext cx="8192119" cy="8192119"/>
        </a:xfrm>
        <a:prstGeom prst="blockArc">
          <a:avLst>
            <a:gd name="adj1" fmla="val 18900000"/>
            <a:gd name="adj2" fmla="val 2700000"/>
            <a:gd name="adj3" fmla="val 264"/>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BC4B66-62E6-4678-A145-F455653F4BC7}">
      <dsp:nvSpPr>
        <dsp:cNvPr id="0" name=""/>
        <dsp:cNvSpPr/>
      </dsp:nvSpPr>
      <dsp:spPr>
        <a:xfrm>
          <a:off x="409113" y="276728"/>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a:lnSpc>
              <a:spcPct val="90000"/>
            </a:lnSpc>
            <a:spcBef>
              <a:spcPct val="0"/>
            </a:spcBef>
            <a:spcAft>
              <a:spcPct val="35000"/>
            </a:spcAft>
            <a:buNone/>
          </a:pPr>
          <a:r>
            <a:rPr lang="en-CA" sz="1700" b="1" i="1" kern="1200" dirty="0">
              <a:solidFill>
                <a:srgbClr val="FF0000"/>
              </a:solidFill>
            </a:rPr>
            <a:t>Information on which REDD+ activities are included in the summary of information</a:t>
          </a:r>
          <a:endParaRPr lang="fr-CH" sz="1700" b="1" i="1" kern="1200" dirty="0">
            <a:solidFill>
              <a:srgbClr val="FF0000"/>
            </a:solidFill>
            <a:latin typeface="+mn-lt"/>
          </a:endParaRPr>
        </a:p>
      </dsp:txBody>
      <dsp:txXfrm>
        <a:off x="409113" y="276728"/>
        <a:ext cx="6682813" cy="553213"/>
      </dsp:txXfrm>
    </dsp:sp>
    <dsp:sp modelId="{76494143-9028-40A9-AC49-508DC975D176}">
      <dsp:nvSpPr>
        <dsp:cNvPr id="0" name=""/>
        <dsp:cNvSpPr/>
      </dsp:nvSpPr>
      <dsp:spPr>
        <a:xfrm>
          <a:off x="81265" y="207576"/>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996B10A-446E-4003-8520-F96AB25618D3}">
      <dsp:nvSpPr>
        <dsp:cNvPr id="0" name=""/>
        <dsp:cNvSpPr/>
      </dsp:nvSpPr>
      <dsp:spPr>
        <a:xfrm>
          <a:off x="928007" y="1107034"/>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chemeClr val="accent6"/>
              </a:solidFill>
            </a:rPr>
            <a:t>Information on national circumstances relevant to addressing and respecting the safeguards </a:t>
          </a:r>
          <a:endParaRPr lang="en-US" sz="1700" b="1" i="1" u="none" strike="noStrike" kern="1200" cap="none" baseline="0" dirty="0">
            <a:solidFill>
              <a:schemeClr val="accent6"/>
            </a:solidFill>
            <a:latin typeface="+mn-lt"/>
            <a:ea typeface="Calibri"/>
            <a:cs typeface="Calibri"/>
            <a:sym typeface="Calibri"/>
          </a:endParaRPr>
        </a:p>
      </dsp:txBody>
      <dsp:txXfrm>
        <a:off x="928007" y="1107034"/>
        <a:ext cx="6181829" cy="553213"/>
      </dsp:txXfrm>
    </dsp:sp>
    <dsp:sp modelId="{F4A399DF-769C-42EE-9E34-29305757C9CA}">
      <dsp:nvSpPr>
        <dsp:cNvPr id="0" name=""/>
        <dsp:cNvSpPr/>
      </dsp:nvSpPr>
      <dsp:spPr>
        <a:xfrm>
          <a:off x="582249" y="103788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5B31FEE-E831-4350-AD18-3E1D851D3520}">
      <dsp:nvSpPr>
        <dsp:cNvPr id="0" name=""/>
        <dsp:cNvSpPr/>
      </dsp:nvSpPr>
      <dsp:spPr>
        <a:xfrm>
          <a:off x="1202544" y="1936732"/>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chemeClr val="accent6"/>
              </a:solidFill>
            </a:rPr>
            <a:t>Description of each safeguard in accordance with national circumstances</a:t>
          </a:r>
          <a:endParaRPr lang="en-US" sz="1700" b="1" i="1" u="none" strike="noStrike" kern="1200" cap="none" baseline="0" dirty="0">
            <a:solidFill>
              <a:schemeClr val="accent6"/>
            </a:solidFill>
            <a:latin typeface="+mn-lt"/>
            <a:ea typeface="Calibri"/>
            <a:cs typeface="Calibri"/>
            <a:sym typeface="Calibri"/>
          </a:endParaRPr>
        </a:p>
      </dsp:txBody>
      <dsp:txXfrm>
        <a:off x="1202544" y="1936732"/>
        <a:ext cx="5907292" cy="553213"/>
      </dsp:txXfrm>
    </dsp:sp>
    <dsp:sp modelId="{B5AE8B20-FC43-40B0-9F2A-4071500FCFFC}">
      <dsp:nvSpPr>
        <dsp:cNvPr id="0" name=""/>
        <dsp:cNvSpPr/>
      </dsp:nvSpPr>
      <dsp:spPr>
        <a:xfrm>
          <a:off x="856786" y="1867580"/>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F031C0B-B2F7-48E1-A28B-24294047FADE}">
      <dsp:nvSpPr>
        <dsp:cNvPr id="0" name=""/>
        <dsp:cNvSpPr/>
      </dsp:nvSpPr>
      <dsp:spPr>
        <a:xfrm>
          <a:off x="1290201" y="2767038"/>
          <a:ext cx="5819635"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chemeClr val="accent6"/>
              </a:solidFill>
            </a:rPr>
            <a:t>Description of existing systems and processes relevant to addressing and respecting safeguards </a:t>
          </a:r>
          <a:endParaRPr lang="en-US" sz="1700" b="1" i="1" u="none" strike="noStrike" kern="1200" cap="none" baseline="0" dirty="0">
            <a:solidFill>
              <a:schemeClr val="accent6"/>
            </a:solidFill>
            <a:latin typeface="+mn-lt"/>
            <a:ea typeface="Calibri"/>
            <a:cs typeface="Calibri"/>
            <a:sym typeface="Calibri"/>
          </a:endParaRPr>
        </a:p>
      </dsp:txBody>
      <dsp:txXfrm>
        <a:off x="1290201" y="2767038"/>
        <a:ext cx="5819635" cy="553213"/>
      </dsp:txXfrm>
    </dsp:sp>
    <dsp:sp modelId="{D2E35FE0-94D2-4AFE-8AB5-7B677E7F920C}">
      <dsp:nvSpPr>
        <dsp:cNvPr id="0" name=""/>
        <dsp:cNvSpPr/>
      </dsp:nvSpPr>
      <dsp:spPr>
        <a:xfrm>
          <a:off x="944443" y="2697887"/>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B1368C-7840-44AF-861A-C5F405A2DBBD}">
      <dsp:nvSpPr>
        <dsp:cNvPr id="0" name=""/>
        <dsp:cNvSpPr/>
      </dsp:nvSpPr>
      <dsp:spPr>
        <a:xfrm>
          <a:off x="1202544" y="3597345"/>
          <a:ext cx="5907292"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chemeClr val="accent6"/>
              </a:solidFill>
            </a:rPr>
            <a:t>Information on how each of the safeguards has been addressed and respected </a:t>
          </a:r>
          <a:endParaRPr lang="en-US" sz="1700" b="1" i="1" u="none" strike="noStrike" kern="1200" cap="none" baseline="0" dirty="0">
            <a:solidFill>
              <a:schemeClr val="accent6"/>
            </a:solidFill>
            <a:latin typeface="+mn-lt"/>
            <a:ea typeface="Calibri"/>
            <a:cs typeface="Calibri"/>
            <a:sym typeface="Calibri"/>
          </a:endParaRPr>
        </a:p>
      </dsp:txBody>
      <dsp:txXfrm>
        <a:off x="1202544" y="3597345"/>
        <a:ext cx="5907292" cy="553213"/>
      </dsp:txXfrm>
    </dsp:sp>
    <dsp:sp modelId="{E65FFDF4-6AE2-4923-9536-954EF58A76FF}">
      <dsp:nvSpPr>
        <dsp:cNvPr id="0" name=""/>
        <dsp:cNvSpPr/>
      </dsp:nvSpPr>
      <dsp:spPr>
        <a:xfrm>
          <a:off x="856786" y="3528193"/>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D74BC1D-6D76-490B-9451-5F2ECD20064E}">
      <dsp:nvSpPr>
        <dsp:cNvPr id="0" name=""/>
        <dsp:cNvSpPr/>
      </dsp:nvSpPr>
      <dsp:spPr>
        <a:xfrm>
          <a:off x="928007" y="4427043"/>
          <a:ext cx="6181829"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rgbClr val="00B050"/>
              </a:solidFill>
            </a:rPr>
            <a:t>Any other relevant information </a:t>
          </a:r>
          <a:endParaRPr lang="en-US" sz="1700" b="1" i="1" u="none" strike="noStrike" kern="1200" cap="none" baseline="0" dirty="0">
            <a:solidFill>
              <a:srgbClr val="00B050"/>
            </a:solidFill>
            <a:latin typeface="+mn-lt"/>
            <a:ea typeface="Calibri"/>
            <a:cs typeface="Calibri"/>
            <a:sym typeface="Calibri"/>
          </a:endParaRPr>
        </a:p>
      </dsp:txBody>
      <dsp:txXfrm>
        <a:off x="928007" y="4427043"/>
        <a:ext cx="6181829" cy="553213"/>
      </dsp:txXfrm>
    </dsp:sp>
    <dsp:sp modelId="{5877658E-ED6B-4949-ADF8-315E91F8CF3A}">
      <dsp:nvSpPr>
        <dsp:cNvPr id="0" name=""/>
        <dsp:cNvSpPr/>
      </dsp:nvSpPr>
      <dsp:spPr>
        <a:xfrm>
          <a:off x="582249" y="4357891"/>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D79527D-AF24-47C7-923A-017F5FBE4E7A}">
      <dsp:nvSpPr>
        <dsp:cNvPr id="0" name=""/>
        <dsp:cNvSpPr/>
      </dsp:nvSpPr>
      <dsp:spPr>
        <a:xfrm>
          <a:off x="427023" y="5257349"/>
          <a:ext cx="6682813" cy="5532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9113" tIns="43180" rIns="43180" bIns="43180" numCol="1" spcCol="1270" anchor="ctr" anchorCtr="0">
          <a:noAutofit/>
        </a:bodyPr>
        <a:lstStyle/>
        <a:p>
          <a:pPr marL="0" lvl="0" indent="0" algn="l" defTabSz="755650" rtl="0">
            <a:lnSpc>
              <a:spcPct val="90000"/>
            </a:lnSpc>
            <a:spcBef>
              <a:spcPct val="0"/>
            </a:spcBef>
            <a:spcAft>
              <a:spcPct val="35000"/>
            </a:spcAft>
            <a:buNone/>
          </a:pPr>
          <a:r>
            <a:rPr lang="en-CA" sz="1700" b="1" i="1" kern="1200" dirty="0">
              <a:solidFill>
                <a:srgbClr val="00B050"/>
              </a:solidFill>
            </a:rPr>
            <a:t>Improving information taking into account a stepwise approach </a:t>
          </a:r>
          <a:endParaRPr lang="en-US" sz="1700" b="1" i="1" u="none" strike="noStrike" kern="1200" cap="none" baseline="0" dirty="0">
            <a:solidFill>
              <a:srgbClr val="00B050"/>
            </a:solidFill>
            <a:latin typeface="+mn-lt"/>
            <a:ea typeface="Calibri"/>
            <a:cs typeface="Calibri"/>
            <a:sym typeface="Calibri"/>
          </a:endParaRPr>
        </a:p>
      </dsp:txBody>
      <dsp:txXfrm>
        <a:off x="427023" y="5257349"/>
        <a:ext cx="6682813" cy="553213"/>
      </dsp:txXfrm>
    </dsp:sp>
    <dsp:sp modelId="{E9B69653-C1B3-4190-9F83-E0546400353D}">
      <dsp:nvSpPr>
        <dsp:cNvPr id="0" name=""/>
        <dsp:cNvSpPr/>
      </dsp:nvSpPr>
      <dsp:spPr>
        <a:xfrm>
          <a:off x="81265" y="5188198"/>
          <a:ext cx="691516" cy="6915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6337D-D2E0-B842-B2E3-9903958BB285}" type="datetimeFigureOut">
              <a:rPr lang="en-US" smtClean="0"/>
              <a:t>24/05/2018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6979E-2B7D-7A4A-B633-373DC72BFE5F}" type="slidenum">
              <a:rPr lang="en-US" smtClean="0"/>
              <a:t>‹#›</a:t>
            </a:fld>
            <a:endParaRPr lang="en-US"/>
          </a:p>
        </p:txBody>
      </p:sp>
    </p:spTree>
    <p:extLst>
      <p:ext uri="{BB962C8B-B14F-4D97-AF65-F5344CB8AC3E}">
        <p14:creationId xmlns:p14="http://schemas.microsoft.com/office/powerpoint/2010/main" val="1558544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nfccc.int/resource/docs/2010/cop16/eng/07a01.pdf#pag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unfccc.int/resource/docs/2010/cop16/eng/07a01.pdf#page=1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nfccc.int/resource/docs/2010/cop16/eng/07a01.pdf#page=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unfccc.int/resource/docs/2011/cop17/eng/09a02.pdf#page=1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nfccc.int/resource/docs/2011/cop17/eng/09a02.pdf#page=16"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unfccc.int/resource/docs/2010/cop16/eng/07a01.pdf#page=26" TargetMode="External"/><Relationship Id="rId4" Type="http://schemas.openxmlformats.org/officeDocument/2006/relationships/hyperlink" Target="http://unfccc.int/resource/docs/2010/cop16/eng/07a01.pdf#page=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6979E-2B7D-7A4A-B633-373DC72BFE5F}" type="slidenum">
              <a:rPr lang="en-US" smtClean="0"/>
              <a:t>1</a:t>
            </a:fld>
            <a:endParaRPr lang="en-US"/>
          </a:p>
        </p:txBody>
      </p:sp>
    </p:spTree>
    <p:extLst>
      <p:ext uri="{BB962C8B-B14F-4D97-AF65-F5344CB8AC3E}">
        <p14:creationId xmlns:p14="http://schemas.microsoft.com/office/powerpoint/2010/main" val="174222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80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SzPct val="25000"/>
            </a:pPr>
            <a:fld id="{0188951F-B876-498B-A976-CCB8495B0A44}" type="slidenum">
              <a:rPr lang="en-US" altLang="en-US" smtClean="0">
                <a:solidFill>
                  <a:srgbClr val="000000"/>
                </a:solidFill>
                <a:latin typeface="Arial" pitchFamily="34" charset="0"/>
                <a:sym typeface="Arial" pitchFamily="34" charset="0"/>
              </a:rPr>
              <a:pPr>
                <a:spcBef>
                  <a:spcPct val="0"/>
                </a:spcBef>
                <a:buSzPct val="25000"/>
              </a:pPr>
              <a:t>10</a:t>
            </a:fld>
            <a:endParaRPr lang="en-US" altLang="en-US">
              <a:solidFill>
                <a:srgbClr val="000000"/>
              </a:solidFill>
              <a:latin typeface="Arial" pitchFamily="34" charset="0"/>
              <a:sym typeface="Arial" pitchFamily="34" charset="0"/>
            </a:endParaRPr>
          </a:p>
        </p:txBody>
      </p:sp>
      <p:sp>
        <p:nvSpPr>
          <p:cNvPr id="36867"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805" name="Shape 805"/>
          <p:cNvSpPr txBox="1">
            <a:spLocks noGrp="1"/>
          </p:cNvSpPr>
          <p:nvPr>
            <p:ph type="body" idx="1"/>
          </p:nvPr>
        </p:nvSpPr>
        <p:spPr>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GB" sz="900" dirty="0">
                <a:solidFill>
                  <a:schemeClr val="dk1"/>
                </a:solidFill>
                <a:ea typeface="Calibri"/>
                <a:cs typeface="Calibri"/>
                <a:sym typeface="Calibri"/>
              </a:rPr>
              <a:t>Red -	Countries ‘</a:t>
            </a:r>
            <a:r>
              <a:rPr lang="en-GB" sz="900" i="1" dirty="0">
                <a:solidFill>
                  <a:schemeClr val="dk1"/>
                </a:solidFill>
                <a:ea typeface="Calibri"/>
                <a:cs typeface="Calibri"/>
                <a:sym typeface="Calibri"/>
              </a:rPr>
              <a:t>should</a:t>
            </a:r>
            <a:r>
              <a:rPr lang="en-GB" sz="900" dirty="0">
                <a:solidFill>
                  <a:schemeClr val="dk1"/>
                </a:solidFill>
                <a:ea typeface="Calibri"/>
                <a:cs typeface="Calibri"/>
                <a:sym typeface="Calibri"/>
              </a:rPr>
              <a:t>’’ provide this information</a:t>
            </a:r>
          </a:p>
          <a:p>
            <a:pPr marL="171450" indent="-171450" eaLnBrk="1" fontAlgn="auto" hangingPunct="1">
              <a:spcBef>
                <a:spcPts val="0"/>
              </a:spcBef>
              <a:spcAft>
                <a:spcPts val="0"/>
              </a:spcAft>
              <a:buClr>
                <a:schemeClr val="dk1"/>
              </a:buClr>
              <a:buSzPct val="100000"/>
              <a:buFont typeface="Arial"/>
              <a:buChar char="•"/>
              <a:defRPr/>
            </a:pPr>
            <a:r>
              <a:rPr lang="en-GB" sz="900" dirty="0">
                <a:solidFill>
                  <a:schemeClr val="dk1"/>
                </a:solidFill>
                <a:ea typeface="Calibri"/>
                <a:cs typeface="Calibri"/>
                <a:sym typeface="Calibri"/>
              </a:rPr>
              <a:t>Orange -	Countries are ‘</a:t>
            </a:r>
            <a:r>
              <a:rPr lang="en-GB" sz="900" i="1" dirty="0">
                <a:solidFill>
                  <a:schemeClr val="dk1"/>
                </a:solidFill>
                <a:ea typeface="Calibri"/>
                <a:cs typeface="Calibri"/>
                <a:sym typeface="Calibri"/>
              </a:rPr>
              <a:t>strongly encouraged’ </a:t>
            </a:r>
            <a:r>
              <a:rPr lang="en-GB" sz="900" dirty="0">
                <a:solidFill>
                  <a:schemeClr val="dk1"/>
                </a:solidFill>
                <a:ea typeface="Calibri"/>
                <a:cs typeface="Calibri"/>
                <a:sym typeface="Calibri"/>
              </a:rPr>
              <a:t>to provide this information</a:t>
            </a:r>
          </a:p>
          <a:p>
            <a:pPr marL="171450" indent="-171450" eaLnBrk="1" fontAlgn="auto" hangingPunct="1">
              <a:spcBef>
                <a:spcPts val="0"/>
              </a:spcBef>
              <a:spcAft>
                <a:spcPts val="0"/>
              </a:spcAft>
              <a:buClr>
                <a:schemeClr val="dk1"/>
              </a:buClr>
              <a:buSzPct val="100000"/>
              <a:buFont typeface="Arial"/>
              <a:buChar char="•"/>
              <a:defRPr/>
            </a:pPr>
            <a:r>
              <a:rPr lang="en-GB" sz="900" dirty="0">
                <a:solidFill>
                  <a:srgbClr val="00B050"/>
                </a:solidFill>
                <a:ea typeface="Calibri"/>
                <a:cs typeface="Calibri"/>
                <a:sym typeface="Calibri"/>
              </a:rPr>
              <a:t>Green -	Countries are ‘</a:t>
            </a:r>
            <a:r>
              <a:rPr lang="en-GB" sz="900" i="1" dirty="0">
                <a:solidFill>
                  <a:srgbClr val="00B050"/>
                </a:solidFill>
                <a:ea typeface="Calibri"/>
                <a:cs typeface="Calibri"/>
                <a:sym typeface="Calibri"/>
              </a:rPr>
              <a:t>encouraged</a:t>
            </a:r>
            <a:r>
              <a:rPr lang="en-GB" sz="900" dirty="0">
                <a:solidFill>
                  <a:srgbClr val="00B050"/>
                </a:solidFill>
                <a:ea typeface="Calibri"/>
                <a:cs typeface="Calibri"/>
                <a:sym typeface="Calibri"/>
              </a:rPr>
              <a:t>’’ to provide this information</a:t>
            </a:r>
          </a:p>
          <a:p>
            <a:pPr marL="171450" indent="-171450" eaLnBrk="1" fontAlgn="auto" hangingPunct="1">
              <a:spcBef>
                <a:spcPts val="0"/>
              </a:spcBef>
              <a:spcAft>
                <a:spcPts val="0"/>
              </a:spcAft>
              <a:buClr>
                <a:schemeClr val="dk1"/>
              </a:buClr>
              <a:buSzPct val="100000"/>
              <a:buFont typeface="Arial"/>
              <a:buChar char="•"/>
              <a:defRPr/>
            </a:pPr>
            <a:endParaRPr lang="en-GB" sz="900" dirty="0">
              <a:solidFill>
                <a:srgbClr val="00B050"/>
              </a:solidFill>
              <a:ea typeface="Calibri"/>
              <a:cs typeface="Calibri"/>
              <a:sym typeface="Calibri"/>
            </a:endParaRPr>
          </a:p>
          <a:p>
            <a:pPr eaLnBrk="1" fontAlgn="auto" hangingPunct="1">
              <a:spcBef>
                <a:spcPts val="0"/>
              </a:spcBef>
              <a:spcAft>
                <a:spcPts val="0"/>
              </a:spcAft>
              <a:buClr>
                <a:schemeClr val="dk1"/>
              </a:buClr>
              <a:buSzPct val="100000"/>
              <a:buFont typeface="Arial"/>
              <a:buNone/>
              <a:defRPr/>
            </a:pPr>
            <a:r>
              <a:rPr lang="en-GB" sz="900" dirty="0">
                <a:solidFill>
                  <a:srgbClr val="00B050"/>
                </a:solidFill>
                <a:ea typeface="Calibri"/>
                <a:cs typeface="Calibri"/>
                <a:sym typeface="Calibri"/>
              </a:rPr>
              <a:t>Colour coding used throughout in slide titles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06979E-2B7D-7A4A-B633-373DC72BFE5F}" type="slidenum">
              <a:rPr lang="en-US" smtClean="0"/>
              <a:t>12</a:t>
            </a:fld>
            <a:endParaRPr lang="en-US"/>
          </a:p>
        </p:txBody>
      </p:sp>
    </p:spTree>
    <p:extLst>
      <p:ext uri="{BB962C8B-B14F-4D97-AF65-F5344CB8AC3E}">
        <p14:creationId xmlns:p14="http://schemas.microsoft.com/office/powerpoint/2010/main" val="428225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406979E-2B7D-7A4A-B633-373DC72BFE5F}" type="slidenum">
              <a:rPr lang="en-US" smtClean="0"/>
              <a:t>2</a:t>
            </a:fld>
            <a:endParaRPr lang="en-US"/>
          </a:p>
        </p:txBody>
      </p:sp>
    </p:spTree>
    <p:extLst>
      <p:ext uri="{BB962C8B-B14F-4D97-AF65-F5344CB8AC3E}">
        <p14:creationId xmlns:p14="http://schemas.microsoft.com/office/powerpoint/2010/main" val="3829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141"/>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2" name="Shape 142"/>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These are the three key messages to remind us that there is more to UNFCCC safeguard requirements than the SIS </a:t>
            </a:r>
          </a:p>
          <a:p>
            <a:pPr marL="171450" indent="-95250" eaLnBrk="1" fontAlgn="auto" hangingPunct="1">
              <a:spcBef>
                <a:spcPts val="0"/>
              </a:spcBef>
              <a:spcAft>
                <a:spcPts val="0"/>
              </a:spcAft>
              <a:buClr>
                <a:schemeClr val="dk1"/>
              </a:buClr>
              <a:buFont typeface="Arial"/>
              <a:buNone/>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Requirement no. 1 – safeguards need to be </a:t>
            </a:r>
            <a:r>
              <a:rPr lang="en-US" dirty="0" err="1">
                <a:solidFill>
                  <a:schemeClr val="dk1"/>
                </a:solidFill>
                <a:ea typeface="Calibri"/>
                <a:cs typeface="Calibri"/>
                <a:sym typeface="Calibri"/>
              </a:rPr>
              <a:t>operationalised</a:t>
            </a:r>
            <a:r>
              <a:rPr lang="en-US" dirty="0">
                <a:solidFill>
                  <a:schemeClr val="dk1"/>
                </a:solidFill>
                <a:ea typeface="Calibri"/>
                <a:cs typeface="Calibri"/>
                <a:sym typeface="Calibri"/>
              </a:rPr>
              <a:t> throughout the implementation of REDD+ activities – is often overlooked and eclipsed by the tangible outputs of the other two key requirements: SIS and summary of information</a:t>
            </a:r>
          </a:p>
        </p:txBody>
      </p:sp>
    </p:spTree>
    <p:extLst>
      <p:ext uri="{BB962C8B-B14F-4D97-AF65-F5344CB8AC3E}">
        <p14:creationId xmlns:p14="http://schemas.microsoft.com/office/powerpoint/2010/main" val="2567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Shape 119"/>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20" name="Shape 120"/>
          <p:cNvSpPr txBox="1">
            <a:spLocks noGrp="1"/>
          </p:cNvSpPr>
          <p:nvPr>
            <p:ph type="body" idx="1"/>
          </p:nvPr>
        </p:nvSpPr>
        <p:spPr>
          <a:xfrm>
            <a:off x="414338" y="4359275"/>
            <a:ext cx="5840412" cy="447675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COP16 (Cancun) in 2010 agreed that a set of seven safeguards, commonly referred to as the Cancun Safeguards, should be promoted and supported when undertaking REDD+ activities. The safeguards in Appendix 1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indicate that when undertaking activities referred to in </a:t>
            </a:r>
            <a:r>
              <a:rPr lang="en-US" u="sng" dirty="0">
                <a:solidFill>
                  <a:schemeClr val="hlink"/>
                </a:solidFill>
                <a:ea typeface="Calibri"/>
                <a:cs typeface="Calibri"/>
                <a:sym typeface="Calibri"/>
                <a:hlinkClick r:id="rId4"/>
              </a:rPr>
              <a:t>paragraph 70</a:t>
            </a:r>
            <a:r>
              <a:rPr lang="en-US" dirty="0">
                <a:solidFill>
                  <a:schemeClr val="dk1"/>
                </a:solidFill>
                <a:ea typeface="Calibri"/>
                <a:cs typeface="Calibri"/>
                <a:sym typeface="Calibri"/>
              </a:rPr>
              <a:t> of decision </a:t>
            </a:r>
            <a:r>
              <a:rPr lang="en-US" u="sng" dirty="0">
                <a:solidFill>
                  <a:schemeClr val="hlink"/>
                </a:solidFill>
                <a:ea typeface="Calibri"/>
                <a:cs typeface="Calibri"/>
                <a:sym typeface="Calibri"/>
                <a:hlinkClick r:id="rId3"/>
              </a:rPr>
              <a:t>1/CP.16</a:t>
            </a:r>
            <a:r>
              <a:rPr lang="en-US" dirty="0">
                <a:solidFill>
                  <a:schemeClr val="dk1"/>
                </a:solidFill>
                <a:ea typeface="Calibri"/>
                <a:cs typeface="Calibri"/>
                <a:sym typeface="Calibri"/>
              </a:rPr>
              <a:t>, the following safeguards should be promoted and supported (</a:t>
            </a:r>
            <a:r>
              <a:rPr lang="en-US" dirty="0" err="1">
                <a:solidFill>
                  <a:schemeClr val="dk1"/>
                </a:solidFill>
                <a:ea typeface="Calibri"/>
                <a:cs typeface="Calibri"/>
                <a:sym typeface="Calibri"/>
              </a:rPr>
              <a:t>promouvoir</a:t>
            </a:r>
            <a:r>
              <a:rPr lang="en-US" dirty="0">
                <a:solidFill>
                  <a:schemeClr val="dk1"/>
                </a:solidFill>
                <a:ea typeface="Calibri"/>
                <a:cs typeface="Calibri"/>
                <a:sym typeface="Calibri"/>
              </a:rPr>
              <a:t> et adherer):</a:t>
            </a:r>
          </a:p>
          <a:p>
            <a:pPr eaLnBrk="1" hangingPunct="1">
              <a:defRPr/>
            </a:pPr>
            <a:endParaRPr lang="fr-FR" dirty="0"/>
          </a:p>
          <a:p>
            <a:pPr eaLnBrk="1" hangingPunct="1">
              <a:defRPr/>
            </a:pPr>
            <a:r>
              <a:rPr lang="fr-FR" dirty="0"/>
              <a:t>a) Nécessité de veiller à ce que les activités viennent en complément des objectifs des programmes forestiers nationaux et des conventions et accords internationaux pertinents ou soient compatibles avec ces objectifs; </a:t>
            </a:r>
          </a:p>
          <a:p>
            <a:pPr eaLnBrk="1" hangingPunct="1">
              <a:defRPr/>
            </a:pPr>
            <a:r>
              <a:rPr lang="fr-FR" dirty="0"/>
              <a:t>b) Structures nationales transparentes et efficaces de gouvernance forestière tenant compte de la législation et de la souveraineté nationales; </a:t>
            </a:r>
          </a:p>
          <a:p>
            <a:pPr eaLnBrk="1" hangingPunct="1">
              <a:defRPr/>
            </a:pPr>
            <a:r>
              <a:rPr lang="fr-FR" dirty="0"/>
              <a:t>c) Respect des connaissances et des droits des peuples autochtones et des membres des communautés locales, en tenant compte des obligations internationales pertinentes et des situations et législations nationales, et en notant que l’Assemblée générale des Nations Unies a adopté la Déclaration des Nations Unies sur les droits des peuples autochtones; </a:t>
            </a:r>
          </a:p>
          <a:p>
            <a:pPr eaLnBrk="1" hangingPunct="1">
              <a:defRPr/>
            </a:pPr>
            <a:r>
              <a:rPr lang="fr-FR" dirty="0"/>
              <a:t>d) Participation intégrale et effective des parties prenantes concernées, en particulier des peuples autochtones et des communautés locales, aux activités visées aux paragraphes 70 et 72 de la présente décision; </a:t>
            </a:r>
          </a:p>
          <a:p>
            <a:pPr eaLnBrk="1" hangingPunct="1">
              <a:defRPr/>
            </a:pPr>
            <a:r>
              <a:rPr lang="fr-FR" dirty="0"/>
              <a:t>e) Mesures qui soient compatibles avec la préservation des forêts naturelles et de la diversité biologique, en veillant à ce que les activités visées au paragraphe 70 de la présente décision ne se prêtent pas à une conversion des forêts naturelles mais incitent plutôt à protéger et à conserver ces forêts et les services rendus par leurs écosystèmes, ainsi qu’à renforcer d’autres avantages sociaux et environnementaux10; </a:t>
            </a:r>
          </a:p>
          <a:p>
            <a:pPr eaLnBrk="1" hangingPunct="1">
              <a:defRPr/>
            </a:pPr>
            <a:r>
              <a:rPr lang="fr-FR" dirty="0"/>
              <a:t>f) Mesures visant à prendre en compte les risques d’inversion; </a:t>
            </a:r>
          </a:p>
          <a:p>
            <a:pPr eaLnBrk="1" hangingPunct="1">
              <a:defRPr/>
            </a:pPr>
            <a:r>
              <a:rPr lang="fr-FR" dirty="0"/>
              <a:t>g) Mesures visant à réduire les déplacements d’émission </a:t>
            </a:r>
            <a:endParaRPr dirty="0">
              <a:solidFill>
                <a:schemeClr val="dk1"/>
              </a:solidFill>
              <a:ea typeface="Calibri"/>
              <a:cs typeface="Calibri"/>
              <a:sym typeface="Calibri"/>
            </a:endParaRPr>
          </a:p>
        </p:txBody>
      </p:sp>
      <p:sp>
        <p:nvSpPr>
          <p:cNvPr id="26628" name="Shape 121"/>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921845CD-E028-409D-A098-0EED1FCFAA11}" type="slidenum">
              <a:rPr lang="en-US" altLang="fr-FR" smtClean="0">
                <a:solidFill>
                  <a:srgbClr val="000000"/>
                </a:solidFill>
                <a:latin typeface="Calibri" pitchFamily="34" charset="0"/>
              </a:rPr>
              <a:pPr fontAlgn="base">
                <a:spcBef>
                  <a:spcPct val="0"/>
                </a:spcBef>
                <a:spcAft>
                  <a:spcPct val="0"/>
                </a:spcAft>
                <a:buSzPct val="25000"/>
                <a:defRPr/>
              </a:pPr>
              <a:t>4</a:t>
            </a:fld>
            <a:endParaRPr lang="en-US" altLang="fr-FR">
              <a:solidFill>
                <a:srgbClr val="000000"/>
              </a:solidFill>
              <a:latin typeface="Calibri" pitchFamily="34" charset="0"/>
            </a:endParaRPr>
          </a:p>
        </p:txBody>
      </p:sp>
    </p:spTree>
    <p:extLst>
      <p:ext uri="{BB962C8B-B14F-4D97-AF65-F5344CB8AC3E}">
        <p14:creationId xmlns:p14="http://schemas.microsoft.com/office/powerpoint/2010/main" val="95196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67"/>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8" name="Shape 168"/>
          <p:cNvSpPr txBox="1">
            <a:spLocks noGrp="1"/>
          </p:cNvSpPr>
          <p:nvPr>
            <p:ph type="body" idx="1"/>
          </p:nvPr>
        </p:nvSpPr>
        <p:spPr>
          <a:xfrm>
            <a:off x="685800" y="4343400"/>
            <a:ext cx="5486400" cy="4114800"/>
          </a:xfrm>
          <a:ln/>
        </p:spPr>
        <p:txBody>
          <a:bodyPr lIns="91425" tIns="45700" rIns="91425" bIns="45700" anchor="t" anchorCtr="0">
            <a:noAutofit/>
          </a:bodyPr>
          <a:lstStyle/>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REDD+ actions = policies and measures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comprising the national strategy/action plan (NS/AP), identified and implemented to tackle the drivers of deforestation and forest degradation, as well as barriers to more effective and/or extensive ‘plus’ activities of REDD+</a:t>
            </a:r>
          </a:p>
          <a:p>
            <a:pPr eaLnBrk="1" fontAlgn="auto" hangingPunct="1">
              <a:spcBef>
                <a:spcPts val="0"/>
              </a:spcBef>
              <a:spcAft>
                <a:spcPts val="0"/>
              </a:spcAft>
              <a:defRPr/>
            </a:pPr>
            <a:endParaRPr dirty="0">
              <a:solidFill>
                <a:schemeClr val="dk1"/>
              </a:solidFill>
              <a:ea typeface="Calibri"/>
              <a:cs typeface="Calibri"/>
              <a:sym typeface="Calibri"/>
            </a:endParaRPr>
          </a:p>
          <a:p>
            <a:pPr marL="171450" indent="-171450" eaLnBrk="1" fontAlgn="auto" hangingPunct="1">
              <a:spcBef>
                <a:spcPts val="0"/>
              </a:spcBef>
              <a:spcAft>
                <a:spcPts val="0"/>
              </a:spcAft>
              <a:buClr>
                <a:schemeClr val="dk1"/>
              </a:buClr>
              <a:buSzPct val="100000"/>
              <a:buFont typeface="Arial"/>
              <a:buChar char="•"/>
              <a:defRPr/>
            </a:pPr>
            <a:r>
              <a:rPr lang="en-US" dirty="0">
                <a:solidFill>
                  <a:schemeClr val="dk1"/>
                </a:solidFill>
                <a:ea typeface="Calibri"/>
                <a:cs typeface="Calibri"/>
                <a:sym typeface="Calibri"/>
              </a:rPr>
              <a:t>Important to note the link between </a:t>
            </a:r>
            <a:r>
              <a:rPr lang="en-US" dirty="0" err="1">
                <a:solidFill>
                  <a:schemeClr val="dk1"/>
                </a:solidFill>
                <a:ea typeface="Calibri"/>
                <a:cs typeface="Calibri"/>
                <a:sym typeface="Calibri"/>
              </a:rPr>
              <a:t>PaMs</a:t>
            </a:r>
            <a:r>
              <a:rPr lang="en-US" dirty="0">
                <a:solidFill>
                  <a:schemeClr val="dk1"/>
                </a:solidFill>
                <a:ea typeface="Calibri"/>
                <a:cs typeface="Calibri"/>
                <a:sym typeface="Calibri"/>
              </a:rPr>
              <a:t> in the NS/AP and the country approach to safeguards, which is explored in more detail in Module 2 </a:t>
            </a:r>
          </a:p>
        </p:txBody>
      </p:sp>
      <p:sp>
        <p:nvSpPr>
          <p:cNvPr id="29700" name="Shape 169"/>
          <p:cNvSpPr>
            <a:spLocks noGrp="1"/>
          </p:cNvSpPr>
          <p:nvPr>
            <p:ph type="sldNum" sz="quarter" idx="5"/>
          </p:nvPr>
        </p:nvSpPr>
        <p:spPr bwMode="auto">
          <a:xfrm>
            <a:off x="3884613" y="8685213"/>
            <a:ext cx="29718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SzPct val="25000"/>
              <a:defRPr/>
            </a:pPr>
            <a:fld id="{2A1682AF-C8F1-4529-B93B-901ADE022FC4}" type="slidenum">
              <a:rPr lang="en-US" altLang="fr-FR" smtClean="0">
                <a:solidFill>
                  <a:srgbClr val="000000"/>
                </a:solidFill>
                <a:latin typeface="Calibri" pitchFamily="34" charset="0"/>
              </a:rPr>
              <a:pPr fontAlgn="base">
                <a:spcBef>
                  <a:spcPct val="0"/>
                </a:spcBef>
                <a:spcAft>
                  <a:spcPct val="0"/>
                </a:spcAft>
                <a:buSzPct val="25000"/>
                <a:defRPr/>
              </a:pPr>
              <a:t>5</a:t>
            </a:fld>
            <a:endParaRPr lang="en-US" altLang="fr-FR">
              <a:solidFill>
                <a:srgbClr val="000000"/>
              </a:solidFill>
              <a:latin typeface="Calibri" pitchFamily="34" charset="0"/>
            </a:endParaRPr>
          </a:p>
        </p:txBody>
      </p:sp>
    </p:spTree>
    <p:extLst>
      <p:ext uri="{BB962C8B-B14F-4D97-AF65-F5344CB8AC3E}">
        <p14:creationId xmlns:p14="http://schemas.microsoft.com/office/powerpoint/2010/main" val="168883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rgbClr val="000000"/>
                </a:solidFill>
                <a:ea typeface="Calibri" pitchFamily="34" charset="0"/>
                <a:cs typeface="Calibri" pitchFamily="34" charset="0"/>
                <a:sym typeface="Calibri" pitchFamily="34" charset="0"/>
              </a:rPr>
              <a:t>The </a:t>
            </a:r>
            <a:r>
              <a:rPr lang="en-US" altLang="en-US" u="sng">
                <a:solidFill>
                  <a:schemeClr val="hlink"/>
                </a:solidFill>
                <a:ea typeface="Calibri" pitchFamily="34" charset="0"/>
                <a:cs typeface="Calibri" pitchFamily="34" charset="0"/>
                <a:sym typeface="Calibri" pitchFamily="34" charset="0"/>
                <a:hlinkClick r:id="rId3"/>
              </a:rPr>
              <a:t>Cancun Agreements</a:t>
            </a:r>
            <a:r>
              <a:rPr lang="en-US" altLang="en-US">
                <a:solidFill>
                  <a:srgbClr val="000000"/>
                </a:solidFill>
                <a:ea typeface="Calibri" pitchFamily="34" charset="0"/>
                <a:cs typeface="Calibri" pitchFamily="34" charset="0"/>
                <a:sym typeface="Calibri" pitchFamily="34" charset="0"/>
              </a:rPr>
              <a:t> (COP 16, 2010) and subsequent decisions adopted in </a:t>
            </a:r>
            <a:r>
              <a:rPr lang="en-US" altLang="en-US" u="sng">
                <a:solidFill>
                  <a:schemeClr val="hlink"/>
                </a:solidFill>
                <a:ea typeface="Calibri" pitchFamily="34" charset="0"/>
                <a:cs typeface="Calibri" pitchFamily="34" charset="0"/>
                <a:sym typeface="Calibri" pitchFamily="34" charset="0"/>
                <a:hlinkClick r:id="rId4"/>
              </a:rPr>
              <a:t>Durban</a:t>
            </a:r>
            <a:r>
              <a:rPr lang="en-US" altLang="en-US">
                <a:solidFill>
                  <a:srgbClr val="000000"/>
                </a:solidFill>
                <a:ea typeface="Calibri" pitchFamily="34" charset="0"/>
                <a:cs typeface="Calibri" pitchFamily="34" charset="0"/>
                <a:sym typeface="Calibri" pitchFamily="34" charset="0"/>
              </a:rPr>
              <a:t> (COP 17, 2011) request Parties implementing REDD+ to ‘</a:t>
            </a:r>
            <a:r>
              <a:rPr lang="en-US" altLang="en-US" i="1">
                <a:solidFill>
                  <a:srgbClr val="000000"/>
                </a:solidFill>
                <a:ea typeface="Calibri" pitchFamily="34" charset="0"/>
                <a:cs typeface="Calibri" pitchFamily="34" charset="0"/>
                <a:sym typeface="Calibri" pitchFamily="34" charset="0"/>
              </a:rPr>
              <a:t>develop a system for providing information on how the Cancun safeguards are being addressed and respected throughout the implementation of the REDD+ activities’</a:t>
            </a:r>
            <a:r>
              <a:rPr lang="en-US" altLang="en-US">
                <a:solidFill>
                  <a:srgbClr val="000000"/>
                </a:solidFill>
                <a:ea typeface="Calibri" pitchFamily="34" charset="0"/>
                <a:cs typeface="Calibri" pitchFamily="34" charset="0"/>
                <a:sym typeface="Calibri" pitchFamily="34" charset="0"/>
              </a:rPr>
              <a:t>, or a Safeguard Information System (SIS)</a:t>
            </a:r>
          </a:p>
          <a:p>
            <a:pPr eaLnBrk="1" hangingPunct="1"/>
            <a:endParaRPr lang="en-US" altLang="en-US">
              <a:solidFill>
                <a:srgbClr val="000000"/>
              </a:solidFill>
              <a:ea typeface="Calibri" pitchFamily="34" charset="0"/>
              <a:cs typeface="Calibri" pitchFamily="34" charset="0"/>
              <a:sym typeface="Calibri" pitchFamily="34" charset="0"/>
            </a:endParaRPr>
          </a:p>
          <a:p>
            <a:pPr eaLnBrk="1" hangingPunct="1"/>
            <a:r>
              <a:rPr lang="en-US" altLang="en-US">
                <a:solidFill>
                  <a:srgbClr val="000000"/>
                </a:solidFill>
                <a:ea typeface="Calibri" pitchFamily="34" charset="0"/>
                <a:cs typeface="Calibri" pitchFamily="34" charset="0"/>
                <a:sym typeface="Calibri" pitchFamily="34" charset="0"/>
              </a:rPr>
              <a:t>Un systeme pour la communication des informations relatives a la maniere dont les garanties de Cancun sont prises en compte et respectees pendant la mise en oeuvre des activites REDD+</a:t>
            </a:r>
          </a:p>
          <a:p>
            <a:pPr eaLnBrk="1" hangingPunct="1"/>
            <a:endParaRPr lang="fr-FR" altLang="en-US"/>
          </a:p>
        </p:txBody>
      </p:sp>
      <p:sp>
        <p:nvSpPr>
          <p:cNvPr id="4" name="Slide Number Placeholder 3"/>
          <p:cNvSpPr>
            <a:spLocks noGrp="1"/>
          </p:cNvSpPr>
          <p:nvPr>
            <p:ph type="sldNum" sz="quarter" idx="5"/>
          </p:nvPr>
        </p:nvSpPr>
        <p:spPr/>
        <p:txBody>
          <a:bodyPr/>
          <a:lstStyle/>
          <a:p>
            <a:pPr>
              <a:defRPr/>
            </a:pPr>
            <a:fld id="{2EE44243-A306-4EE0-8C66-8A57C3EF6724}" type="slidenum">
              <a:rPr lang="fr-CH" smtClean="0"/>
              <a:pPr>
                <a:defRPr/>
              </a:pPr>
              <a:t>6</a:t>
            </a:fld>
            <a:endParaRPr lang="fr-CH"/>
          </a:p>
        </p:txBody>
      </p:sp>
    </p:spTree>
    <p:extLst>
      <p:ext uri="{BB962C8B-B14F-4D97-AF65-F5344CB8AC3E}">
        <p14:creationId xmlns:p14="http://schemas.microsoft.com/office/powerpoint/2010/main" val="357482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803"/>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buSzPct val="25000"/>
            </a:pPr>
            <a:fld id="{62F5BD6A-F939-431B-917B-679665D3FFEF}" type="slidenum">
              <a:rPr lang="en-US" altLang="fr-FR" smtClean="0">
                <a:solidFill>
                  <a:srgbClr val="000000"/>
                </a:solidFill>
                <a:latin typeface="Arial" pitchFamily="34" charset="0"/>
                <a:cs typeface="Arial" pitchFamily="34" charset="0"/>
                <a:sym typeface="Arial" pitchFamily="34" charset="0"/>
              </a:rPr>
              <a:pPr eaLnBrk="1" fontAlgn="base" hangingPunct="1">
                <a:spcBef>
                  <a:spcPct val="0"/>
                </a:spcBef>
                <a:spcAft>
                  <a:spcPct val="0"/>
                </a:spcAft>
                <a:buSzPct val="25000"/>
              </a:pPr>
              <a:t>7</a:t>
            </a:fld>
            <a:endParaRPr lang="en-US" altLang="fr-FR">
              <a:solidFill>
                <a:srgbClr val="000000"/>
              </a:solidFill>
              <a:latin typeface="Arial" pitchFamily="34" charset="0"/>
              <a:cs typeface="Arial" pitchFamily="34" charset="0"/>
              <a:sym typeface="Arial" pitchFamily="34" charset="0"/>
            </a:endParaRPr>
          </a:p>
        </p:txBody>
      </p:sp>
      <p:sp>
        <p:nvSpPr>
          <p:cNvPr id="29699" name="Shape 804"/>
          <p:cNvSpPr>
            <a:spLocks noGrp="1" noRot="1" noChangeAspect="1" noTextEdit="1"/>
          </p:cNvSpPr>
          <p:nvPr>
            <p:ph type="sldImg" idx="2"/>
          </p:nvPr>
        </p:nvSpPr>
        <p:spPr bwMode="auto">
          <a:xfrm>
            <a:off x="1147763" y="687388"/>
            <a:ext cx="4568825" cy="342741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9700" name="Shape 805"/>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Decision </a:t>
            </a:r>
            <a:r>
              <a:rPr lang="en-US" altLang="en-US" sz="900" u="sng">
                <a:solidFill>
                  <a:schemeClr val="hlink"/>
                </a:solidFill>
                <a:ea typeface="Calibri" pitchFamily="34" charset="0"/>
                <a:cs typeface="Calibri" pitchFamily="34" charset="0"/>
                <a:sym typeface="Calibri" pitchFamily="34" charset="0"/>
                <a:hlinkClick r:id="rId3"/>
              </a:rPr>
              <a:t>12/CP.17</a:t>
            </a:r>
            <a:r>
              <a:rPr lang="en-US" altLang="en-US" sz="900">
                <a:solidFill>
                  <a:srgbClr val="000000"/>
                </a:solidFill>
                <a:ea typeface="Calibri" pitchFamily="34" charset="0"/>
                <a:cs typeface="Calibri" pitchFamily="34" charset="0"/>
                <a:sym typeface="Calibri" pitchFamily="34" charset="0"/>
              </a:rPr>
              <a:t> (Durban) on providing information on how safeguards are addressed and respected states that Parties undertaking REDD+ activities “…</a:t>
            </a:r>
            <a:r>
              <a:rPr lang="en-US" altLang="en-US" sz="900" i="1">
                <a:solidFill>
                  <a:srgbClr val="000000"/>
                </a:solidFill>
                <a:ea typeface="Calibri" pitchFamily="34" charset="0"/>
                <a:cs typeface="Calibri" pitchFamily="34" charset="0"/>
                <a:sym typeface="Calibri" pitchFamily="34" charset="0"/>
              </a:rPr>
              <a:t>should provide a summary of information on how the safeguards in </a:t>
            </a:r>
            <a:r>
              <a:rPr lang="en-US" altLang="en-US" sz="900" i="1" u="sng">
                <a:solidFill>
                  <a:schemeClr val="hlink"/>
                </a:solidFill>
                <a:ea typeface="Calibri" pitchFamily="34" charset="0"/>
                <a:cs typeface="Calibri" pitchFamily="34" charset="0"/>
                <a:sym typeface="Calibri" pitchFamily="34" charset="0"/>
                <a:hlinkClick r:id="rId4"/>
              </a:rPr>
              <a:t>1/CP.16</a:t>
            </a:r>
            <a:r>
              <a:rPr lang="en-US" altLang="en-US" sz="900" i="1">
                <a:solidFill>
                  <a:srgbClr val="000000"/>
                </a:solidFill>
                <a:ea typeface="Calibri" pitchFamily="34" charset="0"/>
                <a:cs typeface="Calibri" pitchFamily="34" charset="0"/>
                <a:sym typeface="Calibri" pitchFamily="34" charset="0"/>
              </a:rPr>
              <a:t> </a:t>
            </a:r>
            <a:r>
              <a:rPr lang="en-US" altLang="en-US" sz="900" i="1" u="sng">
                <a:solidFill>
                  <a:schemeClr val="hlink"/>
                </a:solidFill>
                <a:ea typeface="Calibri" pitchFamily="34" charset="0"/>
                <a:cs typeface="Calibri" pitchFamily="34" charset="0"/>
                <a:sym typeface="Calibri" pitchFamily="34" charset="0"/>
                <a:hlinkClick r:id="rId5"/>
              </a:rPr>
              <a:t>appendix I</a:t>
            </a:r>
            <a:r>
              <a:rPr lang="en-US" altLang="en-US" sz="900" i="1">
                <a:solidFill>
                  <a:srgbClr val="000000"/>
                </a:solidFill>
                <a:ea typeface="Calibri" pitchFamily="34" charset="0"/>
                <a:cs typeface="Calibri" pitchFamily="34" charset="0"/>
                <a:sym typeface="Calibri" pitchFamily="34" charset="0"/>
              </a:rPr>
              <a:t>, are being addressed and respected throughout the implementation of the activities</a:t>
            </a:r>
            <a:r>
              <a:rPr lang="en-US" altLang="en-US" sz="900">
                <a:solidFill>
                  <a:srgbClr val="000000"/>
                </a:solidFill>
                <a:ea typeface="Calibri" pitchFamily="34" charset="0"/>
                <a:cs typeface="Calibri" pitchFamily="34" charset="0"/>
                <a:sym typeface="Calibri" pitchFamily="34" charset="0"/>
              </a:rPr>
              <a:t>.” The decision states that this summary of information should be provided periodically and be included in national communications.</a:t>
            </a:r>
          </a:p>
          <a:p>
            <a:pPr eaLnBrk="1" hangingPunct="1">
              <a:spcBef>
                <a:spcPct val="0"/>
              </a:spcBef>
              <a:buClr>
                <a:srgbClr val="000000"/>
              </a:buClr>
              <a:buFontTx/>
              <a:buChar cha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fr-FR" altLang="en-US" sz="900"/>
              <a:t>Convient que les systèmes de communication d’informations sur la manière dont les garanties visées à l’appendice I de la décision 1/CP.16 sont prises en compte et respectées doivent, compte tenu de la situation des pays et de leurs capacités respectives, et dans le respect de leur souveraineté et leur législation, des obligations et accords internationaux pertinents et du souci de l’égalité entre les sexes: </a:t>
            </a:r>
          </a:p>
          <a:p>
            <a:pPr eaLnBrk="1" hangingPunct="1">
              <a:spcBef>
                <a:spcPct val="0"/>
              </a:spcBef>
              <a:buClr>
                <a:srgbClr val="000000"/>
              </a:buClr>
              <a:buFontTx/>
              <a:buAutoNum type="alphaLcParenR"/>
            </a:pPr>
            <a:r>
              <a:rPr lang="fr-FR" altLang="en-US" sz="900"/>
              <a:t>Respecter les principes énoncés au paragraphe 1 de l’appendice I de la décision 1/CP.16; </a:t>
            </a:r>
          </a:p>
          <a:p>
            <a:pPr eaLnBrk="1" hangingPunct="1">
              <a:spcBef>
                <a:spcPct val="0"/>
              </a:spcBef>
              <a:buClr>
                <a:srgbClr val="000000"/>
              </a:buClr>
              <a:buFontTx/>
              <a:buAutoNum type="alphaLcParenR"/>
            </a:pPr>
            <a:r>
              <a:rPr lang="fr-FR" altLang="en-US" sz="900"/>
              <a:t>Fournir des informations transparentes et cohérentes, accessibles à toutes les parties prenantes concernées et régulièrement mises à jour; </a:t>
            </a:r>
          </a:p>
          <a:p>
            <a:pPr eaLnBrk="1" hangingPunct="1">
              <a:spcBef>
                <a:spcPct val="0"/>
              </a:spcBef>
              <a:buClr>
                <a:srgbClr val="000000"/>
              </a:buClr>
              <a:buFontTx/>
              <a:buAutoNum type="alphaLcParenR"/>
            </a:pPr>
            <a:r>
              <a:rPr lang="fr-FR" altLang="en-US" sz="900"/>
              <a:t>Être transparents et suffisamment flexibles pour être progressivement améliorés</a:t>
            </a:r>
          </a:p>
          <a:p>
            <a:pPr eaLnBrk="1" hangingPunct="1">
              <a:spcBef>
                <a:spcPct val="0"/>
              </a:spcBef>
              <a:buClr>
                <a:srgbClr val="000000"/>
              </a:buClr>
              <a:buFontTx/>
              <a:buAutoNum type="alphaLcParenR"/>
            </a:pPr>
            <a:r>
              <a:rPr lang="fr-FR" altLang="en-US" sz="900"/>
              <a:t>Apporter des informations sur la manière dont toutes les garanties visées à l’appendice I de la décision 1/CP.16 sont prises en compte et respectées; </a:t>
            </a:r>
          </a:p>
          <a:p>
            <a:pPr eaLnBrk="1" hangingPunct="1">
              <a:spcBef>
                <a:spcPct val="0"/>
              </a:spcBef>
              <a:buClr>
                <a:srgbClr val="000000"/>
              </a:buClr>
              <a:buFontTx/>
              <a:buAutoNum type="alphaLcParenR"/>
            </a:pPr>
            <a:r>
              <a:rPr lang="fr-FR" altLang="en-US" sz="900"/>
              <a:t>Suivre une démarche impulsée par les pays et être mis en œuvre au niveau national; </a:t>
            </a:r>
          </a:p>
          <a:p>
            <a:pPr eaLnBrk="1" hangingPunct="1">
              <a:spcBef>
                <a:spcPct val="0"/>
              </a:spcBef>
              <a:buClr>
                <a:srgbClr val="000000"/>
              </a:buClr>
              <a:buFontTx/>
              <a:buAutoNum type="alphaLcParenR"/>
            </a:pPr>
            <a:r>
              <a:rPr lang="fr-FR" altLang="en-US" sz="900"/>
              <a:t>S’appuyer sur les systèmes existants, le cas échéant; </a:t>
            </a: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Both the Cancun and Durban decisions on SIS are broad and leave considerable flexibility for Parties on how to implement them in practice</a:t>
            </a:r>
          </a:p>
          <a:p>
            <a:pPr eaLnBrk="1" hangingPunct="1">
              <a:spcBef>
                <a:spcPct val="0"/>
              </a:spcBef>
              <a:buClr>
                <a:srgbClr val="000000"/>
              </a:buClr>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Clr>
                <a:srgbClr val="000000"/>
              </a:buClr>
              <a:buFontTx/>
              <a:buChar char="•"/>
            </a:pPr>
            <a:r>
              <a:rPr lang="en-US" altLang="en-US" sz="900">
                <a:solidFill>
                  <a:srgbClr val="000000"/>
                </a:solidFill>
                <a:ea typeface="Calibri" pitchFamily="34" charset="0"/>
                <a:cs typeface="Calibri" pitchFamily="34" charset="0"/>
                <a:sym typeface="Calibri" pitchFamily="34" charset="0"/>
              </a:rPr>
              <a:t>There is potential for future UNFCCC decisions to provide more detailed guidance related to SIS transparency, consistency, comprehensiveness and effectiveness, as well as the content and structure of safeguards information summaries.</a:t>
            </a:r>
          </a:p>
          <a:p>
            <a:pPr eaLnBrk="1" hangingPunct="1">
              <a:spcBef>
                <a:spcPct val="0"/>
              </a:spcBef>
            </a:pPr>
            <a:endParaRPr lang="en-US" altLang="en-US" sz="900">
              <a:solidFill>
                <a:srgbClr val="000000"/>
              </a:solidFill>
              <a:ea typeface="Calibri" pitchFamily="34" charset="0"/>
              <a:cs typeface="Calibri" pitchFamily="34" charset="0"/>
              <a:sym typeface="Calibri" pitchFamily="34" charset="0"/>
            </a:endParaRPr>
          </a:p>
          <a:p>
            <a:pPr eaLnBrk="1" hangingPunct="1">
              <a:spcBef>
                <a:spcPct val="0"/>
              </a:spcBef>
              <a:buSzPct val="25000"/>
            </a:pPr>
            <a:r>
              <a:rPr lang="en-US" altLang="en-US" sz="900">
                <a:solidFill>
                  <a:srgbClr val="000000"/>
                </a:solidFill>
                <a:ea typeface="Calibri" pitchFamily="34" charset="0"/>
                <a:cs typeface="Calibri" pitchFamily="34" charset="0"/>
                <a:sym typeface="Calibri" pitchFamily="34" charset="0"/>
              </a:rPr>
              <a:t> </a:t>
            </a:r>
          </a:p>
        </p:txBody>
      </p:sp>
    </p:spTree>
    <p:extLst>
      <p:ext uri="{BB962C8B-B14F-4D97-AF65-F5344CB8AC3E}">
        <p14:creationId xmlns:p14="http://schemas.microsoft.com/office/powerpoint/2010/main" val="271752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06979E-2B7D-7A4A-B633-373DC72BFE5F}" type="slidenum">
              <a:rPr lang="en-US" smtClean="0"/>
              <a:t>8</a:t>
            </a:fld>
            <a:endParaRPr lang="en-US"/>
          </a:p>
        </p:txBody>
      </p:sp>
    </p:spTree>
    <p:extLst>
      <p:ext uri="{BB962C8B-B14F-4D97-AF65-F5344CB8AC3E}">
        <p14:creationId xmlns:p14="http://schemas.microsoft.com/office/powerpoint/2010/main" val="91216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a:t>Calendrier et fréquence de présentation des résumés des informations relatives à la manière dont les garanties visées à l’appendice I de la décision 1/CP.16 sont prises en compte et respectées</a:t>
            </a:r>
          </a:p>
          <a:p>
            <a:pPr eaLnBrk="1" hangingPunct="1"/>
            <a:endParaRPr lang="en-US" altLang="en-US"/>
          </a:p>
          <a:p>
            <a:pPr eaLnBrk="1" hangingPunct="1"/>
            <a:r>
              <a:rPr lang="en-US" altLang="en-US"/>
              <a:t>… </a:t>
            </a:r>
            <a:r>
              <a:rPr lang="fr-FR" altLang="en-US"/>
              <a:t>fourni de façon périodique et figure dans les communications nationales, ou être transmis par les voies de communication approuvées par la Conférence des Parties</a:t>
            </a:r>
          </a:p>
          <a:p>
            <a:pPr eaLnBrk="1" hangingPunct="1"/>
            <a:endParaRPr lang="en-US" altLang="en-US"/>
          </a:p>
          <a:p>
            <a:pPr eaLnBrk="1" hangingPunct="1"/>
            <a:r>
              <a:rPr lang="en-US" altLang="en-US"/>
              <a:t>… </a:t>
            </a:r>
            <a:r>
              <a:rPr lang="fr-FR" altLang="en-US"/>
              <a:t>la fréquence de présentation des résumés ultérieurs devra être conforme aux dispositions relatives à la présentation des communications nationales</a:t>
            </a:r>
          </a:p>
        </p:txBody>
      </p:sp>
      <p:sp>
        <p:nvSpPr>
          <p:cNvPr id="4" name="Slide Number Placeholder 3"/>
          <p:cNvSpPr>
            <a:spLocks noGrp="1"/>
          </p:cNvSpPr>
          <p:nvPr>
            <p:ph type="sldNum" sz="quarter" idx="5"/>
          </p:nvPr>
        </p:nvSpPr>
        <p:spPr/>
        <p:txBody>
          <a:bodyPr/>
          <a:lstStyle/>
          <a:p>
            <a:pPr>
              <a:defRPr/>
            </a:pPr>
            <a:fld id="{D02BBCA0-0206-4B04-8079-6BB318E0E658}" type="slidenum">
              <a:rPr lang="fr-CH" smtClean="0"/>
              <a:pPr>
                <a:defRPr/>
              </a:pPr>
              <a:t>9</a:t>
            </a:fld>
            <a:endParaRPr lang="fr-CH"/>
          </a:p>
        </p:txBody>
      </p:sp>
    </p:spTree>
    <p:extLst>
      <p:ext uri="{BB962C8B-B14F-4D97-AF65-F5344CB8AC3E}">
        <p14:creationId xmlns:p14="http://schemas.microsoft.com/office/powerpoint/2010/main" val="197948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D41C5C5F-B337-4EF1-BFFC-65C261E5CC22}"/>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8" name="Footer Placeholder 4">
            <a:extLst>
              <a:ext uri="{FF2B5EF4-FFF2-40B4-BE49-F238E27FC236}">
                <a16:creationId xmlns:a16="http://schemas.microsoft.com/office/drawing/2014/main" id="{22B88F86-2CC9-40C6-A630-4B63C5482AFD}"/>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419789CD-D57E-4FC7-A2D2-E02AFE4DA4F2}"/>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10472442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221221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6D878258-F784-4310-B72D-488D89C1F5E4}"/>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9" name="Footer Placeholder 4">
            <a:extLst>
              <a:ext uri="{FF2B5EF4-FFF2-40B4-BE49-F238E27FC236}">
                <a16:creationId xmlns:a16="http://schemas.microsoft.com/office/drawing/2014/main" id="{A74E1B0F-561A-4F37-BDF3-941249BDC069}"/>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358F352C-A934-4074-90FF-FD1FB0B2A80C}"/>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261494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24/05/2018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87737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t>24/05/2018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t>‹#›</a:t>
            </a:fld>
            <a:endParaRPr lang="en-US"/>
          </a:p>
        </p:txBody>
      </p:sp>
    </p:spTree>
    <p:extLst>
      <p:ext uri="{BB962C8B-B14F-4D97-AF65-F5344CB8AC3E}">
        <p14:creationId xmlns:p14="http://schemas.microsoft.com/office/powerpoint/2010/main" val="110135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684E1F-D720-4352-B460-5DCC9C06CE51}"/>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8" name="Footer Placeholder 4">
            <a:extLst>
              <a:ext uri="{FF2B5EF4-FFF2-40B4-BE49-F238E27FC236}">
                <a16:creationId xmlns:a16="http://schemas.microsoft.com/office/drawing/2014/main" id="{ADFF1742-D444-4967-B1EE-F2D387F2EB3F}"/>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a:extLst>
              <a:ext uri="{FF2B5EF4-FFF2-40B4-BE49-F238E27FC236}">
                <a16:creationId xmlns:a16="http://schemas.microsoft.com/office/drawing/2014/main" id="{055FA3DB-CC93-48ED-A8F8-46597C8408F3}"/>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4405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F97919CB-C1FD-437E-BAAA-70E78FD8A4E7}"/>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9" name="Footer Placeholder 4">
            <a:extLst>
              <a:ext uri="{FF2B5EF4-FFF2-40B4-BE49-F238E27FC236}">
                <a16:creationId xmlns:a16="http://schemas.microsoft.com/office/drawing/2014/main" id="{1A23C298-F55A-4204-89DD-52422B1D4E30}"/>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9E02B9D6-E068-4BAE-AD4B-A3A150F040BC}"/>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82505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B0EFDCC6-90FB-4A21-87DD-13F5429AB302}"/>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9" name="Footer Placeholder 4">
            <a:extLst>
              <a:ext uri="{FF2B5EF4-FFF2-40B4-BE49-F238E27FC236}">
                <a16:creationId xmlns:a16="http://schemas.microsoft.com/office/drawing/2014/main" id="{E1C66003-B065-40E9-8CD7-A84515707E68}"/>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66AEC6D-5651-4170-85C5-3F619A14198C}"/>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261494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D60D38E-2760-4C1F-BB07-61D0EA935025}"/>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6" name="Footer Placeholder 4">
            <a:extLst>
              <a:ext uri="{FF2B5EF4-FFF2-40B4-BE49-F238E27FC236}">
                <a16:creationId xmlns:a16="http://schemas.microsoft.com/office/drawing/2014/main" id="{25C26034-F31A-4C93-B491-21F9DCCDFCE2}"/>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4B81AA72-6B61-4793-975C-D5411882A146}"/>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13091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6" name="Date Placeholder 3">
            <a:extLst>
              <a:ext uri="{FF2B5EF4-FFF2-40B4-BE49-F238E27FC236}">
                <a16:creationId xmlns:a16="http://schemas.microsoft.com/office/drawing/2014/main" id="{15B0F26E-98C4-41EE-84E4-43EE0DA264EF}"/>
              </a:ext>
            </a:extLst>
          </p:cNvPr>
          <p:cNvSpPr>
            <a:spLocks noGrp="1"/>
          </p:cNvSpPr>
          <p:nvPr>
            <p:ph type="dt" sz="half" idx="10"/>
          </p:nvPr>
        </p:nvSpPr>
        <p:spPr>
          <a:xfrm>
            <a:off x="533400" y="6547791"/>
            <a:ext cx="2133600" cy="288926"/>
          </a:xfrm>
          <a:prstGeom prst="rect">
            <a:avLst/>
          </a:prstGeom>
        </p:spPr>
        <p:txBody>
          <a:bodyPr/>
          <a:lstStyle>
            <a:lvl1pPr>
              <a:defRPr sz="1050"/>
            </a:lvl1pPr>
          </a:lstStyle>
          <a:p>
            <a:fld id="{A1273EF2-3846-4EE4-8945-D4DD53CBC62D}" type="datetimeFigureOut">
              <a:rPr lang="en-US" smtClean="0"/>
              <a:pPr/>
              <a:t>24/05/2018</a:t>
            </a:fld>
            <a:endParaRPr lang="en-US" dirty="0"/>
          </a:p>
        </p:txBody>
      </p:sp>
      <p:sp>
        <p:nvSpPr>
          <p:cNvPr id="7" name="Footer Placeholder 4">
            <a:extLst>
              <a:ext uri="{FF2B5EF4-FFF2-40B4-BE49-F238E27FC236}">
                <a16:creationId xmlns:a16="http://schemas.microsoft.com/office/drawing/2014/main" id="{A1F24465-D3DE-4C21-B210-A96E4DEAE1E8}"/>
              </a:ext>
            </a:extLst>
          </p:cNvPr>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a:extLst>
              <a:ext uri="{FF2B5EF4-FFF2-40B4-BE49-F238E27FC236}">
                <a16:creationId xmlns:a16="http://schemas.microsoft.com/office/drawing/2014/main" id="{72455F8B-CAB4-499F-8BF7-15CF964DE98E}"/>
              </a:ext>
            </a:extLst>
          </p:cNvPr>
          <p:cNvSpPr>
            <a:spLocks noGrp="1"/>
          </p:cNvSpPr>
          <p:nvPr>
            <p:ph type="sldNum" sz="quarter" idx="12"/>
          </p:nvPr>
        </p:nvSpPr>
        <p:spPr>
          <a:xfrm>
            <a:off x="6553200" y="6569075"/>
            <a:ext cx="2133600" cy="288925"/>
          </a:xfrm>
          <a:prstGeom prst="rect">
            <a:avLst/>
          </a:prstGeom>
        </p:spPr>
        <p:txBody>
          <a:bodyPr/>
          <a:lstStyle>
            <a:lvl1pPr>
              <a:defRPr sz="1100"/>
            </a:lvl1pPr>
          </a:lstStyle>
          <a:p>
            <a:fld id="{D45470E9-CD58-4B1E-AD27-812AEDC7ECFB}" type="slidenum">
              <a:rPr lang="en-US" smtClean="0"/>
              <a:pPr/>
              <a:t>‹#›</a:t>
            </a:fld>
            <a:endParaRPr lang="en-US" dirty="0"/>
          </a:p>
        </p:txBody>
      </p:sp>
    </p:spTree>
    <p:extLst>
      <p:ext uri="{BB962C8B-B14F-4D97-AF65-F5344CB8AC3E}">
        <p14:creationId xmlns:p14="http://schemas.microsoft.com/office/powerpoint/2010/main" val="22702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8C2CD70-E949-4466-B7EC-3D5E2369C5B8}"/>
              </a:ext>
            </a:extLst>
          </p:cNvPr>
          <p:cNvGraphicFramePr>
            <a:graphicFrameLocks noChangeAspect="1"/>
          </p:cNvGraphicFramePr>
          <p:nvPr userDrawn="1">
            <p:extLst>
              <p:ext uri="{D42A27DB-BD31-4B8C-83A1-F6EECF244321}">
                <p14:modId xmlns:p14="http://schemas.microsoft.com/office/powerpoint/2010/main" val="3669039976"/>
              </p:ext>
            </p:extLst>
          </p:nvPr>
        </p:nvGraphicFramePr>
        <p:xfrm>
          <a:off x="5638800" y="5799137"/>
          <a:ext cx="3060700" cy="1058863"/>
        </p:xfrm>
        <a:graphic>
          <a:graphicData uri="http://schemas.openxmlformats.org/presentationml/2006/ole">
            <mc:AlternateContent xmlns:mc="http://schemas.openxmlformats.org/markup-compatibility/2006">
              <mc:Choice xmlns:v="urn:schemas-microsoft-com:vml" Requires="v">
                <p:oleObj spid="_x0000_s1043" name="CorelDRAW" r:id="rId7" imgW="3060934" imgH="1059243" progId="CorelDraw.Graphic.19">
                  <p:embed/>
                </p:oleObj>
              </mc:Choice>
              <mc:Fallback>
                <p:oleObj name="CorelDRAW" r:id="rId7" imgW="3060934" imgH="1059243" progId="CorelDraw.Graphic.19">
                  <p:embed/>
                  <p:pic>
                    <p:nvPicPr>
                      <p:cNvPr id="0" name=""/>
                      <p:cNvPicPr/>
                      <p:nvPr/>
                    </p:nvPicPr>
                    <p:blipFill>
                      <a:blip r:embed="rId8"/>
                      <a:stretch>
                        <a:fillRect/>
                      </a:stretch>
                    </p:blipFill>
                    <p:spPr>
                      <a:xfrm>
                        <a:off x="5638800" y="5799137"/>
                        <a:ext cx="3060700" cy="1058863"/>
                      </a:xfrm>
                      <a:prstGeom prst="rect">
                        <a:avLst/>
                      </a:prstGeom>
                    </p:spPr>
                  </p:pic>
                </p:oleObj>
              </mc:Fallback>
            </mc:AlternateContent>
          </a:graphicData>
        </a:graphic>
      </p:graphicFrame>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831" r:id="rId2"/>
    <p:sldLayoutId id="2147483832" r:id="rId3"/>
    <p:sldLayoutId id="214748383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E11F70-9195-4C87-9C0B-9FFAFDD596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096000" y="5867400"/>
            <a:ext cx="2600438" cy="902100"/>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7" r:id="rId3"/>
    <p:sldLayoutId id="2147483828" r:id="rId4"/>
    <p:sldLayoutId id="2147483829" r:id="rId5"/>
    <p:sldLayoutId id="214748383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teven.swan@un-redd.or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499A-28E2-4684-A2F4-F4300D4F1E19}"/>
              </a:ext>
            </a:extLst>
          </p:cNvPr>
          <p:cNvSpPr>
            <a:spLocks noGrp="1"/>
          </p:cNvSpPr>
          <p:nvPr>
            <p:ph type="ctrTitle"/>
          </p:nvPr>
        </p:nvSpPr>
        <p:spPr>
          <a:xfrm>
            <a:off x="3981734" y="838200"/>
            <a:ext cx="4628866" cy="2136775"/>
          </a:xfrm>
        </p:spPr>
        <p:txBody>
          <a:bodyPr/>
          <a:lstStyle/>
          <a:p>
            <a:pPr algn="l"/>
            <a:r>
              <a:rPr lang="en-GB" sz="4000" b="1" dirty="0">
                <a:latin typeface="Myriad Pro" pitchFamily="34" charset="0"/>
              </a:rPr>
              <a:t>UNFCCC REDD+ SAFEGUARDS REQUIREMENTS:</a:t>
            </a:r>
            <a:br>
              <a:rPr lang="en-GB" sz="4000" b="1" dirty="0">
                <a:latin typeface="Myriad Pro" pitchFamily="34" charset="0"/>
              </a:rPr>
            </a:br>
            <a:br>
              <a:rPr lang="en-GB" sz="4000" b="1" dirty="0">
                <a:latin typeface="Myriad Pro" pitchFamily="34" charset="0"/>
              </a:rPr>
            </a:br>
            <a:r>
              <a:rPr lang="en-GB" sz="4000" dirty="0">
                <a:latin typeface="Myriad Pro" pitchFamily="34" charset="0"/>
              </a:rPr>
              <a:t>Global overview</a:t>
            </a:r>
            <a:br>
              <a:rPr lang="en-US" sz="4000" dirty="0">
                <a:latin typeface="Myriad Pro" pitchFamily="34" charset="0"/>
              </a:rPr>
            </a:br>
            <a:endParaRPr lang="en-GB" sz="4000" dirty="0"/>
          </a:p>
        </p:txBody>
      </p:sp>
      <p:sp>
        <p:nvSpPr>
          <p:cNvPr id="3" name="Content Placeholder 2"/>
          <p:cNvSpPr>
            <a:spLocks noGrp="1"/>
          </p:cNvSpPr>
          <p:nvPr>
            <p:ph type="subTitle" idx="1"/>
          </p:nvPr>
        </p:nvSpPr>
        <p:spPr>
          <a:ln>
            <a:noFill/>
          </a:ln>
        </p:spPr>
        <p:txBody>
          <a:bodyPr>
            <a:noAutofit/>
          </a:bodyPr>
          <a:lstStyle/>
          <a:p>
            <a:pPr>
              <a:spcBef>
                <a:spcPts val="400"/>
              </a:spcBef>
            </a:pPr>
            <a:endParaRPr lang="en-US" sz="1800" dirty="0"/>
          </a:p>
          <a:p>
            <a:pPr>
              <a:spcBef>
                <a:spcPts val="400"/>
              </a:spcBef>
            </a:pPr>
            <a:endParaRPr lang="en-US" sz="1800" dirty="0">
              <a:solidFill>
                <a:schemeClr val="tx1">
                  <a:lumMod val="85000"/>
                  <a:lumOff val="15000"/>
                </a:schemeClr>
              </a:solidFill>
              <a:latin typeface="Calibri" pitchFamily="34" charset="0"/>
            </a:endParaRPr>
          </a:p>
        </p:txBody>
      </p:sp>
      <p:sp>
        <p:nvSpPr>
          <p:cNvPr id="7" name="TextBox 6"/>
          <p:cNvSpPr txBox="1"/>
          <p:nvPr/>
        </p:nvSpPr>
        <p:spPr>
          <a:xfrm>
            <a:off x="3962400" y="4413450"/>
            <a:ext cx="3581400" cy="369332"/>
          </a:xfrm>
          <a:prstGeom prst="rect">
            <a:avLst/>
          </a:prstGeom>
          <a:noFill/>
        </p:spPr>
        <p:txBody>
          <a:bodyPr wrap="square" rtlCol="0">
            <a:spAutoFit/>
          </a:bodyPr>
          <a:lstStyle/>
          <a:p>
            <a:r>
              <a:rPr lang="en-GB" b="1" dirty="0">
                <a:latin typeface="Myriad Pro" pitchFamily="34" charset="0"/>
              </a:rPr>
              <a:t>Steve Swan</a:t>
            </a:r>
            <a:endParaRPr lang="en-US" b="1" dirty="0">
              <a:latin typeface="Myriad Pro" pitchFamily="34" charset="0"/>
            </a:endParaRPr>
          </a:p>
        </p:txBody>
      </p:sp>
      <p:sp>
        <p:nvSpPr>
          <p:cNvPr id="8" name="TextBox 7"/>
          <p:cNvSpPr txBox="1"/>
          <p:nvPr/>
        </p:nvSpPr>
        <p:spPr>
          <a:xfrm>
            <a:off x="3981734" y="4832403"/>
            <a:ext cx="3581400" cy="338554"/>
          </a:xfrm>
          <a:prstGeom prst="rect">
            <a:avLst/>
          </a:prstGeom>
          <a:noFill/>
        </p:spPr>
        <p:txBody>
          <a:bodyPr wrap="square" rtlCol="0">
            <a:spAutoFit/>
          </a:bodyPr>
          <a:lstStyle/>
          <a:p>
            <a:r>
              <a:rPr lang="en-GB" sz="1600" dirty="0">
                <a:latin typeface="Myriad Pro" pitchFamily="34" charset="0"/>
              </a:rPr>
              <a:t>12 June 2018 | Accra </a:t>
            </a:r>
            <a:endParaRPr lang="en-US" sz="1600" dirty="0">
              <a:latin typeface="Myriad Pro" pitchFamily="34" charset="0"/>
            </a:endParaRPr>
          </a:p>
        </p:txBody>
      </p:sp>
      <p:pic>
        <p:nvPicPr>
          <p:cNvPr id="17" name="Picture 16">
            <a:extLst>
              <a:ext uri="{FF2B5EF4-FFF2-40B4-BE49-F238E27FC236}">
                <a16:creationId xmlns:a16="http://schemas.microsoft.com/office/drawing/2014/main" id="{175B6EDD-8995-41B2-AFF8-1EF629E7BC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4" y="381000"/>
            <a:ext cx="3145536" cy="5071872"/>
          </a:xfrm>
          <a:prstGeom prst="rect">
            <a:avLst/>
          </a:prstGeom>
        </p:spPr>
      </p:pic>
    </p:spTree>
    <p:extLst>
      <p:ext uri="{BB962C8B-B14F-4D97-AF65-F5344CB8AC3E}">
        <p14:creationId xmlns:p14="http://schemas.microsoft.com/office/powerpoint/2010/main" val="130821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06913" y="3313113"/>
            <a:ext cx="214312" cy="254000"/>
          </a:xfrm>
          <a:prstGeom prst="rect">
            <a:avLst/>
          </a:prstGeom>
        </p:spPr>
        <p:txBody>
          <a:bodyPr wrap="none">
            <a:spAutoFit/>
          </a:bodyPr>
          <a:lstStyle/>
          <a:p>
            <a:pPr eaLnBrk="1" fontAlgn="auto" hangingPunct="1">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152400" y="1295400"/>
            <a:ext cx="1747838" cy="4556125"/>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en-GB" sz="3000" dirty="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en-GB" sz="3000" dirty="0">
              <a:solidFill>
                <a:srgbClr val="3399FF"/>
              </a:solidFill>
              <a:sym typeface="Arial"/>
            </a:endParaRPr>
          </a:p>
          <a:p>
            <a:pPr algn="ctr" eaLnBrk="1" fontAlgn="auto" hangingPunct="1">
              <a:spcBef>
                <a:spcPts val="640"/>
              </a:spcBef>
              <a:spcAft>
                <a:spcPts val="0"/>
              </a:spcAft>
              <a:buClr>
                <a:schemeClr val="dk1"/>
              </a:buClr>
              <a:buFont typeface="Arial"/>
              <a:buNone/>
              <a:defRPr/>
            </a:pPr>
            <a:endParaRPr lang="fr-CH" sz="3000" dirty="0">
              <a:solidFill>
                <a:srgbClr val="3399FF"/>
              </a:solidFill>
              <a:sym typeface="Arial"/>
            </a:endParaRPr>
          </a:p>
          <a:p>
            <a:pPr algn="ctr" eaLnBrk="1" fontAlgn="auto" hangingPunct="1">
              <a:spcBef>
                <a:spcPct val="0"/>
              </a:spcBef>
              <a:spcAft>
                <a:spcPts val="0"/>
              </a:spcAft>
              <a:buClr>
                <a:srgbClr val="000000"/>
              </a:buClr>
              <a:buSzPct val="25000"/>
              <a:defRPr/>
            </a:pPr>
            <a:r>
              <a:rPr lang="fr-CH" sz="2400" dirty="0">
                <a:solidFill>
                  <a:srgbClr val="0066FF"/>
                </a:solidFill>
                <a:latin typeface="Myriad Pro" pitchFamily="34" charset="0"/>
                <a:sym typeface="Arial"/>
              </a:rPr>
              <a:t>UNFCCC Guidance on </a:t>
            </a:r>
            <a:r>
              <a:rPr lang="fr-CH" sz="2400" dirty="0" err="1">
                <a:solidFill>
                  <a:srgbClr val="0066FF"/>
                </a:solidFill>
                <a:latin typeface="Myriad Pro" pitchFamily="34" charset="0"/>
                <a:sym typeface="Arial"/>
              </a:rPr>
              <a:t>summaries</a:t>
            </a:r>
            <a:r>
              <a:rPr lang="fr-CH" sz="2400" dirty="0">
                <a:solidFill>
                  <a:srgbClr val="0066FF"/>
                </a:solidFill>
                <a:latin typeface="Myriad Pro" pitchFamily="34" charset="0"/>
                <a:sym typeface="Arial"/>
              </a:rPr>
              <a:t> </a:t>
            </a:r>
          </a:p>
          <a:p>
            <a:pPr algn="ctr" eaLnBrk="1" fontAlgn="auto" hangingPunct="1">
              <a:spcBef>
                <a:spcPts val="640"/>
              </a:spcBef>
              <a:spcAft>
                <a:spcPts val="0"/>
              </a:spcAft>
              <a:buClr>
                <a:schemeClr val="dk1"/>
              </a:buClr>
              <a:buFont typeface="Arial"/>
              <a:buNone/>
              <a:defRPr/>
            </a:pPr>
            <a:endParaRPr lang="fr-CH" sz="2100" dirty="0">
              <a:solidFill>
                <a:srgbClr val="0066FF"/>
              </a:solidFill>
              <a:sym typeface="Arial"/>
            </a:endParaRPr>
          </a:p>
          <a:p>
            <a:pPr algn="ctr" eaLnBrk="1" fontAlgn="auto" hangingPunct="1">
              <a:spcBef>
                <a:spcPts val="640"/>
              </a:spcBef>
              <a:spcAft>
                <a:spcPts val="0"/>
              </a:spcAft>
              <a:buClr>
                <a:schemeClr val="dk1"/>
              </a:buClr>
              <a:buFont typeface="Arial"/>
              <a:buNone/>
              <a:defRPr/>
            </a:pPr>
            <a:r>
              <a:rPr lang="fr-CH" sz="2000" dirty="0" err="1">
                <a:solidFill>
                  <a:srgbClr val="0066FF"/>
                </a:solidFill>
                <a:sym typeface="Arial"/>
              </a:rPr>
              <a:t>Decision</a:t>
            </a:r>
            <a:r>
              <a:rPr lang="fr-CH" sz="2000" dirty="0">
                <a:solidFill>
                  <a:srgbClr val="0066FF"/>
                </a:solidFill>
                <a:sym typeface="Arial"/>
              </a:rPr>
              <a:t> </a:t>
            </a:r>
          </a:p>
          <a:p>
            <a:pPr algn="ctr" eaLnBrk="1" fontAlgn="auto" hangingPunct="1">
              <a:spcBef>
                <a:spcPts val="640"/>
              </a:spcBef>
              <a:spcAft>
                <a:spcPts val="0"/>
              </a:spcAft>
              <a:buClr>
                <a:schemeClr val="dk1"/>
              </a:buClr>
              <a:buFont typeface="Arial"/>
              <a:buNone/>
              <a:defRPr/>
            </a:pPr>
            <a:r>
              <a:rPr lang="fr-CH" sz="2000" dirty="0">
                <a:solidFill>
                  <a:srgbClr val="0066FF"/>
                </a:solidFill>
                <a:sym typeface="Arial"/>
              </a:rPr>
              <a:t>17/CP.21 (Paris)</a:t>
            </a:r>
          </a:p>
          <a:p>
            <a:pPr eaLnBrk="1" fontAlgn="auto" hangingPunct="1">
              <a:spcBef>
                <a:spcPts val="640"/>
              </a:spcBef>
              <a:spcAft>
                <a:spcPts val="0"/>
              </a:spcAft>
              <a:buClr>
                <a:schemeClr val="dk1"/>
              </a:buClr>
              <a:buFont typeface="Arial"/>
              <a:buNone/>
              <a:defRPr/>
            </a:pPr>
            <a:endParaRPr lang="fr-CH" dirty="0">
              <a:solidFill>
                <a:srgbClr val="3399FF"/>
              </a:solidFill>
              <a:sym typeface="Arial"/>
            </a:endParaRPr>
          </a:p>
        </p:txBody>
      </p:sp>
      <p:graphicFrame>
        <p:nvGraphicFramePr>
          <p:cNvPr id="6" name="Diagram 5"/>
          <p:cNvGraphicFramePr/>
          <p:nvPr/>
        </p:nvGraphicFramePr>
        <p:xfrm>
          <a:off x="1600200" y="52338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7" name="TextBox 2"/>
          <p:cNvSpPr txBox="1">
            <a:spLocks noChangeArrowheads="1"/>
          </p:cNvSpPr>
          <p:nvPr/>
        </p:nvSpPr>
        <p:spPr bwMode="auto">
          <a:xfrm>
            <a:off x="1905000" y="914400"/>
            <a:ext cx="54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4.</a:t>
            </a:r>
            <a:endParaRPr lang="fr-CH" altLang="en-US" sz="2000" b="1">
              <a:latin typeface="Arial" pitchFamily="34" charset="0"/>
              <a:sym typeface="Arial" pitchFamily="34" charset="0"/>
            </a:endParaRPr>
          </a:p>
        </p:txBody>
      </p:sp>
      <p:sp>
        <p:nvSpPr>
          <p:cNvPr id="13318" name="TextBox 7"/>
          <p:cNvSpPr txBox="1">
            <a:spLocks noChangeArrowheads="1"/>
          </p:cNvSpPr>
          <p:nvPr/>
        </p:nvSpPr>
        <p:spPr bwMode="auto">
          <a:xfrm>
            <a:off x="2319338" y="1743075"/>
            <a:ext cx="538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5.a</a:t>
            </a:r>
            <a:endParaRPr lang="fr-CH" altLang="en-US" sz="2000" b="1">
              <a:latin typeface="Arial" pitchFamily="34" charset="0"/>
              <a:sym typeface="Arial" pitchFamily="34" charset="0"/>
            </a:endParaRPr>
          </a:p>
        </p:txBody>
      </p:sp>
      <p:sp>
        <p:nvSpPr>
          <p:cNvPr id="13319" name="TextBox 8"/>
          <p:cNvSpPr txBox="1">
            <a:spLocks noChangeArrowheads="1"/>
          </p:cNvSpPr>
          <p:nvPr/>
        </p:nvSpPr>
        <p:spPr bwMode="auto">
          <a:xfrm>
            <a:off x="2533650" y="2543175"/>
            <a:ext cx="59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5.b</a:t>
            </a:r>
            <a:endParaRPr lang="fr-CH" altLang="en-US" sz="2000" b="1">
              <a:latin typeface="Arial" pitchFamily="34" charset="0"/>
              <a:sym typeface="Arial" pitchFamily="34" charset="0"/>
            </a:endParaRPr>
          </a:p>
        </p:txBody>
      </p:sp>
      <p:sp>
        <p:nvSpPr>
          <p:cNvPr id="13320" name="TextBox 9"/>
          <p:cNvSpPr txBox="1">
            <a:spLocks noChangeArrowheads="1"/>
          </p:cNvSpPr>
          <p:nvPr/>
        </p:nvSpPr>
        <p:spPr bwMode="auto">
          <a:xfrm>
            <a:off x="2624138" y="3367088"/>
            <a:ext cx="54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5.c</a:t>
            </a:r>
            <a:endParaRPr lang="fr-CH" altLang="en-US" sz="2000" b="1">
              <a:latin typeface="Arial" pitchFamily="34" charset="0"/>
              <a:sym typeface="Arial" pitchFamily="34" charset="0"/>
            </a:endParaRPr>
          </a:p>
        </p:txBody>
      </p:sp>
      <p:sp>
        <p:nvSpPr>
          <p:cNvPr id="13321" name="TextBox 10"/>
          <p:cNvSpPr txBox="1">
            <a:spLocks noChangeArrowheads="1"/>
          </p:cNvSpPr>
          <p:nvPr/>
        </p:nvSpPr>
        <p:spPr bwMode="auto">
          <a:xfrm>
            <a:off x="2549525" y="41910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5.d</a:t>
            </a:r>
            <a:endParaRPr lang="fr-CH" altLang="en-US" sz="2000" b="1">
              <a:latin typeface="Arial" pitchFamily="34" charset="0"/>
              <a:sym typeface="Arial" pitchFamily="34" charset="0"/>
            </a:endParaRPr>
          </a:p>
        </p:txBody>
      </p:sp>
      <p:sp>
        <p:nvSpPr>
          <p:cNvPr id="13322" name="TextBox 11"/>
          <p:cNvSpPr txBox="1">
            <a:spLocks noChangeArrowheads="1"/>
          </p:cNvSpPr>
          <p:nvPr/>
        </p:nvSpPr>
        <p:spPr bwMode="auto">
          <a:xfrm>
            <a:off x="1828800" y="5867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7.</a:t>
            </a:r>
            <a:endParaRPr lang="fr-CH" altLang="en-US" sz="2000" b="1">
              <a:latin typeface="Arial" pitchFamily="34" charset="0"/>
              <a:sym typeface="Arial" pitchFamily="34" charset="0"/>
            </a:endParaRPr>
          </a:p>
        </p:txBody>
      </p:sp>
      <p:pic>
        <p:nvPicPr>
          <p:cNvPr id="1332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24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0"/>
          <p:cNvSpPr txBox="1">
            <a:spLocks noChangeArrowheads="1"/>
          </p:cNvSpPr>
          <p:nvPr/>
        </p:nvSpPr>
        <p:spPr bwMode="auto">
          <a:xfrm>
            <a:off x="2330450" y="5029200"/>
            <a:ext cx="56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b="1">
                <a:latin typeface="Arial" pitchFamily="34" charset="0"/>
                <a:sym typeface="Arial" pitchFamily="34" charset="0"/>
              </a:rPr>
              <a:t>6.</a:t>
            </a:r>
            <a:endParaRPr lang="fr-CH" altLang="en-US" sz="2000" b="1">
              <a:latin typeface="Arial" pitchFamily="34" charset="0"/>
              <a:sym typeface="Arial" pitchFamily="34" charset="0"/>
            </a:endParaRPr>
          </a:p>
        </p:txBody>
      </p:sp>
    </p:spTree>
    <p:extLst>
      <p:ext uri="{BB962C8B-B14F-4D97-AF65-F5344CB8AC3E}">
        <p14:creationId xmlns:p14="http://schemas.microsoft.com/office/powerpoint/2010/main" val="240387668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09600" y="5054025"/>
            <a:ext cx="8077199" cy="584775"/>
          </a:xfrm>
          <a:prstGeom prst="rect">
            <a:avLst/>
          </a:prstGeom>
          <a:noFill/>
        </p:spPr>
        <p:txBody>
          <a:bodyPr wrap="square" rtlCol="0">
            <a:spAutoFit/>
          </a:bodyPr>
          <a:lstStyle/>
          <a:p>
            <a:pPr algn="ctr"/>
            <a:r>
              <a:rPr lang="en-GB" sz="3200" b="1" dirty="0">
                <a:latin typeface="Myriad Pro" pitchFamily="34" charset="0"/>
              </a:rPr>
              <a:t>Progress on summaries of information</a:t>
            </a:r>
          </a:p>
        </p:txBody>
      </p:sp>
      <p:pic>
        <p:nvPicPr>
          <p:cNvPr id="2" name="Picture 2" descr="\\UNREDDCH001\Users\swan\Documents\UN-REDD\Hanoi\Safeguards\2017 regional event\Progress on summaries of informati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83200" y="-6969125"/>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8413413" y="-7880350"/>
            <a:ext cx="41021000" cy="21939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NREDDCH001\Users\swan\Documents\UN-REDD\Geneva\Admin\Comms\Progress on summaries of information May 20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543" y="209550"/>
            <a:ext cx="9176657" cy="494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1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3930991"/>
            <a:ext cx="4495800" cy="338554"/>
          </a:xfrm>
          <a:prstGeom prst="rect">
            <a:avLst/>
          </a:prstGeom>
          <a:noFill/>
        </p:spPr>
        <p:txBody>
          <a:bodyPr wrap="square" rtlCol="0">
            <a:spAutoFit/>
          </a:bodyPr>
          <a:lstStyle/>
          <a:p>
            <a:r>
              <a:rPr lang="en-GB" sz="1600" b="1" dirty="0">
                <a:latin typeface="Myriad Pro" pitchFamily="34" charset="0"/>
              </a:rPr>
              <a:t>Thank you!</a:t>
            </a:r>
          </a:p>
        </p:txBody>
      </p:sp>
      <p:sp>
        <p:nvSpPr>
          <p:cNvPr id="3" name="TextBox 2"/>
          <p:cNvSpPr txBox="1"/>
          <p:nvPr/>
        </p:nvSpPr>
        <p:spPr>
          <a:xfrm>
            <a:off x="533400" y="4599801"/>
            <a:ext cx="6553200" cy="276999"/>
          </a:xfrm>
          <a:prstGeom prst="rect">
            <a:avLst/>
          </a:prstGeom>
          <a:noFill/>
        </p:spPr>
        <p:txBody>
          <a:bodyPr wrap="square" rtlCol="0">
            <a:spAutoFit/>
          </a:bodyPr>
          <a:lstStyle/>
          <a:p>
            <a:r>
              <a:rPr lang="en-GB" sz="1200" dirty="0">
                <a:latin typeface="Myriad Pro" pitchFamily="34" charset="0"/>
              </a:rPr>
              <a:t>Steve Swan | </a:t>
            </a:r>
            <a:r>
              <a:rPr lang="en-GB" sz="1200" i="1" dirty="0">
                <a:latin typeface="Myriad Pro" pitchFamily="34" charset="0"/>
                <a:hlinkClick r:id="rId3"/>
              </a:rPr>
              <a:t>steven.swan@un-redd.org</a:t>
            </a:r>
            <a:r>
              <a:rPr lang="en-GB" sz="1200" i="1" dirty="0">
                <a:latin typeface="Myriad Pro" pitchFamily="34" charset="0"/>
              </a:rPr>
              <a:t> </a:t>
            </a:r>
            <a:endParaRPr lang="en-US" sz="1200" i="1" dirty="0">
              <a:latin typeface="Myriad Pro" pitchFamily="34" charset="0"/>
            </a:endParaRPr>
          </a:p>
        </p:txBody>
      </p:sp>
      <p:sp>
        <p:nvSpPr>
          <p:cNvPr id="4" name="TextBox 3"/>
          <p:cNvSpPr txBox="1"/>
          <p:nvPr/>
        </p:nvSpPr>
        <p:spPr>
          <a:xfrm>
            <a:off x="533400" y="5038636"/>
            <a:ext cx="5486400" cy="600164"/>
          </a:xfrm>
          <a:prstGeom prst="rect">
            <a:avLst/>
          </a:prstGeom>
          <a:noFill/>
        </p:spPr>
        <p:txBody>
          <a:bodyPr wrap="square" rtlCol="0">
            <a:spAutoFit/>
          </a:bodyPr>
          <a:lstStyle/>
          <a:p>
            <a:r>
              <a:rPr lang="en-GB" sz="1100" b="1" dirty="0">
                <a:latin typeface="Myriad Pro" pitchFamily="34" charset="0"/>
              </a:rPr>
              <a:t>Connect with us online</a:t>
            </a:r>
            <a:r>
              <a:rPr lang="en-GB" sz="1100" dirty="0">
                <a:latin typeface="Myriad Pro" pitchFamily="34" charset="0"/>
              </a:rPr>
              <a:t>:</a:t>
            </a:r>
          </a:p>
          <a:p>
            <a:r>
              <a:rPr lang="en-GB" sz="1100" dirty="0">
                <a:latin typeface="Myriad Pro" pitchFamily="34" charset="0"/>
              </a:rPr>
              <a:t>www.un-redd.org</a:t>
            </a:r>
          </a:p>
          <a:p>
            <a:r>
              <a:rPr lang="en-GB" sz="1100" dirty="0">
                <a:latin typeface="Myriad Pro" pitchFamily="34" charset="0"/>
              </a:rPr>
              <a:t>www.unredd.net </a:t>
            </a:r>
            <a:endParaRPr lang="en-US" sz="1100" dirty="0">
              <a:latin typeface="Myriad Pro" pitchFamily="34" charset="0"/>
            </a:endParaRPr>
          </a:p>
        </p:txBody>
      </p:sp>
      <p:pic>
        <p:nvPicPr>
          <p:cNvPr id="11" name="Picture 10">
            <a:extLst>
              <a:ext uri="{FF2B5EF4-FFF2-40B4-BE49-F238E27FC236}">
                <a16:creationId xmlns:a16="http://schemas.microsoft.com/office/drawing/2014/main" id="{D0AE1B6F-FC72-4A46-9205-95E6F5C02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8600"/>
            <a:ext cx="9144000" cy="2927009"/>
          </a:xfrm>
          <a:prstGeom prst="rect">
            <a:avLst/>
          </a:prstGeom>
        </p:spPr>
      </p:pic>
    </p:spTree>
    <p:extLst>
      <p:ext uri="{BB962C8B-B14F-4D97-AF65-F5344CB8AC3E}">
        <p14:creationId xmlns:p14="http://schemas.microsoft.com/office/powerpoint/2010/main" val="374538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9600" y="533400"/>
            <a:ext cx="4495800" cy="584775"/>
          </a:xfrm>
          <a:prstGeom prst="rect">
            <a:avLst/>
          </a:prstGeom>
          <a:noFill/>
        </p:spPr>
        <p:txBody>
          <a:bodyPr wrap="square" rtlCol="0">
            <a:spAutoFit/>
          </a:bodyPr>
          <a:lstStyle/>
          <a:p>
            <a:r>
              <a:rPr lang="en-GB" sz="3200" b="1" dirty="0">
                <a:latin typeface="Myriad Pro" pitchFamily="34" charset="0"/>
              </a:rPr>
              <a:t>Contents</a:t>
            </a:r>
          </a:p>
        </p:txBody>
      </p:sp>
      <p:sp>
        <p:nvSpPr>
          <p:cNvPr id="3" name="TextBox 2"/>
          <p:cNvSpPr txBox="1"/>
          <p:nvPr/>
        </p:nvSpPr>
        <p:spPr>
          <a:xfrm>
            <a:off x="609600" y="1295400"/>
            <a:ext cx="4495800" cy="4162678"/>
          </a:xfrm>
          <a:prstGeom prst="rect">
            <a:avLst/>
          </a:prstGeom>
          <a:noFill/>
        </p:spPr>
        <p:txBody>
          <a:bodyPr wrap="square" rtlCol="0">
            <a:spAutoFit/>
          </a:bodyPr>
          <a:lstStyle/>
          <a:p>
            <a:pPr marL="457200" indent="-457200">
              <a:spcBef>
                <a:spcPct val="0"/>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UNFCCC safeguard requirements </a:t>
            </a:r>
          </a:p>
          <a:p>
            <a:pPr marL="457200" indent="-457200">
              <a:spcBef>
                <a:spcPct val="0"/>
              </a:spcBef>
              <a:buClr>
                <a:srgbClr val="000000"/>
              </a:buClr>
              <a:buFont typeface="Calibri" pitchFamily="34" charset="0"/>
              <a:buAutoNum type="arabicPeriod"/>
            </a:pPr>
            <a:endParaRPr lang="en-US" altLang="fr-FR" sz="2800" dirty="0">
              <a:latin typeface="Calibri" pitchFamily="34" charset="0"/>
              <a:cs typeface="Arial" pitchFamily="34" charset="0"/>
              <a:sym typeface="Calibri" pitchFamily="34" charset="0"/>
            </a:endParaRPr>
          </a:p>
          <a:p>
            <a:pPr marL="457200" indent="-457200">
              <a:spcBef>
                <a:spcPct val="0"/>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The Cancun safeguards</a:t>
            </a:r>
            <a:br>
              <a:rPr lang="en-US" altLang="fr-FR" sz="2800" dirty="0">
                <a:latin typeface="Calibri" pitchFamily="34" charset="0"/>
                <a:cs typeface="Arial" pitchFamily="34" charset="0"/>
                <a:sym typeface="Calibri" pitchFamily="34" charset="0"/>
              </a:rPr>
            </a:br>
            <a:endParaRPr lang="fr-FR" altLang="fr-FR" sz="2800" dirty="0">
              <a:latin typeface="Calibri" pitchFamily="34" charset="0"/>
              <a:cs typeface="Arial" pitchFamily="34" charset="0"/>
              <a:sym typeface="Calibri" pitchFamily="34" charset="0"/>
            </a:endParaRPr>
          </a:p>
          <a:p>
            <a:pPr marL="457200" indent="-457200">
              <a:spcBef>
                <a:spcPts val="475"/>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Safeguards information systems</a:t>
            </a:r>
          </a:p>
          <a:p>
            <a:pPr marL="457200" indent="-457200">
              <a:spcBef>
                <a:spcPts val="475"/>
              </a:spcBef>
              <a:buClr>
                <a:srgbClr val="000000"/>
              </a:buClr>
              <a:buFont typeface="Calibri" pitchFamily="34" charset="0"/>
              <a:buAutoNum type="arabicPeriod"/>
            </a:pPr>
            <a:endParaRPr lang="en-US" altLang="fr-FR" sz="2800" dirty="0">
              <a:latin typeface="Calibri" pitchFamily="34" charset="0"/>
              <a:cs typeface="Arial" pitchFamily="34" charset="0"/>
              <a:sym typeface="Calibri" pitchFamily="34" charset="0"/>
            </a:endParaRPr>
          </a:p>
          <a:p>
            <a:pPr marL="457200" indent="-457200">
              <a:spcBef>
                <a:spcPts val="475"/>
              </a:spcBef>
              <a:buClr>
                <a:srgbClr val="000000"/>
              </a:buClr>
              <a:buFont typeface="Calibri" pitchFamily="34" charset="0"/>
              <a:buAutoNum type="arabicPeriod"/>
            </a:pPr>
            <a:r>
              <a:rPr lang="en-US" altLang="fr-FR" sz="2800" dirty="0">
                <a:latin typeface="Calibri" pitchFamily="34" charset="0"/>
                <a:cs typeface="Arial" pitchFamily="34" charset="0"/>
                <a:sym typeface="Calibri" pitchFamily="34" charset="0"/>
              </a:rPr>
              <a:t>Summaries of information</a:t>
            </a:r>
            <a:endParaRPr lang="en-US" sz="2800" dirty="0">
              <a:latin typeface="Myriad Pro" pitchFamily="34" charset="0"/>
            </a:endParaRPr>
          </a:p>
        </p:txBody>
      </p:sp>
      <p:pic>
        <p:nvPicPr>
          <p:cNvPr id="6" name="Picture 5"/>
          <p:cNvPicPr>
            <a:picLocks noChangeAspect="1"/>
          </p:cNvPicPr>
          <p:nvPr/>
        </p:nvPicPr>
        <p:blipFill>
          <a:blip r:embed="rId3"/>
          <a:stretch>
            <a:fillRect/>
          </a:stretch>
        </p:blipFill>
        <p:spPr>
          <a:xfrm>
            <a:off x="5410200" y="533400"/>
            <a:ext cx="3215082" cy="4788237"/>
          </a:xfrm>
          <a:prstGeom prst="rect">
            <a:avLst/>
          </a:prstGeom>
        </p:spPr>
      </p:pic>
    </p:spTree>
    <p:extLst>
      <p:ext uri="{BB962C8B-B14F-4D97-AF65-F5344CB8AC3E}">
        <p14:creationId xmlns:p14="http://schemas.microsoft.com/office/powerpoint/2010/main" val="7556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Shape 123"/>
          <p:cNvSpPr txBox="1">
            <a:spLocks noGrp="1"/>
          </p:cNvSpPr>
          <p:nvPr>
            <p:ph type="title"/>
          </p:nvPr>
        </p:nvSpPr>
        <p:spPr bwMode="auto">
          <a:xfrm>
            <a:off x="1428750" y="152400"/>
            <a:ext cx="6858000" cy="62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Clr>
                <a:srgbClr val="000000"/>
              </a:buClr>
              <a:buSzPct val="25000"/>
              <a:buFont typeface="Calibri" pitchFamily="34" charset="0"/>
              <a:buNone/>
            </a:pPr>
            <a:r>
              <a:rPr lang="en-US" altLang="fr-FR" sz="3200" b="1" dirty="0">
                <a:latin typeface="Calibri" pitchFamily="34" charset="0"/>
                <a:cs typeface="Arial" pitchFamily="34" charset="0"/>
                <a:sym typeface="Calibri" pitchFamily="34" charset="0"/>
              </a:rPr>
              <a:t>UNFCCC Safeguards Requirements</a:t>
            </a:r>
          </a:p>
        </p:txBody>
      </p:sp>
      <p:pic>
        <p:nvPicPr>
          <p:cNvPr id="11267" name="Shape 124"/>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4127501"/>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Shape 125"/>
          <p:cNvGrpSpPr>
            <a:grpSpLocks/>
          </p:cNvGrpSpPr>
          <p:nvPr/>
        </p:nvGrpSpPr>
        <p:grpSpPr bwMode="auto">
          <a:xfrm>
            <a:off x="1182291" y="736460"/>
            <a:ext cx="6756797" cy="4262577"/>
            <a:chOff x="29195" y="-532553"/>
            <a:chExt cx="9009217" cy="4262376"/>
          </a:xfrm>
        </p:grpSpPr>
        <p:sp>
          <p:nvSpPr>
            <p:cNvPr id="126" name="Shape 126"/>
            <p:cNvSpPr/>
            <p:nvPr/>
          </p:nvSpPr>
          <p:spPr>
            <a:xfrm>
              <a:off x="29195" y="173993"/>
              <a:ext cx="2689271" cy="2214458"/>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7" name="Shape 127"/>
            <p:cNvSpPr txBox="1"/>
            <p:nvPr/>
          </p:nvSpPr>
          <p:spPr>
            <a:xfrm>
              <a:off x="68883" y="213678"/>
              <a:ext cx="2609895" cy="127470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000000"/>
                </a:buClr>
                <a:buSzPct val="100000"/>
                <a:buFont typeface="Calibri"/>
                <a:buChar char="•"/>
                <a:defRPr/>
              </a:pPr>
              <a:r>
                <a:rPr lang="en-US" sz="1600" kern="0" dirty="0">
                  <a:solidFill>
                    <a:srgbClr val="000000"/>
                  </a:solidFill>
                  <a:latin typeface="Calibri"/>
                  <a:ea typeface="Calibri"/>
                  <a:cs typeface="Calibri"/>
                  <a:sym typeface="Calibri"/>
                  <a:rtl val="0"/>
                </a:rPr>
                <a:t>Countries promote &amp; support the </a:t>
              </a:r>
              <a:r>
                <a:rPr lang="en-US" sz="1600" b="1" kern="0" dirty="0">
                  <a:solidFill>
                    <a:srgbClr val="FF0000"/>
                  </a:solidFill>
                  <a:latin typeface="Calibri"/>
                  <a:ea typeface="Calibri"/>
                  <a:cs typeface="Calibri"/>
                  <a:sym typeface="Calibri"/>
                  <a:rtl val="0"/>
                </a:rPr>
                <a:t>Cancun Safeguards </a:t>
              </a:r>
              <a:r>
                <a:rPr lang="en-US" sz="1600" kern="0" dirty="0">
                  <a:solidFill>
                    <a:srgbClr val="000000"/>
                  </a:solidFill>
                  <a:latin typeface="Calibri"/>
                  <a:ea typeface="Calibri"/>
                  <a:cs typeface="Calibri"/>
                  <a:sym typeface="Calibri"/>
                  <a:rtl val="0"/>
                </a:rPr>
                <a:t>throughout REDD+ implementation </a:t>
              </a:r>
            </a:p>
          </p:txBody>
        </p:sp>
        <p:sp>
          <p:nvSpPr>
            <p:cNvPr id="128" name="Shape 128"/>
            <p:cNvSpPr/>
            <p:nvPr/>
          </p:nvSpPr>
          <p:spPr>
            <a:xfrm rot="20142189">
              <a:off x="1148402" y="254950"/>
              <a:ext cx="3603686" cy="3474873"/>
            </a:xfrm>
            <a:custGeom>
              <a:avLst/>
              <a:gdLst/>
              <a:ahLst/>
              <a:cxnLst/>
              <a:rect l="0" t="0" r="0" b="0"/>
              <a:pathLst>
                <a:path w="120000" h="120000" extrusionOk="0">
                  <a:moveTo>
                    <a:pt x="5512" y="78555"/>
                  </a:moveTo>
                  <a:lnTo>
                    <a:pt x="8977" y="77375"/>
                  </a:lnTo>
                  <a:lnTo>
                    <a:pt x="8977" y="77375"/>
                  </a:lnTo>
                  <a:cubicBezTo>
                    <a:pt x="14880" y="94710"/>
                    <a:pt x="29181" y="107862"/>
                    <a:pt x="46948" y="112296"/>
                  </a:cubicBezTo>
                  <a:cubicBezTo>
                    <a:pt x="64716" y="116730"/>
                    <a:pt x="83520" y="111840"/>
                    <a:pt x="96876" y="99311"/>
                  </a:cubicBezTo>
                  <a:lnTo>
                    <a:pt x="95026" y="97738"/>
                  </a:lnTo>
                  <a:lnTo>
                    <a:pt x="102454" y="96103"/>
                  </a:lnTo>
                  <a:lnTo>
                    <a:pt x="101531" y="103270"/>
                  </a:lnTo>
                  <a:lnTo>
                    <a:pt x="99680" y="101696"/>
                  </a:lnTo>
                  <a:cubicBezTo>
                    <a:pt x="85461" y="115229"/>
                    <a:pt x="65325" y="120581"/>
                    <a:pt x="46263" y="115897"/>
                  </a:cubicBezTo>
                  <a:cubicBezTo>
                    <a:pt x="27201" y="111212"/>
                    <a:pt x="11840" y="97136"/>
                    <a:pt x="5512" y="7855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29" name="Shape 129"/>
            <p:cNvSpPr/>
            <p:nvPr/>
          </p:nvSpPr>
          <p:spPr>
            <a:xfrm>
              <a:off x="983298" y="2159860"/>
              <a:ext cx="641362" cy="376220"/>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0" name="Shape 130"/>
            <p:cNvSpPr txBox="1"/>
            <p:nvPr/>
          </p:nvSpPr>
          <p:spPr>
            <a:xfrm>
              <a:off x="1005524" y="2186847"/>
              <a:ext cx="619136" cy="353995"/>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1</a:t>
              </a:r>
            </a:p>
          </p:txBody>
        </p:sp>
        <p:sp>
          <p:nvSpPr>
            <p:cNvPr id="131" name="Shape 131"/>
            <p:cNvSpPr/>
            <p:nvPr/>
          </p:nvSpPr>
          <p:spPr>
            <a:xfrm>
              <a:off x="3135985" y="-624"/>
              <a:ext cx="2840087" cy="236526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2" name="Shape 132"/>
            <p:cNvSpPr txBox="1"/>
            <p:nvPr/>
          </p:nvSpPr>
          <p:spPr>
            <a:xfrm>
              <a:off x="3191549" y="254950"/>
              <a:ext cx="2730547" cy="1749343"/>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Safeguard information system (SIS)</a:t>
              </a:r>
              <a:r>
                <a:rPr lang="en-US" sz="1600" kern="0" dirty="0">
                  <a:solidFill>
                    <a:srgbClr val="000000"/>
                  </a:solidFill>
                  <a:latin typeface="Calibri"/>
                  <a:ea typeface="Calibri"/>
                  <a:cs typeface="Calibri"/>
                  <a:sym typeface="Calibri"/>
                  <a:rtl val="0"/>
                </a:rPr>
                <a:t> to provide information on  how the country is </a:t>
              </a:r>
              <a:r>
                <a:rPr lang="en-US" sz="1600" b="1" i="1" kern="0" dirty="0">
                  <a:solidFill>
                    <a:srgbClr val="000000"/>
                  </a:solidFill>
                  <a:latin typeface="Calibri"/>
                  <a:ea typeface="Calibri"/>
                  <a:cs typeface="Calibri"/>
                  <a:sym typeface="Calibri"/>
                  <a:rtl val="0"/>
                </a:rPr>
                <a:t>addressing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respecting </a:t>
              </a:r>
              <a:r>
                <a:rPr lang="en-US" sz="1600" kern="0" dirty="0">
                  <a:solidFill>
                    <a:srgbClr val="000000"/>
                  </a:solidFill>
                  <a:latin typeface="Calibri"/>
                  <a:ea typeface="Calibri"/>
                  <a:cs typeface="Calibri"/>
                  <a:sym typeface="Calibri"/>
                  <a:rtl val="0"/>
                </a:rPr>
                <a:t>the Cancun safeguards</a:t>
              </a:r>
            </a:p>
          </p:txBody>
        </p:sp>
        <p:sp>
          <p:nvSpPr>
            <p:cNvPr id="133" name="Shape 133"/>
            <p:cNvSpPr/>
            <p:nvPr/>
          </p:nvSpPr>
          <p:spPr>
            <a:xfrm rot="300662">
              <a:off x="4235963" y="-532553"/>
              <a:ext cx="4517076" cy="1386616"/>
            </a:xfrm>
            <a:custGeom>
              <a:avLst/>
              <a:gdLst/>
              <a:ahLst/>
              <a:cxnLst/>
              <a:rect l="0" t="0" r="0" b="0"/>
              <a:pathLst>
                <a:path w="120000" h="120000" extrusionOk="0">
                  <a:moveTo>
                    <a:pt x="10798" y="28962"/>
                  </a:moveTo>
                  <a:lnTo>
                    <a:pt x="10798" y="28962"/>
                  </a:lnTo>
                  <a:cubicBezTo>
                    <a:pt x="20612" y="13581"/>
                    <a:pt x="37130" y="3685"/>
                    <a:pt x="55392" y="2245"/>
                  </a:cubicBezTo>
                  <a:cubicBezTo>
                    <a:pt x="73655" y="805"/>
                    <a:pt x="91535" y="7988"/>
                    <a:pt x="103665" y="21638"/>
                  </a:cubicBezTo>
                  <a:lnTo>
                    <a:pt x="105107" y="20593"/>
                  </a:lnTo>
                  <a:lnTo>
                    <a:pt x="105966" y="26688"/>
                  </a:lnTo>
                  <a:lnTo>
                    <a:pt x="99929" y="24346"/>
                  </a:lnTo>
                  <a:lnTo>
                    <a:pt x="101369" y="23302"/>
                  </a:lnTo>
                  <a:lnTo>
                    <a:pt x="101369" y="23302"/>
                  </a:lnTo>
                  <a:cubicBezTo>
                    <a:pt x="89746" y="10587"/>
                    <a:pt x="72764" y="3945"/>
                    <a:pt x="55453" y="5343"/>
                  </a:cubicBezTo>
                  <a:cubicBezTo>
                    <a:pt x="38142" y="6740"/>
                    <a:pt x="22484" y="16017"/>
                    <a:pt x="13117" y="30425"/>
                  </a:cubicBezTo>
                  <a:close/>
                </a:path>
              </a:pathLst>
            </a:custGeom>
            <a:gradFill>
              <a:gsLst>
                <a:gs pos="0">
                  <a:srgbClr val="8B9CAF"/>
                </a:gs>
                <a:gs pos="80000">
                  <a:srgbClr val="B7CDE5"/>
                </a:gs>
                <a:gs pos="100000">
                  <a:srgbClr val="B7CEE8"/>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4" name="Shape 134"/>
            <p:cNvSpPr/>
            <p:nvPr/>
          </p:nvSpPr>
          <p:spPr>
            <a:xfrm>
              <a:off x="4199629" y="-160592"/>
              <a:ext cx="606434" cy="376219"/>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5" name="Shape 135"/>
            <p:cNvSpPr txBox="1"/>
            <p:nvPr/>
          </p:nvSpPr>
          <p:spPr>
            <a:xfrm>
              <a:off x="4220265" y="-138369"/>
              <a:ext cx="585798" cy="353996"/>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2</a:t>
              </a:r>
            </a:p>
          </p:txBody>
        </p:sp>
        <p:sp>
          <p:nvSpPr>
            <p:cNvPr id="136" name="Shape 136"/>
            <p:cNvSpPr/>
            <p:nvPr/>
          </p:nvSpPr>
          <p:spPr>
            <a:xfrm>
              <a:off x="6461856" y="-623"/>
              <a:ext cx="2576556" cy="2389073"/>
            </a:xfrm>
            <a:prstGeom prst="roundRect">
              <a:avLst>
                <a:gd name="adj" fmla="val 10000"/>
              </a:avLst>
            </a:prstGeom>
            <a:solidFill>
              <a:schemeClr val="lt1">
                <a:alpha val="89803"/>
              </a:schemeClr>
            </a:solidFill>
            <a:ln w="9525" cap="flat" cmpd="sng">
              <a:solidFill>
                <a:schemeClr val="accent1"/>
              </a:solidFill>
              <a:prstDash val="solid"/>
              <a:round/>
              <a:headEnd type="none" w="med" len="med"/>
              <a:tailEnd type="none" w="med" len="med"/>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7" name="Shape 137"/>
            <p:cNvSpPr txBox="1"/>
            <p:nvPr/>
          </p:nvSpPr>
          <p:spPr>
            <a:xfrm>
              <a:off x="6506306" y="178753"/>
              <a:ext cx="2489243" cy="1392171"/>
            </a:xfrm>
            <a:prstGeom prst="rect">
              <a:avLst/>
            </a:prstGeom>
            <a:noFill/>
            <a:ln>
              <a:noFill/>
            </a:ln>
          </p:spPr>
          <p:txBody>
            <a:bodyPr lIns="123825" tIns="123825" rIns="123825" bIns="123825"/>
            <a:lstStyle/>
            <a:p>
              <a:pPr marL="171450" lvl="1" indent="-171450" fontAlgn="auto">
                <a:lnSpc>
                  <a:spcPct val="90000"/>
                </a:lnSpc>
                <a:spcBef>
                  <a:spcPts val="0"/>
                </a:spcBef>
                <a:spcAft>
                  <a:spcPts val="240"/>
                </a:spcAft>
                <a:buClr>
                  <a:srgbClr val="FF0000"/>
                </a:buClr>
                <a:buSzPct val="100000"/>
                <a:buFont typeface="Calibri"/>
                <a:buChar char="•"/>
                <a:defRPr/>
              </a:pPr>
              <a:r>
                <a:rPr lang="en-US" sz="1600" b="1" kern="0" dirty="0">
                  <a:solidFill>
                    <a:srgbClr val="FF0000"/>
                  </a:solidFill>
                  <a:latin typeface="Calibri"/>
                  <a:ea typeface="Calibri"/>
                  <a:cs typeface="Calibri"/>
                  <a:sym typeface="Calibri"/>
                  <a:rtl val="0"/>
                </a:rPr>
                <a:t>Summary of information </a:t>
              </a:r>
              <a:r>
                <a:rPr lang="en-US" sz="1600" kern="0" dirty="0">
                  <a:solidFill>
                    <a:srgbClr val="000000"/>
                  </a:solidFill>
                  <a:latin typeface="Calibri"/>
                  <a:ea typeface="Calibri"/>
                  <a:cs typeface="Calibri"/>
                  <a:sym typeface="Calibri"/>
                  <a:rtl val="0"/>
                </a:rPr>
                <a:t>on how the Cancun safeguards are being </a:t>
              </a:r>
              <a:r>
                <a:rPr lang="en-US" sz="1600" b="1" i="1" kern="0" dirty="0">
                  <a:solidFill>
                    <a:srgbClr val="000000"/>
                  </a:solidFill>
                  <a:latin typeface="Calibri"/>
                  <a:ea typeface="Calibri"/>
                  <a:cs typeface="Calibri"/>
                  <a:sym typeface="Calibri"/>
                  <a:rtl val="0"/>
                </a:rPr>
                <a:t>addressed </a:t>
              </a:r>
              <a:r>
                <a:rPr lang="en-US" sz="1600" kern="0" dirty="0">
                  <a:solidFill>
                    <a:srgbClr val="000000"/>
                  </a:solidFill>
                  <a:latin typeface="Calibri"/>
                  <a:ea typeface="Calibri"/>
                  <a:cs typeface="Calibri"/>
                  <a:sym typeface="Calibri"/>
                  <a:rtl val="0"/>
                </a:rPr>
                <a:t>and </a:t>
              </a:r>
              <a:r>
                <a:rPr lang="en-US" sz="1600" b="1" i="1" kern="0" dirty="0">
                  <a:solidFill>
                    <a:srgbClr val="000000"/>
                  </a:solidFill>
                  <a:latin typeface="Calibri"/>
                  <a:ea typeface="Calibri"/>
                  <a:cs typeface="Calibri"/>
                  <a:sym typeface="Calibri"/>
                  <a:rtl val="0"/>
                </a:rPr>
                <a:t>respected </a:t>
              </a:r>
              <a:r>
                <a:rPr lang="en-US" sz="1600" kern="0" dirty="0">
                  <a:solidFill>
                    <a:srgbClr val="000000"/>
                  </a:solidFill>
                  <a:latin typeface="Calibri"/>
                  <a:ea typeface="Calibri"/>
                  <a:cs typeface="Calibri"/>
                  <a:sym typeface="Calibri"/>
                  <a:rtl val="0"/>
                </a:rPr>
                <a:t>submitted before results-based payments</a:t>
              </a:r>
            </a:p>
          </p:txBody>
        </p:sp>
        <p:sp>
          <p:nvSpPr>
            <p:cNvPr id="138" name="Shape 138"/>
            <p:cNvSpPr/>
            <p:nvPr/>
          </p:nvSpPr>
          <p:spPr>
            <a:xfrm>
              <a:off x="7495335" y="2237644"/>
              <a:ext cx="541347" cy="379394"/>
            </a:xfrm>
            <a:prstGeom prst="roundRect">
              <a:avLst>
                <a:gd name="adj" fmla="val 10000"/>
              </a:avLst>
            </a:prstGeom>
            <a:gradFill>
              <a:gsLst>
                <a:gs pos="0">
                  <a:srgbClr val="2D5D97"/>
                </a:gs>
                <a:gs pos="80000">
                  <a:srgbClr val="3B7BC8"/>
                </a:gs>
                <a:gs pos="100000">
                  <a:srgbClr val="3A7CCA"/>
                </a:gs>
              </a:gsLst>
              <a:lin ang="16200000" scaled="0"/>
            </a:gradFill>
            <a:ln>
              <a:noFill/>
            </a:ln>
          </p:spPr>
          <p:txBody>
            <a:bodyPr lIns="91425" tIns="91425" rIns="91425" bIns="91425" anchor="ctr"/>
            <a:lstStyle/>
            <a:p>
              <a:pPr fontAlgn="auto">
                <a:spcBef>
                  <a:spcPts val="0"/>
                </a:spcBef>
                <a:spcAft>
                  <a:spcPts val="0"/>
                </a:spcAft>
                <a:defRPr/>
              </a:pPr>
              <a:endParaRPr sz="1400" kern="0">
                <a:solidFill>
                  <a:srgbClr val="000000"/>
                </a:solidFill>
                <a:latin typeface="+mn-lt"/>
                <a:cs typeface="Arial"/>
                <a:sym typeface="Arial"/>
                <a:rtl val="0"/>
              </a:endParaRPr>
            </a:p>
          </p:txBody>
        </p:sp>
        <p:sp>
          <p:nvSpPr>
            <p:cNvPr id="139" name="Shape 139"/>
            <p:cNvSpPr txBox="1"/>
            <p:nvPr/>
          </p:nvSpPr>
          <p:spPr>
            <a:xfrm>
              <a:off x="7495335" y="2259867"/>
              <a:ext cx="552461" cy="357171"/>
            </a:xfrm>
            <a:prstGeom prst="rect">
              <a:avLst/>
            </a:prstGeom>
            <a:noFill/>
            <a:ln>
              <a:noFill/>
            </a:ln>
          </p:spPr>
          <p:txBody>
            <a:bodyPr lIns="45700" tIns="30475" rIns="45700" bIns="30475" anchor="ctr"/>
            <a:lstStyle/>
            <a:p>
              <a:pPr algn="ctr" fontAlgn="auto">
                <a:lnSpc>
                  <a:spcPct val="90000"/>
                </a:lnSpc>
                <a:spcBef>
                  <a:spcPts val="0"/>
                </a:spcBef>
                <a:spcAft>
                  <a:spcPts val="840"/>
                </a:spcAft>
                <a:buSzPct val="25000"/>
                <a:defRPr/>
              </a:pPr>
              <a:r>
                <a:rPr lang="en-US" sz="2400" b="1" kern="0" dirty="0">
                  <a:solidFill>
                    <a:srgbClr val="FFFFFF"/>
                  </a:solidFill>
                  <a:latin typeface="Calibri"/>
                  <a:ea typeface="Calibri"/>
                  <a:cs typeface="Calibri"/>
                  <a:sym typeface="Calibri"/>
                  <a:rtl val="0"/>
                </a:rPr>
                <a:t>3</a:t>
              </a:r>
            </a:p>
          </p:txBody>
        </p:sp>
      </p:grpSp>
    </p:spTree>
    <p:extLst>
      <p:ext uri="{BB962C8B-B14F-4D97-AF65-F5344CB8AC3E}">
        <p14:creationId xmlns:p14="http://schemas.microsoft.com/office/powerpoint/2010/main" val="258058316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194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0" name="Shape 108"/>
          <p:cNvGrpSpPr>
            <a:grpSpLocks/>
          </p:cNvGrpSpPr>
          <p:nvPr/>
        </p:nvGrpSpPr>
        <p:grpSpPr bwMode="auto">
          <a:xfrm>
            <a:off x="228600" y="457200"/>
            <a:ext cx="8763000" cy="6199188"/>
            <a:chOff x="232859" y="851638"/>
            <a:chExt cx="9034144" cy="5424534"/>
          </a:xfrm>
        </p:grpSpPr>
        <p:sp>
          <p:nvSpPr>
            <p:cNvPr id="109" name="Shape 109"/>
            <p:cNvSpPr/>
            <p:nvPr/>
          </p:nvSpPr>
          <p:spPr>
            <a:xfrm>
              <a:off x="4600704" y="851638"/>
              <a:ext cx="3063492" cy="1348312"/>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a. Policy alignment (national &amp; international)</a:t>
              </a:r>
            </a:p>
          </p:txBody>
        </p:sp>
        <p:sp>
          <p:nvSpPr>
            <p:cNvPr id="110" name="Shape 110"/>
            <p:cNvSpPr/>
            <p:nvPr/>
          </p:nvSpPr>
          <p:spPr>
            <a:xfrm>
              <a:off x="6203511" y="2322118"/>
              <a:ext cx="3063492" cy="140194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b. Forest governance (transparency &amp; effectiveness)</a:t>
              </a:r>
            </a:p>
          </p:txBody>
        </p:sp>
        <p:sp>
          <p:nvSpPr>
            <p:cNvPr id="111" name="Shape 111"/>
            <p:cNvSpPr/>
            <p:nvPr/>
          </p:nvSpPr>
          <p:spPr>
            <a:xfrm>
              <a:off x="6190878" y="4016073"/>
              <a:ext cx="3063492" cy="1410886"/>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c. Knowledge &amp; rights of indigenous peoples &amp; local communities</a:t>
              </a:r>
            </a:p>
          </p:txBody>
        </p:sp>
        <p:sp>
          <p:nvSpPr>
            <p:cNvPr id="112" name="Shape 112"/>
            <p:cNvSpPr/>
            <p:nvPr/>
          </p:nvSpPr>
          <p:spPr>
            <a:xfrm>
              <a:off x="1279815" y="991684"/>
              <a:ext cx="3063492" cy="138108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g. Reduce displacement of emissions</a:t>
              </a:r>
            </a:p>
          </p:txBody>
        </p:sp>
        <p:sp>
          <p:nvSpPr>
            <p:cNvPr id="113" name="Shape 113"/>
            <p:cNvSpPr/>
            <p:nvPr/>
          </p:nvSpPr>
          <p:spPr>
            <a:xfrm>
              <a:off x="232859" y="2512818"/>
              <a:ext cx="3063492" cy="1211245"/>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a:solidFill>
                    <a:srgbClr val="FFFFFF"/>
                  </a:solidFill>
                  <a:latin typeface="Calibri"/>
                  <a:ea typeface="Calibri"/>
                  <a:cs typeface="Calibri"/>
                  <a:sym typeface="Calibri"/>
                  <a:rtl val="0"/>
                </a:rPr>
                <a:t>f. Address risk of reversals</a:t>
              </a:r>
            </a:p>
          </p:txBody>
        </p:sp>
        <p:sp>
          <p:nvSpPr>
            <p:cNvPr id="114" name="Shape 114"/>
            <p:cNvSpPr/>
            <p:nvPr/>
          </p:nvSpPr>
          <p:spPr>
            <a:xfrm>
              <a:off x="232859" y="3864109"/>
              <a:ext cx="3095075" cy="1390027"/>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b="1" kern="0" dirty="0">
                  <a:solidFill>
                    <a:srgbClr val="FFFFFF"/>
                  </a:solidFill>
                  <a:latin typeface="Calibri"/>
                  <a:ea typeface="Calibri"/>
                  <a:cs typeface="Calibri"/>
                  <a:sym typeface="Calibri"/>
                  <a:rtl val="0"/>
                </a:rPr>
                <a:t>e. Natural forest, biodiversity, social &amp; environmental benefits</a:t>
              </a:r>
            </a:p>
          </p:txBody>
        </p:sp>
        <p:sp>
          <p:nvSpPr>
            <p:cNvPr id="115" name="Shape 115"/>
            <p:cNvSpPr/>
            <p:nvPr/>
          </p:nvSpPr>
          <p:spPr>
            <a:xfrm>
              <a:off x="2978948" y="4702893"/>
              <a:ext cx="3354051" cy="1573279"/>
            </a:xfrm>
            <a:prstGeom prst="ellipse">
              <a:avLst/>
            </a:prstGeom>
            <a:gradFill>
              <a:gsLst>
                <a:gs pos="0">
                  <a:srgbClr val="2D5D97"/>
                </a:gs>
                <a:gs pos="80000">
                  <a:srgbClr val="3B7BC8"/>
                </a:gs>
                <a:gs pos="100000">
                  <a:srgbClr val="3A7CCA"/>
                </a:gs>
              </a:gsLst>
              <a:lin ang="16200000" scaled="0"/>
            </a:gradFill>
            <a:ln w="9525" cap="flat" cmpd="sng">
              <a:solidFill>
                <a:srgbClr val="4A7DBB"/>
              </a:solidFill>
              <a:prstDash val="solid"/>
              <a:round/>
              <a:headEnd type="none" w="med" len="med"/>
              <a:tailEnd type="none" w="med" len="med"/>
            </a:ln>
          </p:spPr>
          <p:txBody>
            <a:bodyPr lIns="91425" tIns="45700" rIns="91425" bIns="45700" anchor="ctr"/>
            <a:lstStyle/>
            <a:p>
              <a:pPr algn="ctr" fontAlgn="auto">
                <a:lnSpc>
                  <a:spcPct val="94444"/>
                </a:lnSpc>
                <a:spcBef>
                  <a:spcPts val="0"/>
                </a:spcBef>
                <a:spcAft>
                  <a:spcPts val="0"/>
                </a:spcAft>
                <a:buSzPct val="25000"/>
                <a:defRPr/>
              </a:pPr>
              <a:r>
                <a:rPr lang="en-US" b="1" kern="0">
                  <a:solidFill>
                    <a:srgbClr val="FFFFFF"/>
                  </a:solidFill>
                  <a:latin typeface="Calibri"/>
                  <a:ea typeface="Calibri"/>
                  <a:cs typeface="Calibri"/>
                  <a:sym typeface="Calibri"/>
                  <a:rtl val="0"/>
                </a:rPr>
                <a:t>d. Full &amp; effective participation of relevant stakeholders, in particular IP &amp; local communities</a:t>
              </a:r>
            </a:p>
          </p:txBody>
        </p:sp>
      </p:grpSp>
      <p:sp>
        <p:nvSpPr>
          <p:cNvPr id="116" name="Shape 116"/>
          <p:cNvSpPr/>
          <p:nvPr/>
        </p:nvSpPr>
        <p:spPr>
          <a:xfrm>
            <a:off x="3672379" y="2607069"/>
            <a:ext cx="2044303" cy="1847850"/>
          </a:xfrm>
          <a:prstGeom prst="rect">
            <a:avLst/>
          </a:prstGeom>
          <a:solidFill>
            <a:srgbClr val="C4BD97"/>
          </a:solidFill>
          <a:ln w="9525" cap="flat" cmpd="sng">
            <a:solidFill>
              <a:srgbClr val="8CB3E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3200" b="1" kern="0" dirty="0">
                <a:solidFill>
                  <a:srgbClr val="000000"/>
                </a:solidFill>
                <a:latin typeface="Calibri"/>
                <a:ea typeface="Calibri"/>
                <a:cs typeface="Calibri"/>
                <a:sym typeface="Calibri"/>
                <a:rtl val="0"/>
              </a:rPr>
              <a:t>The </a:t>
            </a:r>
          </a:p>
          <a:p>
            <a:pPr algn="ctr" fontAlgn="auto">
              <a:spcBef>
                <a:spcPts val="0"/>
              </a:spcBef>
              <a:spcAft>
                <a:spcPts val="0"/>
              </a:spcAft>
              <a:buSzPct val="25000"/>
              <a:defRPr/>
            </a:pPr>
            <a:r>
              <a:rPr lang="en-US" sz="3200" b="1" kern="0" dirty="0">
                <a:solidFill>
                  <a:srgbClr val="000000"/>
                </a:solidFill>
                <a:latin typeface="Calibri"/>
                <a:ea typeface="Calibri"/>
                <a:cs typeface="Calibri"/>
                <a:sym typeface="Calibri"/>
                <a:rtl val="0"/>
              </a:rPr>
              <a:t>Cancun Safeguards</a:t>
            </a:r>
          </a:p>
        </p:txBody>
      </p:sp>
      <p:sp>
        <p:nvSpPr>
          <p:cNvPr id="117" name="Shape 117"/>
          <p:cNvSpPr/>
          <p:nvPr/>
        </p:nvSpPr>
        <p:spPr>
          <a:xfrm>
            <a:off x="6842522" y="272256"/>
            <a:ext cx="2255044" cy="369888"/>
          </a:xfrm>
          <a:prstGeom prst="rect">
            <a:avLst/>
          </a:prstGeom>
          <a:noFill/>
          <a:ln>
            <a:noFill/>
          </a:ln>
        </p:spPr>
        <p:txBody>
          <a:bodyPr lIns="91425" tIns="45700" rIns="91425" bIns="45700"/>
          <a:lstStyle/>
          <a:p>
            <a:pPr algn="ctr" fontAlgn="auto">
              <a:spcBef>
                <a:spcPts val="0"/>
              </a:spcBef>
              <a:spcAft>
                <a:spcPts val="0"/>
              </a:spcAft>
              <a:buSzPct val="25000"/>
              <a:defRPr/>
            </a:pPr>
            <a:r>
              <a:rPr lang="en-US" kern="0" dirty="0">
                <a:solidFill>
                  <a:srgbClr val="000000"/>
                </a:solidFill>
                <a:latin typeface="Calibri"/>
                <a:ea typeface="Calibri"/>
                <a:cs typeface="Calibri"/>
                <a:sym typeface="Calibri"/>
                <a:rtl val="0"/>
              </a:rPr>
              <a:t>Decision 1/CP.16 (Cancun) </a:t>
            </a:r>
          </a:p>
        </p:txBody>
      </p:sp>
    </p:spTree>
    <p:extLst>
      <p:ext uri="{BB962C8B-B14F-4D97-AF65-F5344CB8AC3E}">
        <p14:creationId xmlns:p14="http://schemas.microsoft.com/office/powerpoint/2010/main" val="251242906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hape 151"/>
          <p:cNvSpPr txBox="1">
            <a:spLocks noGrp="1"/>
          </p:cNvSpPr>
          <p:nvPr>
            <p:ph type="title"/>
          </p:nvPr>
        </p:nvSpPr>
        <p:spPr bwMode="auto">
          <a:xfrm>
            <a:off x="1143000" y="406400"/>
            <a:ext cx="68580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ctr" compatLnSpc="1">
            <a:prstTxWarp prst="textNoShape">
              <a:avLst/>
            </a:prstTxWarp>
          </a:bodyPr>
          <a:lstStyle/>
          <a:p>
            <a:pPr eaLnBrk="1" hangingPunct="1">
              <a:spcBef>
                <a:spcPct val="0"/>
              </a:spcBef>
              <a:buClr>
                <a:srgbClr val="000000"/>
              </a:buClr>
              <a:buSzPct val="25000"/>
              <a:buFont typeface="Calibri" pitchFamily="34" charset="0"/>
              <a:buNone/>
            </a:pPr>
            <a:r>
              <a:rPr lang="en-US" altLang="fr-FR" sz="3200" b="1" dirty="0">
                <a:latin typeface="Calibri" pitchFamily="34" charset="0"/>
                <a:cs typeface="Arial" pitchFamily="34" charset="0"/>
                <a:sym typeface="Calibri" pitchFamily="34" charset="0"/>
              </a:rPr>
              <a:t>Cancun safeguards application</a:t>
            </a:r>
          </a:p>
        </p:txBody>
      </p:sp>
      <p:grpSp>
        <p:nvGrpSpPr>
          <p:cNvPr id="13315" name="Shape 152"/>
          <p:cNvGrpSpPr>
            <a:grpSpLocks/>
          </p:cNvGrpSpPr>
          <p:nvPr/>
        </p:nvGrpSpPr>
        <p:grpSpPr bwMode="auto">
          <a:xfrm>
            <a:off x="990600" y="1266825"/>
            <a:ext cx="7162800" cy="3200400"/>
            <a:chOff x="457200" y="1143000"/>
            <a:chExt cx="8229600" cy="3657600"/>
          </a:xfrm>
        </p:grpSpPr>
        <p:grpSp>
          <p:nvGrpSpPr>
            <p:cNvPr id="13322" name="Shape 153"/>
            <p:cNvGrpSpPr>
              <a:grpSpLocks/>
            </p:cNvGrpSpPr>
            <p:nvPr/>
          </p:nvGrpSpPr>
          <p:grpSpPr bwMode="auto">
            <a:xfrm>
              <a:off x="457200" y="1981200"/>
              <a:ext cx="8229600" cy="2819400"/>
              <a:chOff x="609600" y="1524000"/>
              <a:chExt cx="8229600" cy="2819400"/>
            </a:xfrm>
          </p:grpSpPr>
          <p:sp>
            <p:nvSpPr>
              <p:cNvPr id="154" name="Shape 154"/>
              <p:cNvSpPr/>
              <p:nvPr/>
            </p:nvSpPr>
            <p:spPr>
              <a:xfrm>
                <a:off x="6096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 </a:t>
                </a:r>
              </a:p>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All REDD+ actions in the </a:t>
                </a:r>
                <a:r>
                  <a:rPr lang="en-US" sz="2200" b="1" kern="0">
                    <a:solidFill>
                      <a:srgbClr val="000000"/>
                    </a:solidFill>
                    <a:latin typeface="Calibri"/>
                    <a:ea typeface="Calibri"/>
                    <a:cs typeface="Calibri"/>
                    <a:sym typeface="Calibri"/>
                    <a:rtl val="0"/>
                  </a:rPr>
                  <a:t>National Strategy or Action Plan </a:t>
                </a:r>
                <a:r>
                  <a:rPr lang="en-US" sz="2200" kern="0">
                    <a:solidFill>
                      <a:srgbClr val="000000"/>
                    </a:solidFill>
                    <a:latin typeface="Calibri"/>
                    <a:ea typeface="Calibri"/>
                    <a:cs typeface="Calibri"/>
                    <a:sym typeface="Calibri"/>
                    <a:rtl val="0"/>
                  </a:rPr>
                  <a:t>as defined by the government</a:t>
                </a:r>
              </a:p>
              <a:p>
                <a:pPr fontAlgn="auto">
                  <a:spcBef>
                    <a:spcPts val="0"/>
                  </a:spcBef>
                  <a:spcAft>
                    <a:spcPts val="0"/>
                  </a:spcAft>
                  <a:defRPr/>
                </a:pPr>
                <a:endParaRPr sz="2200" kern="0">
                  <a:solidFill>
                    <a:srgbClr val="000000"/>
                  </a:solidFill>
                  <a:latin typeface="Calibri"/>
                  <a:ea typeface="Calibri"/>
                  <a:cs typeface="Calibri"/>
                  <a:sym typeface="Calibri"/>
                  <a:rtl val="0"/>
                </a:endParaRPr>
              </a:p>
            </p:txBody>
          </p:sp>
          <p:sp>
            <p:nvSpPr>
              <p:cNvPr id="155" name="Shape 155"/>
              <p:cNvSpPr/>
              <p:nvPr/>
            </p:nvSpPr>
            <p:spPr>
              <a:xfrm>
                <a:off x="3200400" y="1524000"/>
                <a:ext cx="30480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dirty="0">
                    <a:solidFill>
                      <a:srgbClr val="000000"/>
                    </a:solidFill>
                    <a:latin typeface="Calibri"/>
                    <a:ea typeface="Calibri"/>
                    <a:cs typeface="Calibri"/>
                    <a:sym typeface="Calibri"/>
                    <a:rtl val="0"/>
                  </a:rPr>
                  <a:t>Through application of </a:t>
                </a:r>
                <a:r>
                  <a:rPr lang="en-US" sz="2200" b="1" kern="0" dirty="0">
                    <a:solidFill>
                      <a:srgbClr val="000000"/>
                    </a:solidFill>
                    <a:latin typeface="Calibri"/>
                    <a:ea typeface="Calibri"/>
                    <a:cs typeface="Calibri"/>
                    <a:sym typeface="Calibri"/>
                    <a:rtl val="0"/>
                  </a:rPr>
                  <a:t>policies, laws, regulations, </a:t>
                </a:r>
                <a:r>
                  <a:rPr lang="en-US" sz="2200" kern="0" dirty="0">
                    <a:solidFill>
                      <a:srgbClr val="000000"/>
                    </a:solidFill>
                    <a:latin typeface="Calibri"/>
                    <a:ea typeface="Calibri"/>
                    <a:cs typeface="Calibri"/>
                    <a:sym typeface="Calibri"/>
                    <a:rtl val="0"/>
                  </a:rPr>
                  <a:t>and</a:t>
                </a:r>
                <a:r>
                  <a:rPr lang="en-US" sz="2200" b="1" kern="0" dirty="0">
                    <a:solidFill>
                      <a:srgbClr val="000000"/>
                    </a:solidFill>
                    <a:latin typeface="Calibri"/>
                    <a:ea typeface="Calibri"/>
                    <a:cs typeface="Calibri"/>
                    <a:sym typeface="Calibri"/>
                    <a:rtl val="0"/>
                  </a:rPr>
                  <a:t> institutions </a:t>
                </a:r>
                <a:r>
                  <a:rPr lang="en-US" sz="2200" kern="0" dirty="0">
                    <a:solidFill>
                      <a:srgbClr val="000000"/>
                    </a:solidFill>
                    <a:latin typeface="Calibri"/>
                    <a:ea typeface="Calibri"/>
                    <a:cs typeface="Calibri"/>
                    <a:sym typeface="Calibri"/>
                    <a:rtl val="0"/>
                  </a:rPr>
                  <a:t>to implement/enforce  them</a:t>
                </a:r>
              </a:p>
            </p:txBody>
          </p:sp>
          <p:sp>
            <p:nvSpPr>
              <p:cNvPr id="156" name="Shape 156"/>
              <p:cNvSpPr/>
              <p:nvPr/>
            </p:nvSpPr>
            <p:spPr>
              <a:xfrm>
                <a:off x="6248400" y="1524000"/>
                <a:ext cx="2590800" cy="2819400"/>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kern="0">
                    <a:solidFill>
                      <a:srgbClr val="000000"/>
                    </a:solidFill>
                    <a:latin typeface="Calibri"/>
                    <a:ea typeface="Calibri"/>
                    <a:cs typeface="Calibri"/>
                    <a:sym typeface="Calibri"/>
                    <a:rtl val="0"/>
                  </a:rPr>
                  <a:t>Throughout  </a:t>
                </a:r>
                <a:r>
                  <a:rPr lang="en-US" sz="2200" b="1" kern="0">
                    <a:solidFill>
                      <a:srgbClr val="000000"/>
                    </a:solidFill>
                    <a:latin typeface="Calibri"/>
                    <a:ea typeface="Calibri"/>
                    <a:cs typeface="Calibri"/>
                    <a:sym typeface="Calibri"/>
                    <a:rtl val="0"/>
                  </a:rPr>
                  <a:t>implementation of REDD+</a:t>
                </a:r>
                <a:r>
                  <a:rPr lang="en-US" sz="2200" kern="0">
                    <a:solidFill>
                      <a:srgbClr val="000000"/>
                    </a:solidFill>
                    <a:latin typeface="Calibri"/>
                    <a:ea typeface="Calibri"/>
                    <a:cs typeface="Calibri"/>
                    <a:sym typeface="Calibri"/>
                    <a:rtl val="0"/>
                  </a:rPr>
                  <a:t> actions</a:t>
                </a:r>
              </a:p>
            </p:txBody>
          </p:sp>
        </p:grpSp>
        <p:sp>
          <p:nvSpPr>
            <p:cNvPr id="157" name="Shape 157"/>
            <p:cNvSpPr/>
            <p:nvPr/>
          </p:nvSpPr>
          <p:spPr>
            <a:xfrm>
              <a:off x="4572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dirty="0">
                  <a:solidFill>
                    <a:srgbClr val="000000"/>
                  </a:solidFill>
                  <a:latin typeface="Calibri"/>
                  <a:ea typeface="Calibri"/>
                  <a:cs typeface="Calibri"/>
                  <a:sym typeface="Calibri"/>
                  <a:rtl val="0"/>
                </a:rPr>
                <a:t>What? </a:t>
              </a:r>
            </a:p>
          </p:txBody>
        </p:sp>
        <p:sp>
          <p:nvSpPr>
            <p:cNvPr id="158" name="Shape 158"/>
            <p:cNvSpPr/>
            <p:nvPr/>
          </p:nvSpPr>
          <p:spPr>
            <a:xfrm>
              <a:off x="32766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a:solidFill>
                    <a:srgbClr val="000000"/>
                  </a:solidFill>
                  <a:latin typeface="Calibri"/>
                  <a:ea typeface="Calibri"/>
                  <a:cs typeface="Calibri"/>
                  <a:sym typeface="Calibri"/>
                  <a:rtl val="0"/>
                </a:rPr>
                <a:t>How? </a:t>
              </a:r>
            </a:p>
          </p:txBody>
        </p:sp>
        <p:sp>
          <p:nvSpPr>
            <p:cNvPr id="159" name="Shape 159"/>
            <p:cNvSpPr/>
            <p:nvPr/>
          </p:nvSpPr>
          <p:spPr>
            <a:xfrm>
              <a:off x="6096000" y="1143000"/>
              <a:ext cx="2590800" cy="838200"/>
            </a:xfrm>
            <a:prstGeom prst="wedgeRectCallout">
              <a:avLst>
                <a:gd name="adj1" fmla="val -20273"/>
                <a:gd name="adj2" fmla="val 76353"/>
              </a:avLst>
            </a:prstGeom>
            <a:solidFill>
              <a:srgbClr val="C4BD97"/>
            </a:solidFill>
            <a:ln w="25400" cap="flat" cmpd="sng">
              <a:solidFill>
                <a:srgbClr val="938953"/>
              </a:solidFill>
              <a:prstDash val="solid"/>
              <a:round/>
              <a:headEnd type="none" w="med" len="med"/>
              <a:tailEnd type="none" w="med" len="med"/>
            </a:ln>
          </p:spPr>
          <p:txBody>
            <a:bodyPr lIns="91425" tIns="45700" rIns="91425" bIns="45700" anchor="ctr"/>
            <a:lstStyle/>
            <a:p>
              <a:pPr algn="ctr" fontAlgn="auto">
                <a:spcBef>
                  <a:spcPts val="0"/>
                </a:spcBef>
                <a:spcAft>
                  <a:spcPts val="0"/>
                </a:spcAft>
                <a:buSzPct val="25000"/>
                <a:defRPr/>
              </a:pPr>
              <a:r>
                <a:rPr lang="en-US" sz="2200" b="1" kern="0">
                  <a:solidFill>
                    <a:srgbClr val="000000"/>
                  </a:solidFill>
                  <a:latin typeface="Calibri"/>
                  <a:ea typeface="Calibri"/>
                  <a:cs typeface="Calibri"/>
                  <a:sym typeface="Calibri"/>
                  <a:rtl val="0"/>
                </a:rPr>
                <a:t>When?</a:t>
              </a:r>
            </a:p>
          </p:txBody>
        </p:sp>
      </p:grpSp>
      <p:pic>
        <p:nvPicPr>
          <p:cNvPr id="3" name="Picture 2" descr="A close up of a flower field&#10;&#10;Description generated with very high confidence">
            <a:extLst>
              <a:ext uri="{FF2B5EF4-FFF2-40B4-BE49-F238E27FC236}">
                <a16:creationId xmlns:a16="http://schemas.microsoft.com/office/drawing/2014/main" id="{406675DC-C272-4EA7-AA2D-B5182D1E3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876800"/>
            <a:ext cx="7162800" cy="1295400"/>
          </a:xfrm>
          <a:prstGeom prst="rect">
            <a:avLst/>
          </a:prstGeom>
        </p:spPr>
      </p:pic>
    </p:spTree>
    <p:extLst>
      <p:ext uri="{BB962C8B-B14F-4D97-AF65-F5344CB8AC3E}">
        <p14:creationId xmlns:p14="http://schemas.microsoft.com/office/powerpoint/2010/main" val="97286262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Placeholder 1"/>
          <p:cNvSpPr txBox="1">
            <a:spLocks noGrp="1"/>
          </p:cNvSpPr>
          <p:nvPr>
            <p:ph type="body" idx="1"/>
          </p:nvPr>
        </p:nvSpPr>
        <p:spPr>
          <a:xfrm>
            <a:off x="320279" y="1501776"/>
            <a:ext cx="8229600" cy="3840163"/>
          </a:xfrm>
        </p:spPr>
        <p:txBody>
          <a:bodyPr/>
          <a:lstStyle/>
          <a:p>
            <a:pPr marL="203200" indent="0">
              <a:spcBef>
                <a:spcPts val="638"/>
              </a:spcBef>
              <a:buClr>
                <a:srgbClr val="000000"/>
              </a:buClr>
              <a:buFontTx/>
              <a:buNone/>
            </a:pPr>
            <a:r>
              <a:rPr lang="en-US" altLang="en-US" sz="3200" dirty="0">
                <a:latin typeface="Arial" pitchFamily="34" charset="0"/>
                <a:cs typeface="Arial" pitchFamily="34" charset="0"/>
                <a:sym typeface="Calibri" pitchFamily="34" charset="0"/>
              </a:rPr>
              <a:t>… requested Parties implementing REDD+ to ‘</a:t>
            </a:r>
            <a:r>
              <a:rPr lang="en-US" altLang="en-US" sz="3200" i="1" dirty="0">
                <a:latin typeface="Arial" pitchFamily="34" charset="0"/>
                <a:cs typeface="Arial" pitchFamily="34" charset="0"/>
                <a:sym typeface="Calibri" pitchFamily="34" charset="0"/>
              </a:rPr>
              <a:t>develop a system for providing information on how the Cancun safeguards are being </a:t>
            </a:r>
            <a:r>
              <a:rPr lang="en-US" altLang="en-US" sz="3200" b="1" i="1" dirty="0">
                <a:latin typeface="Arial" pitchFamily="34" charset="0"/>
                <a:cs typeface="Arial" pitchFamily="34" charset="0"/>
                <a:sym typeface="Calibri" pitchFamily="34" charset="0"/>
              </a:rPr>
              <a:t>addressed</a:t>
            </a:r>
            <a:r>
              <a:rPr lang="en-US" altLang="en-US" sz="3200" i="1" dirty="0">
                <a:latin typeface="Arial" pitchFamily="34" charset="0"/>
                <a:cs typeface="Arial" pitchFamily="34" charset="0"/>
                <a:sym typeface="Calibri" pitchFamily="34" charset="0"/>
              </a:rPr>
              <a:t> and </a:t>
            </a:r>
            <a:r>
              <a:rPr lang="en-US" altLang="en-US" sz="3200" b="1" i="1" dirty="0">
                <a:latin typeface="Arial" pitchFamily="34" charset="0"/>
                <a:cs typeface="Arial" pitchFamily="34" charset="0"/>
                <a:sym typeface="Calibri" pitchFamily="34" charset="0"/>
              </a:rPr>
              <a:t>respected</a:t>
            </a:r>
            <a:r>
              <a:rPr lang="en-US" altLang="en-US" sz="3200" i="1" dirty="0">
                <a:latin typeface="Arial" pitchFamily="34" charset="0"/>
                <a:cs typeface="Arial" pitchFamily="34" charset="0"/>
                <a:sym typeface="Calibri" pitchFamily="34" charset="0"/>
              </a:rPr>
              <a:t> throughout the implementation of the REDD+ activities’</a:t>
            </a:r>
            <a:r>
              <a:rPr lang="en-US" altLang="en-US" sz="3200" dirty="0">
                <a:latin typeface="Arial" pitchFamily="34" charset="0"/>
                <a:cs typeface="Arial" pitchFamily="34" charset="0"/>
                <a:sym typeface="Calibri" pitchFamily="34" charset="0"/>
              </a:rPr>
              <a:t>, </a:t>
            </a:r>
          </a:p>
          <a:p>
            <a:pPr marL="203200" indent="0">
              <a:spcBef>
                <a:spcPts val="638"/>
              </a:spcBef>
              <a:buClr>
                <a:srgbClr val="000000"/>
              </a:buClr>
              <a:buFontTx/>
              <a:buNone/>
            </a:pPr>
            <a:endParaRPr lang="en-US" altLang="en-US" dirty="0">
              <a:latin typeface="Arial" pitchFamily="34" charset="0"/>
              <a:cs typeface="Arial" pitchFamily="34" charset="0"/>
            </a:endParaRPr>
          </a:p>
          <a:p>
            <a:pPr marL="203200" indent="0">
              <a:spcBef>
                <a:spcPts val="638"/>
              </a:spcBef>
              <a:buClr>
                <a:srgbClr val="000000"/>
              </a:buClr>
              <a:buFontTx/>
              <a:buNone/>
            </a:pPr>
            <a:endParaRPr lang="fr-FR" altLang="en-US" dirty="0">
              <a:latin typeface="Arial" pitchFamily="34" charset="0"/>
              <a:cs typeface="Arial" pitchFamily="34" charset="0"/>
            </a:endParaRPr>
          </a:p>
        </p:txBody>
      </p:sp>
      <p:sp>
        <p:nvSpPr>
          <p:cNvPr id="14339" name="Title 2"/>
          <p:cNvSpPr>
            <a:spLocks noGrp="1"/>
          </p:cNvSpPr>
          <p:nvPr>
            <p:ph type="title"/>
          </p:nvPr>
        </p:nvSpPr>
        <p:spPr bwMode="auto">
          <a:xfrm>
            <a:off x="378619" y="608013"/>
            <a:ext cx="7543800" cy="44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buClr>
                <a:srgbClr val="000000"/>
              </a:buClr>
              <a:buFont typeface="Calibri" pitchFamily="34" charset="0"/>
              <a:buNone/>
            </a:pPr>
            <a:r>
              <a:rPr lang="en-US" altLang="en-US" sz="3200" b="1">
                <a:latin typeface="Arial" pitchFamily="34" charset="0"/>
                <a:cs typeface="Arial" pitchFamily="34" charset="0"/>
              </a:rPr>
              <a:t>The Cancun Agreements also…</a:t>
            </a:r>
            <a:endParaRPr lang="fr-FR" altLang="en-US" sz="3200" b="1">
              <a:latin typeface="Arial" pitchFamily="34" charset="0"/>
              <a:cs typeface="Arial" pitchFamily="34" charset="0"/>
            </a:endParaRPr>
          </a:p>
        </p:txBody>
      </p:sp>
      <p:sp>
        <p:nvSpPr>
          <p:cNvPr id="4" name="Cloud 3"/>
          <p:cNvSpPr/>
          <p:nvPr/>
        </p:nvSpPr>
        <p:spPr>
          <a:xfrm>
            <a:off x="2971800" y="4343400"/>
            <a:ext cx="3889772" cy="22082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Safeguard Information </a:t>
            </a:r>
          </a:p>
          <a:p>
            <a:pPr algn="ctr">
              <a:defRPr/>
            </a:pPr>
            <a:r>
              <a:rPr lang="en-US" sz="2400" b="1" dirty="0"/>
              <a:t>System (SIS)</a:t>
            </a:r>
            <a:endParaRPr lang="fr-FR" sz="2400" b="1" dirty="0"/>
          </a:p>
        </p:txBody>
      </p:sp>
    </p:spTree>
    <p:extLst>
      <p:ext uri="{BB962C8B-B14F-4D97-AF65-F5344CB8AC3E}">
        <p14:creationId xmlns:p14="http://schemas.microsoft.com/office/powerpoint/2010/main" val="307626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06516" y="3313113"/>
            <a:ext cx="215123" cy="253916"/>
          </a:xfrm>
          <a:prstGeom prst="rect">
            <a:avLst/>
          </a:prstGeom>
        </p:spPr>
        <p:txBody>
          <a:bodyPr wrap="none">
            <a:spAutoFit/>
          </a:bodyPr>
          <a:lstStyle/>
          <a:p>
            <a:pPr fontAlgn="auto">
              <a:spcBef>
                <a:spcPts val="0"/>
              </a:spcBef>
              <a:spcAft>
                <a:spcPts val="0"/>
              </a:spcAft>
              <a:defRPr/>
            </a:pPr>
            <a:r>
              <a:rPr lang="fr-CH" sz="1050" kern="0" dirty="0">
                <a:solidFill>
                  <a:srgbClr val="000000"/>
                </a:solidFill>
                <a:latin typeface="+mn-lt"/>
                <a:cs typeface="Arial"/>
                <a:sym typeface="Arial"/>
                <a:rtl val="0"/>
              </a:rPr>
              <a:t> </a:t>
            </a:r>
          </a:p>
        </p:txBody>
      </p:sp>
      <p:sp>
        <p:nvSpPr>
          <p:cNvPr id="5" name="Text Placeholder 4"/>
          <p:cNvSpPr>
            <a:spLocks noGrp="1"/>
          </p:cNvSpPr>
          <p:nvPr>
            <p:ph type="body" idx="2"/>
          </p:nvPr>
        </p:nvSpPr>
        <p:spPr>
          <a:xfrm>
            <a:off x="566738" y="1219200"/>
            <a:ext cx="1676400" cy="4467225"/>
          </a:xfrm>
          <a:no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640"/>
              </a:spcBef>
              <a:spcAft>
                <a:spcPts val="0"/>
              </a:spcAft>
              <a:buClr>
                <a:schemeClr val="dk1"/>
              </a:buClr>
              <a:buFont typeface="Arial"/>
              <a:buNone/>
              <a:defRPr/>
            </a:pPr>
            <a:endParaRPr lang="fr-CH" sz="3000" dirty="0">
              <a:solidFill>
                <a:schemeClr val="tx2"/>
              </a:solidFill>
              <a:latin typeface="Calibri" panose="020F0502020204030204" pitchFamily="34" charset="0"/>
              <a:sym typeface="Arial"/>
            </a:endParaRPr>
          </a:p>
          <a:p>
            <a:pPr algn="ctr" eaLnBrk="1" fontAlgn="auto" hangingPunct="1">
              <a:spcBef>
                <a:spcPts val="640"/>
              </a:spcBef>
              <a:spcAft>
                <a:spcPts val="0"/>
              </a:spcAft>
              <a:buClr>
                <a:schemeClr val="dk1"/>
              </a:buClr>
              <a:buFont typeface="Arial"/>
              <a:buNone/>
              <a:defRPr/>
            </a:pPr>
            <a:r>
              <a:rPr lang="fr-CH" sz="3000" b="1" dirty="0">
                <a:solidFill>
                  <a:schemeClr val="tx2"/>
                </a:solidFill>
                <a:latin typeface="Calibri" panose="020F0502020204030204" pitchFamily="34" charset="0"/>
                <a:sym typeface="Arial"/>
              </a:rPr>
              <a:t>UNFCCC Guidance for SIS </a:t>
            </a:r>
            <a:endParaRPr lang="fr-CH" sz="2100" dirty="0">
              <a:solidFill>
                <a:schemeClr val="tx2"/>
              </a:solidFill>
              <a:sym typeface="Arial"/>
            </a:endParaRPr>
          </a:p>
          <a:p>
            <a:pPr algn="ctr" eaLnBrk="1" fontAlgn="auto" hangingPunct="1">
              <a:spcBef>
                <a:spcPts val="640"/>
              </a:spcBef>
              <a:spcAft>
                <a:spcPts val="0"/>
              </a:spcAft>
              <a:buClr>
                <a:schemeClr val="dk1"/>
              </a:buClr>
              <a:buFont typeface="Arial"/>
              <a:buNone/>
              <a:defRPr/>
            </a:pPr>
            <a:endParaRPr lang="fr-CH" sz="2100" dirty="0">
              <a:solidFill>
                <a:schemeClr val="tx2"/>
              </a:solidFill>
              <a:sym typeface="Arial"/>
            </a:endParaRPr>
          </a:p>
          <a:p>
            <a:pPr algn="ctr" eaLnBrk="1" fontAlgn="auto" hangingPunct="1">
              <a:spcBef>
                <a:spcPts val="640"/>
              </a:spcBef>
              <a:spcAft>
                <a:spcPts val="0"/>
              </a:spcAft>
              <a:buClr>
                <a:schemeClr val="dk1"/>
              </a:buClr>
              <a:buFont typeface="Arial"/>
              <a:buNone/>
              <a:defRPr/>
            </a:pPr>
            <a:r>
              <a:rPr lang="fr-CH" sz="1500" dirty="0" err="1">
                <a:solidFill>
                  <a:schemeClr val="tx2"/>
                </a:solidFill>
                <a:sym typeface="Arial"/>
              </a:rPr>
              <a:t>Decision</a:t>
            </a:r>
            <a:r>
              <a:rPr lang="fr-CH" sz="1500" dirty="0">
                <a:solidFill>
                  <a:schemeClr val="tx2"/>
                </a:solidFill>
                <a:sym typeface="Arial"/>
              </a:rPr>
              <a:t> 12/CP.17 (Durban)</a:t>
            </a:r>
          </a:p>
          <a:p>
            <a:pPr eaLnBrk="1" fontAlgn="auto" hangingPunct="1">
              <a:spcBef>
                <a:spcPts val="640"/>
              </a:spcBef>
              <a:spcAft>
                <a:spcPts val="0"/>
              </a:spcAft>
              <a:buClr>
                <a:schemeClr val="dk1"/>
              </a:buClr>
              <a:buFont typeface="Arial"/>
              <a:buNone/>
              <a:defRPr/>
            </a:pPr>
            <a:endParaRPr lang="fr-CH" dirty="0">
              <a:solidFill>
                <a:schemeClr val="tx2"/>
              </a:solidFill>
              <a:sym typeface="Arial"/>
            </a:endParaRPr>
          </a:p>
        </p:txBody>
      </p:sp>
      <p:graphicFrame>
        <p:nvGraphicFramePr>
          <p:cNvPr id="6" name="Diagram 5"/>
          <p:cNvGraphicFramePr/>
          <p:nvPr>
            <p:extLst>
              <p:ext uri="{D42A27DB-BD31-4B8C-83A1-F6EECF244321}">
                <p14:modId xmlns:p14="http://schemas.microsoft.com/office/powerpoint/2010/main" val="2023745216"/>
              </p:ext>
            </p:extLst>
          </p:nvPr>
        </p:nvGraphicFramePr>
        <p:xfrm>
          <a:off x="1752600" y="478923"/>
          <a:ext cx="7191102" cy="6087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9" name="TextBox 2"/>
          <p:cNvSpPr txBox="1">
            <a:spLocks noChangeArrowheads="1"/>
          </p:cNvSpPr>
          <p:nvPr/>
        </p:nvSpPr>
        <p:spPr bwMode="auto">
          <a:xfrm>
            <a:off x="2024151" y="914400"/>
            <a:ext cx="548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a)</a:t>
            </a:r>
            <a:endParaRPr lang="fr-CH" altLang="fr-FR" sz="2000" b="1" dirty="0">
              <a:solidFill>
                <a:schemeClr val="tx1"/>
              </a:solidFill>
            </a:endParaRPr>
          </a:p>
        </p:txBody>
      </p:sp>
      <p:sp>
        <p:nvSpPr>
          <p:cNvPr id="16390" name="TextBox 7"/>
          <p:cNvSpPr txBox="1">
            <a:spLocks noChangeArrowheads="1"/>
          </p:cNvSpPr>
          <p:nvPr/>
        </p:nvSpPr>
        <p:spPr bwMode="auto">
          <a:xfrm>
            <a:off x="2590800" y="1905000"/>
            <a:ext cx="597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b)</a:t>
            </a:r>
            <a:endParaRPr lang="fr-CH" altLang="fr-FR" sz="2000" b="1" dirty="0">
              <a:solidFill>
                <a:schemeClr val="tx1"/>
              </a:solidFill>
            </a:endParaRPr>
          </a:p>
        </p:txBody>
      </p:sp>
      <p:sp>
        <p:nvSpPr>
          <p:cNvPr id="16391" name="TextBox 8"/>
          <p:cNvSpPr txBox="1">
            <a:spLocks noChangeArrowheads="1"/>
          </p:cNvSpPr>
          <p:nvPr/>
        </p:nvSpPr>
        <p:spPr bwMode="auto">
          <a:xfrm>
            <a:off x="2830117" y="2819400"/>
            <a:ext cx="5988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c)</a:t>
            </a:r>
            <a:endParaRPr lang="fr-CH" altLang="fr-FR" sz="2000" b="1" dirty="0">
              <a:solidFill>
                <a:schemeClr val="tx1"/>
              </a:solidFill>
            </a:endParaRPr>
          </a:p>
        </p:txBody>
      </p:sp>
      <p:sp>
        <p:nvSpPr>
          <p:cNvPr id="16392" name="TextBox 9"/>
          <p:cNvSpPr txBox="1">
            <a:spLocks noChangeArrowheads="1"/>
          </p:cNvSpPr>
          <p:nvPr/>
        </p:nvSpPr>
        <p:spPr bwMode="auto">
          <a:xfrm>
            <a:off x="2819400" y="3790890"/>
            <a:ext cx="699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d)</a:t>
            </a:r>
            <a:endParaRPr lang="fr-CH" altLang="fr-FR" sz="2000" b="1" dirty="0">
              <a:solidFill>
                <a:schemeClr val="tx1"/>
              </a:solidFill>
            </a:endParaRPr>
          </a:p>
        </p:txBody>
      </p:sp>
      <p:sp>
        <p:nvSpPr>
          <p:cNvPr id="16393" name="TextBox 10"/>
          <p:cNvSpPr txBox="1">
            <a:spLocks noChangeArrowheads="1"/>
          </p:cNvSpPr>
          <p:nvPr/>
        </p:nvSpPr>
        <p:spPr bwMode="auto">
          <a:xfrm>
            <a:off x="2590800" y="4724400"/>
            <a:ext cx="5655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e)</a:t>
            </a:r>
            <a:endParaRPr lang="fr-CH" altLang="fr-FR" sz="2000" b="1" dirty="0">
              <a:solidFill>
                <a:schemeClr val="tx1"/>
              </a:solidFill>
            </a:endParaRPr>
          </a:p>
        </p:txBody>
      </p:sp>
      <p:sp>
        <p:nvSpPr>
          <p:cNvPr id="16394" name="TextBox 11"/>
          <p:cNvSpPr txBox="1">
            <a:spLocks noChangeArrowheads="1"/>
          </p:cNvSpPr>
          <p:nvPr/>
        </p:nvSpPr>
        <p:spPr bwMode="auto">
          <a:xfrm>
            <a:off x="2057400" y="5715000"/>
            <a:ext cx="614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r>
              <a:rPr lang="en-US" altLang="fr-FR" sz="2000" b="1" dirty="0">
                <a:solidFill>
                  <a:schemeClr val="tx1"/>
                </a:solidFill>
              </a:rPr>
              <a:t>f)</a:t>
            </a:r>
            <a:endParaRPr lang="fr-CH" altLang="fr-FR" sz="2000" b="1" dirty="0">
              <a:solidFill>
                <a:schemeClr val="tx1"/>
              </a:solidFill>
            </a:endParaRPr>
          </a:p>
        </p:txBody>
      </p:sp>
      <p:pic>
        <p:nvPicPr>
          <p:cNvPr id="11"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951" y="431485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18678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descr="\\UNREDDCH001\Users\swan\Documents\UN-REDD\Geneva\Admin\Comms\SIS progress May 201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34706"/>
            <a:ext cx="9159984" cy="4934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206425"/>
            <a:ext cx="8763000" cy="584775"/>
          </a:xfrm>
          <a:prstGeom prst="rect">
            <a:avLst/>
          </a:prstGeom>
          <a:noFill/>
        </p:spPr>
        <p:txBody>
          <a:bodyPr wrap="square" rtlCol="0">
            <a:spAutoFit/>
          </a:bodyPr>
          <a:lstStyle/>
          <a:p>
            <a:pPr algn="ctr"/>
            <a:r>
              <a:rPr lang="en-GB" sz="3200" b="1" dirty="0">
                <a:latin typeface="Myriad Pro" pitchFamily="34" charset="0"/>
              </a:rPr>
              <a:t>Progress on safeguard information systems</a:t>
            </a:r>
          </a:p>
        </p:txBody>
      </p:sp>
      <p:pic>
        <p:nvPicPr>
          <p:cNvPr id="8" name="Picture 10" descr="\\UNREDDCH001\Users\swan\Documents\UN-REDD\Guadalajara\banner-salvaguard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0574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UNREDDCH001\Users\swan\Documents\Manilla\redd-plus-sis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5812" y="2267629"/>
            <a:ext cx="18557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NREDDCH001\Users\swan\Documents\UN-REDD\Jakarta\banner_e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733800"/>
            <a:ext cx="230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NREDDCH001\Users\swan\Documents\Antananarivo\en-te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2223" y="4558424"/>
            <a:ext cx="239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85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out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5630" y="838200"/>
            <a:ext cx="8709422" cy="4702175"/>
          </a:xfrm>
        </p:spPr>
        <p:txBody>
          <a:bodyPr/>
          <a:lstStyle/>
          <a:p>
            <a:pPr marL="203200" indent="0">
              <a:buFont typeface="Arial"/>
              <a:buNone/>
              <a:defRPr/>
            </a:pPr>
            <a:r>
              <a:rPr lang="en-US" sz="2400" dirty="0"/>
              <a:t>Countries are also requested to submit summaries of information on safeguards:</a:t>
            </a:r>
          </a:p>
          <a:p>
            <a:pPr marL="203200" indent="0">
              <a:buFont typeface="Arial"/>
              <a:buNone/>
              <a:defRPr/>
            </a:pPr>
            <a:r>
              <a:rPr lang="en-US" sz="2400" b="1" dirty="0">
                <a:solidFill>
                  <a:schemeClr val="tx2"/>
                </a:solidFill>
              </a:rPr>
              <a:t>HOW</a:t>
            </a:r>
          </a:p>
          <a:p>
            <a:pPr lvl="1">
              <a:defRPr/>
            </a:pPr>
            <a:r>
              <a:rPr lang="en-US" sz="2400" dirty="0"/>
              <a:t> To be included in National Communications </a:t>
            </a:r>
          </a:p>
          <a:p>
            <a:pPr lvl="1">
              <a:defRPr/>
            </a:pPr>
            <a:r>
              <a:rPr lang="en-US" sz="2400" dirty="0"/>
              <a:t> On a voluntary basis, can also be provided via the UNFCCC web platform</a:t>
            </a:r>
          </a:p>
          <a:p>
            <a:pPr marL="203200" indent="0">
              <a:buFont typeface="Arial"/>
              <a:buNone/>
              <a:defRPr/>
            </a:pPr>
            <a:r>
              <a:rPr lang="en-US" sz="2400" b="1" dirty="0">
                <a:solidFill>
                  <a:schemeClr val="tx2"/>
                </a:solidFill>
              </a:rPr>
              <a:t>WHEN</a:t>
            </a:r>
            <a:endParaRPr lang="en-US" sz="2400" dirty="0">
              <a:solidFill>
                <a:schemeClr val="tx2"/>
              </a:solidFill>
            </a:endParaRPr>
          </a:p>
          <a:p>
            <a:pPr lvl="1">
              <a:defRPr/>
            </a:pPr>
            <a:r>
              <a:rPr lang="en-US" sz="2400" dirty="0"/>
              <a:t>Periodic submission of information </a:t>
            </a:r>
          </a:p>
          <a:p>
            <a:pPr lvl="1">
              <a:defRPr/>
            </a:pPr>
            <a:r>
              <a:rPr lang="en-US" sz="2400" dirty="0"/>
              <a:t>Provision of 1</a:t>
            </a:r>
            <a:r>
              <a:rPr lang="en-US" sz="2400" baseline="30000" dirty="0"/>
              <a:t>st</a:t>
            </a:r>
            <a:r>
              <a:rPr lang="en-US" sz="2400" dirty="0"/>
              <a:t> summary at the start of implementation of REDD+ activities </a:t>
            </a:r>
          </a:p>
          <a:p>
            <a:pPr lvl="1">
              <a:defRPr/>
            </a:pPr>
            <a:r>
              <a:rPr lang="en-US" sz="2400" dirty="0"/>
              <a:t> Follow same frequency as the submissions of National Communications </a:t>
            </a:r>
            <a:endParaRPr lang="fr-FR" sz="2400" dirty="0"/>
          </a:p>
        </p:txBody>
      </p:sp>
      <p:sp>
        <p:nvSpPr>
          <p:cNvPr id="17411" name="Title 2"/>
          <p:cNvSpPr>
            <a:spLocks noGrp="1"/>
          </p:cNvSpPr>
          <p:nvPr>
            <p:ph type="title"/>
          </p:nvPr>
        </p:nvSpPr>
        <p:spPr bwMode="auto">
          <a:xfrm>
            <a:off x="858441" y="184930"/>
            <a:ext cx="7543800" cy="658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buClr>
                <a:srgbClr val="000000"/>
              </a:buClr>
              <a:buFont typeface="Calibri" pitchFamily="34" charset="0"/>
              <a:buNone/>
            </a:pPr>
            <a:r>
              <a:rPr lang="en-US" altLang="en-US" sz="3200" b="1" dirty="0">
                <a:latin typeface="Arial" pitchFamily="34" charset="0"/>
                <a:cs typeface="Arial" pitchFamily="34" charset="0"/>
              </a:rPr>
              <a:t>Summaries of Information</a:t>
            </a:r>
            <a:br>
              <a:rPr lang="en-US" altLang="en-US" sz="3200" b="1" dirty="0">
                <a:latin typeface="Arial" pitchFamily="34" charset="0"/>
                <a:cs typeface="Arial" pitchFamily="34" charset="0"/>
              </a:rPr>
            </a:br>
            <a:endParaRPr lang="fr-FR" altLang="en-US" sz="3200" dirty="0">
              <a:latin typeface="Arial" pitchFamily="34" charset="0"/>
              <a:cs typeface="Arial" pitchFamily="34" charset="0"/>
            </a:endParaRPr>
          </a:p>
        </p:txBody>
      </p:sp>
    </p:spTree>
    <p:extLst>
      <p:ext uri="{BB962C8B-B14F-4D97-AF65-F5344CB8AC3E}">
        <p14:creationId xmlns:p14="http://schemas.microsoft.com/office/powerpoint/2010/main" val="728024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55485</TotalTime>
  <Words>1493</Words>
  <Application>Microsoft Office PowerPoint</Application>
  <PresentationFormat>On-screen Show (4:3)</PresentationFormat>
  <Paragraphs>148</Paragraphs>
  <Slides>12</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Myriad Pro</vt:lpstr>
      <vt:lpstr>Office Theme</vt:lpstr>
      <vt:lpstr>new</vt:lpstr>
      <vt:lpstr>CorelDRAW</vt:lpstr>
      <vt:lpstr>UNFCCC REDD+ SAFEGUARDS REQUIREMENTS:  Global overview </vt:lpstr>
      <vt:lpstr>PowerPoint Presentation</vt:lpstr>
      <vt:lpstr>UNFCCC Safeguards Requirements</vt:lpstr>
      <vt:lpstr>PowerPoint Presentation</vt:lpstr>
      <vt:lpstr>Cancun safeguards application</vt:lpstr>
      <vt:lpstr>The Cancun Agreements also…</vt:lpstr>
      <vt:lpstr>PowerPoint Presentation</vt:lpstr>
      <vt:lpstr>PowerPoint Presentation</vt:lpstr>
      <vt:lpstr>Summaries of Information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Ingrid Dierckxsens</cp:lastModifiedBy>
  <cp:revision>274</cp:revision>
  <dcterms:created xsi:type="dcterms:W3CDTF">2012-09-11T07:20:24Z</dcterms:created>
  <dcterms:modified xsi:type="dcterms:W3CDTF">2018-05-24T14:06:43Z</dcterms:modified>
</cp:coreProperties>
</file>