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</p:sldMasterIdLst>
  <p:notesMasterIdLst>
    <p:notesMasterId r:id="rId16"/>
  </p:notesMasterIdLst>
  <p:sldIdLst>
    <p:sldId id="333" r:id="rId3"/>
    <p:sldId id="429" r:id="rId4"/>
    <p:sldId id="432" r:id="rId5"/>
    <p:sldId id="426" r:id="rId6"/>
    <p:sldId id="427" r:id="rId7"/>
    <p:sldId id="433" r:id="rId8"/>
    <p:sldId id="431" r:id="rId9"/>
    <p:sldId id="425" r:id="rId10"/>
    <p:sldId id="421" r:id="rId11"/>
    <p:sldId id="422" r:id="rId12"/>
    <p:sldId id="423" r:id="rId13"/>
    <p:sldId id="424" r:id="rId14"/>
    <p:sldId id="43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51C8B-B50D-4CA3-89F4-5369BED1EBC9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D1ED54-ECCC-4394-B186-AD9454C891E5}">
      <dgm:prSet custT="1"/>
      <dgm:spPr/>
      <dgm:t>
        <a:bodyPr/>
        <a:lstStyle/>
        <a:p>
          <a:pPr rtl="0"/>
          <a:r>
            <a:rPr lang="en-GB" sz="2000" b="1" dirty="0"/>
            <a:t>Eligibility criteria</a:t>
          </a:r>
        </a:p>
      </dgm:t>
    </dgm:pt>
    <dgm:pt modelId="{6F216D71-B3EB-426E-BA40-A065AEE01B76}" type="parTrans" cxnId="{975477A0-A12F-4AD6-B87D-EE73D05D1F3E}">
      <dgm:prSet/>
      <dgm:spPr/>
      <dgm:t>
        <a:bodyPr/>
        <a:lstStyle/>
        <a:p>
          <a:endParaRPr lang="en-GB"/>
        </a:p>
      </dgm:t>
    </dgm:pt>
    <dgm:pt modelId="{50395556-98BD-46C3-99B2-27600F785525}" type="sibTrans" cxnId="{975477A0-A12F-4AD6-B87D-EE73D05D1F3E}">
      <dgm:prSet/>
      <dgm:spPr/>
      <dgm:t>
        <a:bodyPr/>
        <a:lstStyle/>
        <a:p>
          <a:endParaRPr lang="en-GB"/>
        </a:p>
      </dgm:t>
    </dgm:pt>
    <dgm:pt modelId="{667C225B-69B3-4059-92DF-C7552960C475}">
      <dgm:prSet custT="1"/>
      <dgm:spPr/>
      <dgm:t>
        <a:bodyPr/>
        <a:lstStyle/>
        <a:p>
          <a:pPr rtl="0"/>
          <a:r>
            <a:rPr lang="en-GB" sz="1600" dirty="0"/>
            <a:t>safeguard information system in place</a:t>
          </a:r>
        </a:p>
      </dgm:t>
    </dgm:pt>
    <dgm:pt modelId="{07E0D809-1285-43D9-887D-223F2640BCAF}" type="parTrans" cxnId="{FC72CFF9-DBAE-4B4A-98B3-42ED3270E627}">
      <dgm:prSet/>
      <dgm:spPr/>
      <dgm:t>
        <a:bodyPr/>
        <a:lstStyle/>
        <a:p>
          <a:endParaRPr lang="en-GB"/>
        </a:p>
      </dgm:t>
    </dgm:pt>
    <dgm:pt modelId="{52ACB494-ED60-40B7-A96A-530D189DEFF3}" type="sibTrans" cxnId="{FC72CFF9-DBAE-4B4A-98B3-42ED3270E627}">
      <dgm:prSet/>
      <dgm:spPr/>
      <dgm:t>
        <a:bodyPr/>
        <a:lstStyle/>
        <a:p>
          <a:endParaRPr lang="en-GB"/>
        </a:p>
      </dgm:t>
    </dgm:pt>
    <dgm:pt modelId="{752B045F-5D7D-4368-8AB2-229A5DE54D2B}">
      <dgm:prSet custT="1"/>
      <dgm:spPr/>
      <dgm:t>
        <a:bodyPr/>
        <a:lstStyle/>
        <a:p>
          <a:pPr rtl="0"/>
          <a:r>
            <a:rPr lang="en-GB" sz="2000" b="1" dirty="0"/>
            <a:t>Information disclosure</a:t>
          </a:r>
          <a:endParaRPr lang="en-GB" sz="1800" dirty="0"/>
        </a:p>
      </dgm:t>
    </dgm:pt>
    <dgm:pt modelId="{87AB8199-7FA6-4F23-8E03-90F1A5C60FFE}" type="parTrans" cxnId="{479D73AB-DDE6-486D-925A-2E131688FD4A}">
      <dgm:prSet/>
      <dgm:spPr/>
      <dgm:t>
        <a:bodyPr/>
        <a:lstStyle/>
        <a:p>
          <a:endParaRPr lang="en-GB"/>
        </a:p>
      </dgm:t>
    </dgm:pt>
    <dgm:pt modelId="{0D1F9961-72D3-4EFA-99A3-C4F4BE6C88EB}" type="sibTrans" cxnId="{479D73AB-DDE6-486D-925A-2E131688FD4A}">
      <dgm:prSet/>
      <dgm:spPr/>
      <dgm:t>
        <a:bodyPr/>
        <a:lstStyle/>
        <a:p>
          <a:endParaRPr lang="en-GB"/>
        </a:p>
      </dgm:t>
    </dgm:pt>
    <dgm:pt modelId="{50839CCB-E631-4A87-8F65-32B7431D9BE6}">
      <dgm:prSet custT="1"/>
      <dgm:spPr/>
      <dgm:t>
        <a:bodyPr/>
        <a:lstStyle/>
        <a:p>
          <a:pPr rtl="0"/>
          <a:r>
            <a:rPr lang="en-GB" sz="1600" dirty="0"/>
            <a:t>summary of information, against Cancun, provided by countries </a:t>
          </a:r>
        </a:p>
      </dgm:t>
    </dgm:pt>
    <dgm:pt modelId="{F35D97C5-BA10-4DAA-A758-121DC553D85E}" type="parTrans" cxnId="{E60F38DA-FBDC-4B0C-99A3-5AEC8C8740F0}">
      <dgm:prSet/>
      <dgm:spPr/>
      <dgm:t>
        <a:bodyPr/>
        <a:lstStyle/>
        <a:p>
          <a:endParaRPr lang="en-GB"/>
        </a:p>
      </dgm:t>
    </dgm:pt>
    <dgm:pt modelId="{12F69F91-FB86-485B-949F-1D67FFE82122}" type="sibTrans" cxnId="{E60F38DA-FBDC-4B0C-99A3-5AEC8C8740F0}">
      <dgm:prSet/>
      <dgm:spPr/>
      <dgm:t>
        <a:bodyPr/>
        <a:lstStyle/>
        <a:p>
          <a:endParaRPr lang="en-GB"/>
        </a:p>
      </dgm:t>
    </dgm:pt>
    <dgm:pt modelId="{11E43B4D-51EB-45CF-8784-1DB9B01BE46E}">
      <dgm:prSet custT="1"/>
      <dgm:spPr/>
      <dgm:t>
        <a:bodyPr/>
        <a:lstStyle/>
        <a:p>
          <a:pPr rtl="0"/>
          <a:r>
            <a:rPr lang="en-GB" sz="1600" dirty="0" err="1"/>
            <a:t>env</a:t>
          </a:r>
          <a:r>
            <a:rPr lang="en-GB" sz="1600" dirty="0"/>
            <a:t>./</a:t>
          </a:r>
          <a:r>
            <a:rPr lang="en-GB" sz="1600" dirty="0" err="1"/>
            <a:t>soc.</a:t>
          </a:r>
          <a:r>
            <a:rPr lang="en-GB" sz="1600" dirty="0"/>
            <a:t> assessment, against GCF ESS, provided by Accredited Entities</a:t>
          </a:r>
        </a:p>
      </dgm:t>
    </dgm:pt>
    <dgm:pt modelId="{77860122-3AD0-499B-8251-2842EFEBC75D}" type="parTrans" cxnId="{80BA85A1-C92B-409C-B5F1-89953306E42D}">
      <dgm:prSet/>
      <dgm:spPr/>
      <dgm:t>
        <a:bodyPr/>
        <a:lstStyle/>
        <a:p>
          <a:endParaRPr lang="en-GB"/>
        </a:p>
      </dgm:t>
    </dgm:pt>
    <dgm:pt modelId="{F510B58D-FA1C-4810-BD3D-F8F26B18E070}" type="sibTrans" cxnId="{80BA85A1-C92B-409C-B5F1-89953306E42D}">
      <dgm:prSet/>
      <dgm:spPr/>
      <dgm:t>
        <a:bodyPr/>
        <a:lstStyle/>
        <a:p>
          <a:endParaRPr lang="en-GB"/>
        </a:p>
      </dgm:t>
    </dgm:pt>
    <dgm:pt modelId="{40FB2405-49FA-47A3-963B-87984D055F3D}">
      <dgm:prSet custT="1"/>
      <dgm:spPr/>
      <dgm:t>
        <a:bodyPr/>
        <a:lstStyle/>
        <a:p>
          <a:pPr rtl="0"/>
          <a:r>
            <a:rPr lang="en-GB" sz="2000" b="1" dirty="0"/>
            <a:t>Assessment</a:t>
          </a:r>
        </a:p>
      </dgm:t>
    </dgm:pt>
    <dgm:pt modelId="{B8E1E051-C3FF-465E-95B5-561A54646CA3}" type="parTrans" cxnId="{0ABE3FF0-50E3-4396-941C-2477CC8FC4AE}">
      <dgm:prSet/>
      <dgm:spPr/>
      <dgm:t>
        <a:bodyPr/>
        <a:lstStyle/>
        <a:p>
          <a:endParaRPr lang="en-GB"/>
        </a:p>
      </dgm:t>
    </dgm:pt>
    <dgm:pt modelId="{B305DD5D-EF87-42C8-9715-FDEBEAC08E42}" type="sibTrans" cxnId="{0ABE3FF0-50E3-4396-941C-2477CC8FC4AE}">
      <dgm:prSet/>
      <dgm:spPr/>
      <dgm:t>
        <a:bodyPr/>
        <a:lstStyle/>
        <a:p>
          <a:endParaRPr lang="en-GB"/>
        </a:p>
      </dgm:t>
    </dgm:pt>
    <dgm:pt modelId="{436DBF6C-1E13-4999-A38B-2E12DE742C1E}">
      <dgm:prSet custT="1"/>
      <dgm:spPr/>
      <dgm:t>
        <a:bodyPr/>
        <a:lstStyle/>
        <a:p>
          <a:pPr rtl="0"/>
          <a:r>
            <a:rPr lang="en-GB" sz="1600" dirty="0"/>
            <a:t>concept note scorecard (SIS in place and recent summary submitted)</a:t>
          </a:r>
        </a:p>
      </dgm:t>
    </dgm:pt>
    <dgm:pt modelId="{CCDECBA1-F6A2-4C57-8E90-FDEC244727DE}" type="parTrans" cxnId="{4107F067-B129-48CF-BBC7-A9801BFCAF48}">
      <dgm:prSet/>
      <dgm:spPr/>
      <dgm:t>
        <a:bodyPr/>
        <a:lstStyle/>
        <a:p>
          <a:endParaRPr lang="en-GB"/>
        </a:p>
      </dgm:t>
    </dgm:pt>
    <dgm:pt modelId="{52D440CC-4446-489C-9AD4-1A99B45D47BF}" type="sibTrans" cxnId="{4107F067-B129-48CF-BBC7-A9801BFCAF48}">
      <dgm:prSet/>
      <dgm:spPr/>
      <dgm:t>
        <a:bodyPr/>
        <a:lstStyle/>
        <a:p>
          <a:endParaRPr lang="en-GB"/>
        </a:p>
      </dgm:t>
    </dgm:pt>
    <dgm:pt modelId="{150E3069-260F-4719-9DB3-5B38A96767DC}">
      <dgm:prSet custT="1"/>
      <dgm:spPr/>
      <dgm:t>
        <a:bodyPr/>
        <a:lstStyle/>
        <a:p>
          <a:pPr rtl="0"/>
          <a:r>
            <a:rPr lang="en-GB" sz="1600" dirty="0"/>
            <a:t>RBP proposal scorecard sections 2-5 (how RBAs comply with ESS)</a:t>
          </a:r>
        </a:p>
      </dgm:t>
    </dgm:pt>
    <dgm:pt modelId="{72BB473B-1ACE-42FC-90D0-E2A6ACD1DC41}" type="parTrans" cxnId="{0A2A2C70-5A18-46E3-8F1D-62E003A175C2}">
      <dgm:prSet/>
      <dgm:spPr/>
      <dgm:t>
        <a:bodyPr/>
        <a:lstStyle/>
        <a:p>
          <a:endParaRPr lang="en-GB"/>
        </a:p>
      </dgm:t>
    </dgm:pt>
    <dgm:pt modelId="{CFC3C0E5-060D-492C-99FF-CDF066604405}" type="sibTrans" cxnId="{0A2A2C70-5A18-46E3-8F1D-62E003A175C2}">
      <dgm:prSet/>
      <dgm:spPr/>
      <dgm:t>
        <a:bodyPr/>
        <a:lstStyle/>
        <a:p>
          <a:endParaRPr lang="en-GB"/>
        </a:p>
      </dgm:t>
    </dgm:pt>
    <dgm:pt modelId="{246BDAF7-CC41-4285-AC35-A3EA95574B88}">
      <dgm:prSet custT="1"/>
      <dgm:spPr/>
      <dgm:t>
        <a:bodyPr/>
        <a:lstStyle/>
        <a:p>
          <a:pPr rtl="0"/>
          <a:r>
            <a:rPr lang="en-GB" sz="2000" b="1" dirty="0"/>
            <a:t>Use of proceeds</a:t>
          </a:r>
        </a:p>
      </dgm:t>
    </dgm:pt>
    <dgm:pt modelId="{82A65E03-8EF2-4063-AA0E-359F8D18C725}" type="parTrans" cxnId="{0C47CFFB-6456-4B8C-8EAD-099563E71534}">
      <dgm:prSet/>
      <dgm:spPr/>
      <dgm:t>
        <a:bodyPr/>
        <a:lstStyle/>
        <a:p>
          <a:endParaRPr lang="en-GB"/>
        </a:p>
      </dgm:t>
    </dgm:pt>
    <dgm:pt modelId="{20CFA816-EE91-454C-9B8E-90F01A6E5734}" type="sibTrans" cxnId="{0C47CFFB-6456-4B8C-8EAD-099563E71534}">
      <dgm:prSet/>
      <dgm:spPr/>
      <dgm:t>
        <a:bodyPr/>
        <a:lstStyle/>
        <a:p>
          <a:endParaRPr lang="en-GB"/>
        </a:p>
      </dgm:t>
    </dgm:pt>
    <dgm:pt modelId="{5C45A403-345B-40A5-B74C-3F19CD495286}">
      <dgm:prSet custT="1"/>
      <dgm:spPr/>
      <dgm:t>
        <a:bodyPr/>
        <a:lstStyle/>
        <a:p>
          <a:pPr rtl="0"/>
          <a:r>
            <a:rPr lang="en-GB" sz="1600" dirty="0"/>
            <a:t>RBPs reinvested in line with GCF goals and safeguards assessment process</a:t>
          </a:r>
        </a:p>
      </dgm:t>
    </dgm:pt>
    <dgm:pt modelId="{EE8C503A-00C9-4B7A-852B-6C93E4305B38}" type="parTrans" cxnId="{D947AAAB-6DC9-47CA-9215-9B139B1FBD32}">
      <dgm:prSet/>
      <dgm:spPr/>
      <dgm:t>
        <a:bodyPr/>
        <a:lstStyle/>
        <a:p>
          <a:endParaRPr lang="en-GB"/>
        </a:p>
      </dgm:t>
    </dgm:pt>
    <dgm:pt modelId="{4DAA7377-307D-4D70-93F5-22FA68905A3B}" type="sibTrans" cxnId="{D947AAAB-6DC9-47CA-9215-9B139B1FBD32}">
      <dgm:prSet/>
      <dgm:spPr/>
      <dgm:t>
        <a:bodyPr/>
        <a:lstStyle/>
        <a:p>
          <a:endParaRPr lang="en-GB"/>
        </a:p>
      </dgm:t>
    </dgm:pt>
    <dgm:pt modelId="{E896ED5A-5CF6-4BA9-AB4D-B6108B5FEFC2}">
      <dgm:prSet custT="1"/>
      <dgm:spPr/>
      <dgm:t>
        <a:bodyPr/>
        <a:lstStyle/>
        <a:p>
          <a:pPr rtl="0"/>
          <a:r>
            <a:rPr lang="en-GB" sz="1600" dirty="0"/>
            <a:t>compliance with GCF policies; annual reporting required</a:t>
          </a:r>
        </a:p>
      </dgm:t>
    </dgm:pt>
    <dgm:pt modelId="{34D1F1BE-ED09-42EA-874D-499124C8AF50}" type="parTrans" cxnId="{E4D7DC1A-F49A-47E5-9F30-AAB97A6D437A}">
      <dgm:prSet/>
      <dgm:spPr/>
      <dgm:t>
        <a:bodyPr/>
        <a:lstStyle/>
        <a:p>
          <a:endParaRPr lang="en-GB"/>
        </a:p>
      </dgm:t>
    </dgm:pt>
    <dgm:pt modelId="{44F12145-BEC3-4CE3-A863-2406203F6EFF}" type="sibTrans" cxnId="{E4D7DC1A-F49A-47E5-9F30-AAB97A6D437A}">
      <dgm:prSet/>
      <dgm:spPr/>
      <dgm:t>
        <a:bodyPr/>
        <a:lstStyle/>
        <a:p>
          <a:endParaRPr lang="en-GB"/>
        </a:p>
      </dgm:t>
    </dgm:pt>
    <dgm:pt modelId="{25BE3241-A362-4AE6-9CD4-D833527D3A18}">
      <dgm:prSet custT="1"/>
      <dgm:spPr/>
      <dgm:t>
        <a:bodyPr/>
        <a:lstStyle/>
        <a:p>
          <a:pPr rtl="0"/>
          <a:r>
            <a:rPr lang="en-GB" sz="1600" dirty="0"/>
            <a:t>summary of information</a:t>
          </a:r>
        </a:p>
      </dgm:t>
    </dgm:pt>
    <dgm:pt modelId="{11AC0007-DEBE-403A-83B7-78498A939818}" type="parTrans" cxnId="{6A953AC1-1B3D-4FD2-B9B9-68FB1343A177}">
      <dgm:prSet/>
      <dgm:spPr/>
      <dgm:t>
        <a:bodyPr/>
        <a:lstStyle/>
        <a:p>
          <a:endParaRPr lang="en-GB"/>
        </a:p>
      </dgm:t>
    </dgm:pt>
    <dgm:pt modelId="{2CC67037-6DA9-497D-87ED-4B4EE26C2129}" type="sibTrans" cxnId="{6A953AC1-1B3D-4FD2-B9B9-68FB1343A177}">
      <dgm:prSet/>
      <dgm:spPr/>
      <dgm:t>
        <a:bodyPr/>
        <a:lstStyle/>
        <a:p>
          <a:endParaRPr lang="en-GB"/>
        </a:p>
      </dgm:t>
    </dgm:pt>
    <dgm:pt modelId="{27A8E1E5-AC89-48EE-B558-5FBDB9AB5746}">
      <dgm:prSet custT="1"/>
      <dgm:spPr/>
      <dgm:t>
        <a:bodyPr/>
        <a:lstStyle/>
        <a:p>
          <a:pPr rtl="0"/>
          <a:r>
            <a:rPr lang="en-GB" sz="2000" b="1" dirty="0"/>
            <a:t>Grievance redress</a:t>
          </a:r>
        </a:p>
      </dgm:t>
    </dgm:pt>
    <dgm:pt modelId="{9786F952-EC31-448A-BE37-5C152ACABEBE}" type="parTrans" cxnId="{F8B26F2B-6292-45AA-9AD2-10CA581F8E08}">
      <dgm:prSet/>
      <dgm:spPr/>
      <dgm:t>
        <a:bodyPr/>
        <a:lstStyle/>
        <a:p>
          <a:endParaRPr lang="en-GB"/>
        </a:p>
      </dgm:t>
    </dgm:pt>
    <dgm:pt modelId="{BEFBBEC4-AFA4-4852-8182-796BDE63F36E}" type="sibTrans" cxnId="{F8B26F2B-6292-45AA-9AD2-10CA581F8E08}">
      <dgm:prSet/>
      <dgm:spPr/>
      <dgm:t>
        <a:bodyPr/>
        <a:lstStyle/>
        <a:p>
          <a:endParaRPr lang="en-GB"/>
        </a:p>
      </dgm:t>
    </dgm:pt>
    <dgm:pt modelId="{024C0C17-81F6-41DF-869C-D22BA6D87ED6}">
      <dgm:prSet custT="1"/>
      <dgm:spPr/>
      <dgm:t>
        <a:bodyPr/>
        <a:lstStyle/>
        <a:p>
          <a:pPr rtl="0"/>
          <a:r>
            <a:rPr lang="en-GB" sz="1600" dirty="0"/>
            <a:t>operational mechanism to receive and address complaints effectively</a:t>
          </a:r>
        </a:p>
      </dgm:t>
    </dgm:pt>
    <dgm:pt modelId="{0E6085EC-09AC-44F3-8197-99F5F6CB794B}" type="parTrans" cxnId="{6AF279C2-1024-489C-91AD-A773F622B0F7}">
      <dgm:prSet/>
      <dgm:spPr/>
      <dgm:t>
        <a:bodyPr/>
        <a:lstStyle/>
        <a:p>
          <a:endParaRPr lang="en-GB"/>
        </a:p>
      </dgm:t>
    </dgm:pt>
    <dgm:pt modelId="{A8FE124D-745D-4D9C-A3FC-06DB1B53A2FC}" type="sibTrans" cxnId="{6AF279C2-1024-489C-91AD-A773F622B0F7}">
      <dgm:prSet/>
      <dgm:spPr/>
      <dgm:t>
        <a:bodyPr/>
        <a:lstStyle/>
        <a:p>
          <a:endParaRPr lang="en-GB"/>
        </a:p>
      </dgm:t>
    </dgm:pt>
    <dgm:pt modelId="{BECAC5D2-608D-450C-A4DE-BE6272613B48}">
      <dgm:prSet custT="1"/>
      <dgm:spPr/>
      <dgm:t>
        <a:bodyPr/>
        <a:lstStyle/>
        <a:p>
          <a:pPr rtl="0"/>
          <a:r>
            <a:rPr lang="en-GB" sz="1600" dirty="0"/>
            <a:t>ESA will include a description grievance redress mechanism(s)</a:t>
          </a:r>
        </a:p>
      </dgm:t>
    </dgm:pt>
    <dgm:pt modelId="{5F1F1C14-E599-4D0E-B20C-81C66A28276D}" type="parTrans" cxnId="{0B1A4918-9E62-40EE-98E6-0A1A132FEF99}">
      <dgm:prSet/>
      <dgm:spPr/>
      <dgm:t>
        <a:bodyPr/>
        <a:lstStyle/>
        <a:p>
          <a:endParaRPr lang="en-GB"/>
        </a:p>
      </dgm:t>
    </dgm:pt>
    <dgm:pt modelId="{13BD0E54-AC49-4C97-8D1B-A5111AE27E9A}" type="sibTrans" cxnId="{0B1A4918-9E62-40EE-98E6-0A1A132FEF99}">
      <dgm:prSet/>
      <dgm:spPr/>
      <dgm:t>
        <a:bodyPr/>
        <a:lstStyle/>
        <a:p>
          <a:endParaRPr lang="en-GB"/>
        </a:p>
      </dgm:t>
    </dgm:pt>
    <dgm:pt modelId="{7EEF23DF-4357-49C0-85A6-49026D2916F5}">
      <dgm:prSet custT="1"/>
      <dgm:spPr/>
      <dgm:t>
        <a:bodyPr/>
        <a:lstStyle/>
        <a:p>
          <a:pPr rtl="0"/>
          <a:r>
            <a:rPr lang="en-GB" sz="2000" b="1" dirty="0"/>
            <a:t>Non-carbon benefits</a:t>
          </a:r>
        </a:p>
      </dgm:t>
    </dgm:pt>
    <dgm:pt modelId="{E2C13AB8-CD55-446B-9F67-DEC37D3BCBF3}" type="parTrans" cxnId="{55E7FB83-14E6-4138-A3AF-8C59ECCF5333}">
      <dgm:prSet/>
      <dgm:spPr/>
      <dgm:t>
        <a:bodyPr/>
        <a:lstStyle/>
        <a:p>
          <a:endParaRPr lang="en-GB"/>
        </a:p>
      </dgm:t>
    </dgm:pt>
    <dgm:pt modelId="{44F0D1F8-EC56-441C-9CD1-EECAA8C6BE73}" type="sibTrans" cxnId="{55E7FB83-14E6-4138-A3AF-8C59ECCF5333}">
      <dgm:prSet/>
      <dgm:spPr/>
      <dgm:t>
        <a:bodyPr/>
        <a:lstStyle/>
        <a:p>
          <a:endParaRPr lang="en-GB"/>
        </a:p>
      </dgm:t>
    </dgm:pt>
    <dgm:pt modelId="{4A85D4F5-7D97-498D-8D77-71C6F493106B}">
      <dgm:prSet custT="1"/>
      <dgm:spPr/>
      <dgm:t>
        <a:bodyPr/>
        <a:lstStyle/>
        <a:p>
          <a:pPr rtl="0"/>
          <a:r>
            <a:rPr lang="en-GB" sz="1600" dirty="0"/>
            <a:t>evidence non-carbon benefits provided on a voluntary basis</a:t>
          </a:r>
        </a:p>
      </dgm:t>
    </dgm:pt>
    <dgm:pt modelId="{DA4182D4-1D62-49FD-96CE-73FDDDFBD59F}" type="parTrans" cxnId="{7B5DE77B-468B-40F0-B83B-5E3BE8AE6FC3}">
      <dgm:prSet/>
      <dgm:spPr/>
      <dgm:t>
        <a:bodyPr/>
        <a:lstStyle/>
        <a:p>
          <a:endParaRPr lang="en-GB"/>
        </a:p>
      </dgm:t>
    </dgm:pt>
    <dgm:pt modelId="{1B4733FF-16DA-4344-A20D-1B0B7C96811B}" type="sibTrans" cxnId="{7B5DE77B-468B-40F0-B83B-5E3BE8AE6FC3}">
      <dgm:prSet/>
      <dgm:spPr/>
      <dgm:t>
        <a:bodyPr/>
        <a:lstStyle/>
        <a:p>
          <a:endParaRPr lang="en-GB"/>
        </a:p>
      </dgm:t>
    </dgm:pt>
    <dgm:pt modelId="{82A36F6C-DF9D-407E-9749-1C101761B829}">
      <dgm:prSet custT="1"/>
      <dgm:spPr/>
      <dgm:t>
        <a:bodyPr/>
        <a:lstStyle/>
        <a:p>
          <a:pPr rtl="0"/>
          <a:r>
            <a:rPr lang="en-GB" sz="1600" dirty="0"/>
            <a:t>But…information on non-carbon benefits scored during assessment…</a:t>
          </a:r>
        </a:p>
      </dgm:t>
    </dgm:pt>
    <dgm:pt modelId="{02675883-4FC7-44EF-A816-2C996328AE99}" type="parTrans" cxnId="{4452C041-A497-4D59-8B6C-3D9843526DBF}">
      <dgm:prSet/>
      <dgm:spPr/>
      <dgm:t>
        <a:bodyPr/>
        <a:lstStyle/>
        <a:p>
          <a:endParaRPr lang="en-GB"/>
        </a:p>
      </dgm:t>
    </dgm:pt>
    <dgm:pt modelId="{9A27DF8A-0628-484D-9180-C5EA37740130}" type="sibTrans" cxnId="{4452C041-A497-4D59-8B6C-3D9843526DBF}">
      <dgm:prSet/>
      <dgm:spPr/>
      <dgm:t>
        <a:bodyPr/>
        <a:lstStyle/>
        <a:p>
          <a:endParaRPr lang="en-GB"/>
        </a:p>
      </dgm:t>
    </dgm:pt>
    <dgm:pt modelId="{EDDDC135-F04E-4DF2-B578-BFADFE5571C8}" type="pres">
      <dgm:prSet presAssocID="{F1851C8B-B50D-4CA3-89F4-5369BED1EBC9}" presName="vert0" presStyleCnt="0">
        <dgm:presLayoutVars>
          <dgm:dir/>
          <dgm:animOne val="branch"/>
          <dgm:animLvl val="lvl"/>
        </dgm:presLayoutVars>
      </dgm:prSet>
      <dgm:spPr/>
    </dgm:pt>
    <dgm:pt modelId="{674264FB-7CF8-488F-852C-9CBB73E3796B}" type="pres">
      <dgm:prSet presAssocID="{31D1ED54-ECCC-4394-B186-AD9454C891E5}" presName="thickLine" presStyleLbl="alignNode1" presStyleIdx="0" presStyleCnt="6"/>
      <dgm:spPr/>
    </dgm:pt>
    <dgm:pt modelId="{44242221-FD8C-4780-BEBA-FB0FB858B61A}" type="pres">
      <dgm:prSet presAssocID="{31D1ED54-ECCC-4394-B186-AD9454C891E5}" presName="horz1" presStyleCnt="0"/>
      <dgm:spPr/>
    </dgm:pt>
    <dgm:pt modelId="{C89A4EAB-76EA-4BAB-AAFF-80F3FE944C2F}" type="pres">
      <dgm:prSet presAssocID="{31D1ED54-ECCC-4394-B186-AD9454C891E5}" presName="tx1" presStyleLbl="revTx" presStyleIdx="0" presStyleCnt="18"/>
      <dgm:spPr/>
    </dgm:pt>
    <dgm:pt modelId="{A683B940-B275-45BE-B7CA-25CB31DF488F}" type="pres">
      <dgm:prSet presAssocID="{31D1ED54-ECCC-4394-B186-AD9454C891E5}" presName="vert1" presStyleCnt="0"/>
      <dgm:spPr/>
    </dgm:pt>
    <dgm:pt modelId="{96C5EAC0-EBF1-4DCB-B50E-ADF71126B64A}" type="pres">
      <dgm:prSet presAssocID="{667C225B-69B3-4059-92DF-C7552960C475}" presName="vertSpace2a" presStyleCnt="0"/>
      <dgm:spPr/>
    </dgm:pt>
    <dgm:pt modelId="{D148012C-143C-433E-A2DF-B02C4743DF0F}" type="pres">
      <dgm:prSet presAssocID="{667C225B-69B3-4059-92DF-C7552960C475}" presName="horz2" presStyleCnt="0"/>
      <dgm:spPr/>
    </dgm:pt>
    <dgm:pt modelId="{1C6B7D04-EB6C-40DC-A0A0-6871B1C544BF}" type="pres">
      <dgm:prSet presAssocID="{667C225B-69B3-4059-92DF-C7552960C475}" presName="horzSpace2" presStyleCnt="0"/>
      <dgm:spPr/>
    </dgm:pt>
    <dgm:pt modelId="{A87769BE-CB8B-4E5D-A5D3-143508915D66}" type="pres">
      <dgm:prSet presAssocID="{667C225B-69B3-4059-92DF-C7552960C475}" presName="tx2" presStyleLbl="revTx" presStyleIdx="1" presStyleCnt="18"/>
      <dgm:spPr/>
    </dgm:pt>
    <dgm:pt modelId="{17F058CF-85CB-4A17-99FD-02EB3C9CEBAE}" type="pres">
      <dgm:prSet presAssocID="{667C225B-69B3-4059-92DF-C7552960C475}" presName="vert2" presStyleCnt="0"/>
      <dgm:spPr/>
    </dgm:pt>
    <dgm:pt modelId="{4CD5C441-26FC-4494-93C8-3BE124BF98DD}" type="pres">
      <dgm:prSet presAssocID="{667C225B-69B3-4059-92DF-C7552960C475}" presName="thinLine2b" presStyleLbl="callout" presStyleIdx="0" presStyleCnt="12"/>
      <dgm:spPr/>
    </dgm:pt>
    <dgm:pt modelId="{B2D3B93E-8A7D-4A49-A10E-AFBAD80033DF}" type="pres">
      <dgm:prSet presAssocID="{667C225B-69B3-4059-92DF-C7552960C475}" presName="vertSpace2b" presStyleCnt="0"/>
      <dgm:spPr/>
    </dgm:pt>
    <dgm:pt modelId="{53ACC190-EE50-4201-B3D6-B46DE08D7FA4}" type="pres">
      <dgm:prSet presAssocID="{25BE3241-A362-4AE6-9CD4-D833527D3A18}" presName="horz2" presStyleCnt="0"/>
      <dgm:spPr/>
    </dgm:pt>
    <dgm:pt modelId="{D2E885BD-F097-4952-8A92-DA605763297F}" type="pres">
      <dgm:prSet presAssocID="{25BE3241-A362-4AE6-9CD4-D833527D3A18}" presName="horzSpace2" presStyleCnt="0"/>
      <dgm:spPr/>
    </dgm:pt>
    <dgm:pt modelId="{B56D6C4F-C85A-405A-AE5B-484C3DF1C385}" type="pres">
      <dgm:prSet presAssocID="{25BE3241-A362-4AE6-9CD4-D833527D3A18}" presName="tx2" presStyleLbl="revTx" presStyleIdx="2" presStyleCnt="18"/>
      <dgm:spPr/>
    </dgm:pt>
    <dgm:pt modelId="{B1B8F501-4F33-442A-915B-399E1716454D}" type="pres">
      <dgm:prSet presAssocID="{25BE3241-A362-4AE6-9CD4-D833527D3A18}" presName="vert2" presStyleCnt="0"/>
      <dgm:spPr/>
    </dgm:pt>
    <dgm:pt modelId="{DE95DCCB-9EEE-40C4-A2AC-55A120040662}" type="pres">
      <dgm:prSet presAssocID="{25BE3241-A362-4AE6-9CD4-D833527D3A18}" presName="thinLine2b" presStyleLbl="callout" presStyleIdx="1" presStyleCnt="12"/>
      <dgm:spPr/>
    </dgm:pt>
    <dgm:pt modelId="{E0EB7A47-163C-4D61-B151-A8411E31AB58}" type="pres">
      <dgm:prSet presAssocID="{25BE3241-A362-4AE6-9CD4-D833527D3A18}" presName="vertSpace2b" presStyleCnt="0"/>
      <dgm:spPr/>
    </dgm:pt>
    <dgm:pt modelId="{66BEA001-8F60-45F2-B2E9-C4850D889162}" type="pres">
      <dgm:prSet presAssocID="{752B045F-5D7D-4368-8AB2-229A5DE54D2B}" presName="thickLine" presStyleLbl="alignNode1" presStyleIdx="1" presStyleCnt="6"/>
      <dgm:spPr/>
    </dgm:pt>
    <dgm:pt modelId="{AA7C4470-CC18-44CD-86DA-9A7E6EA54660}" type="pres">
      <dgm:prSet presAssocID="{752B045F-5D7D-4368-8AB2-229A5DE54D2B}" presName="horz1" presStyleCnt="0"/>
      <dgm:spPr/>
    </dgm:pt>
    <dgm:pt modelId="{B0F0403D-8B62-4F70-99E5-129A74BB0FD8}" type="pres">
      <dgm:prSet presAssocID="{752B045F-5D7D-4368-8AB2-229A5DE54D2B}" presName="tx1" presStyleLbl="revTx" presStyleIdx="3" presStyleCnt="18"/>
      <dgm:spPr/>
    </dgm:pt>
    <dgm:pt modelId="{6D064F08-3F14-4ED3-A834-80084CE29C1F}" type="pres">
      <dgm:prSet presAssocID="{752B045F-5D7D-4368-8AB2-229A5DE54D2B}" presName="vert1" presStyleCnt="0"/>
      <dgm:spPr/>
    </dgm:pt>
    <dgm:pt modelId="{BF9EB4A0-FB65-4751-B517-C08CE0C5A328}" type="pres">
      <dgm:prSet presAssocID="{50839CCB-E631-4A87-8F65-32B7431D9BE6}" presName="vertSpace2a" presStyleCnt="0"/>
      <dgm:spPr/>
    </dgm:pt>
    <dgm:pt modelId="{3533ABC9-D596-4365-93C3-3135C10BBF1D}" type="pres">
      <dgm:prSet presAssocID="{50839CCB-E631-4A87-8F65-32B7431D9BE6}" presName="horz2" presStyleCnt="0"/>
      <dgm:spPr/>
    </dgm:pt>
    <dgm:pt modelId="{C28C1176-6847-460F-8AA3-13BC21E37092}" type="pres">
      <dgm:prSet presAssocID="{50839CCB-E631-4A87-8F65-32B7431D9BE6}" presName="horzSpace2" presStyleCnt="0"/>
      <dgm:spPr/>
    </dgm:pt>
    <dgm:pt modelId="{21B55EF5-DE80-4766-9E05-A8E28B47EFD4}" type="pres">
      <dgm:prSet presAssocID="{50839CCB-E631-4A87-8F65-32B7431D9BE6}" presName="tx2" presStyleLbl="revTx" presStyleIdx="4" presStyleCnt="18"/>
      <dgm:spPr/>
    </dgm:pt>
    <dgm:pt modelId="{18716AB1-24F3-4E49-878B-BE02A8ACFAB3}" type="pres">
      <dgm:prSet presAssocID="{50839CCB-E631-4A87-8F65-32B7431D9BE6}" presName="vert2" presStyleCnt="0"/>
      <dgm:spPr/>
    </dgm:pt>
    <dgm:pt modelId="{8221BD7C-CD75-4058-8867-C2EF80CB852E}" type="pres">
      <dgm:prSet presAssocID="{50839CCB-E631-4A87-8F65-32B7431D9BE6}" presName="thinLine2b" presStyleLbl="callout" presStyleIdx="2" presStyleCnt="12"/>
      <dgm:spPr/>
    </dgm:pt>
    <dgm:pt modelId="{BB0DF033-1D4A-42E3-BD84-821B1235665A}" type="pres">
      <dgm:prSet presAssocID="{50839CCB-E631-4A87-8F65-32B7431D9BE6}" presName="vertSpace2b" presStyleCnt="0"/>
      <dgm:spPr/>
    </dgm:pt>
    <dgm:pt modelId="{C86EF717-7626-4227-A8D1-9F248AFE6DD7}" type="pres">
      <dgm:prSet presAssocID="{11E43B4D-51EB-45CF-8784-1DB9B01BE46E}" presName="horz2" presStyleCnt="0"/>
      <dgm:spPr/>
    </dgm:pt>
    <dgm:pt modelId="{3643290C-7BC6-4748-84F7-4C2175A4B397}" type="pres">
      <dgm:prSet presAssocID="{11E43B4D-51EB-45CF-8784-1DB9B01BE46E}" presName="horzSpace2" presStyleCnt="0"/>
      <dgm:spPr/>
    </dgm:pt>
    <dgm:pt modelId="{D0381E5F-35D0-43A7-869A-0960A9C28D7D}" type="pres">
      <dgm:prSet presAssocID="{11E43B4D-51EB-45CF-8784-1DB9B01BE46E}" presName="tx2" presStyleLbl="revTx" presStyleIdx="5" presStyleCnt="18"/>
      <dgm:spPr/>
    </dgm:pt>
    <dgm:pt modelId="{3FBFE679-4AF9-42A7-9F06-E8FAEFA6657C}" type="pres">
      <dgm:prSet presAssocID="{11E43B4D-51EB-45CF-8784-1DB9B01BE46E}" presName="vert2" presStyleCnt="0"/>
      <dgm:spPr/>
    </dgm:pt>
    <dgm:pt modelId="{3B22D384-3926-43B6-AE52-F14B71861726}" type="pres">
      <dgm:prSet presAssocID="{11E43B4D-51EB-45CF-8784-1DB9B01BE46E}" presName="thinLine2b" presStyleLbl="callout" presStyleIdx="3" presStyleCnt="12"/>
      <dgm:spPr/>
    </dgm:pt>
    <dgm:pt modelId="{6241CD2F-C7AB-4AC2-9ED9-E21CB6A79FE5}" type="pres">
      <dgm:prSet presAssocID="{11E43B4D-51EB-45CF-8784-1DB9B01BE46E}" presName="vertSpace2b" presStyleCnt="0"/>
      <dgm:spPr/>
    </dgm:pt>
    <dgm:pt modelId="{078242FC-C807-4C04-92B6-03E29010E1C7}" type="pres">
      <dgm:prSet presAssocID="{40FB2405-49FA-47A3-963B-87984D055F3D}" presName="thickLine" presStyleLbl="alignNode1" presStyleIdx="2" presStyleCnt="6"/>
      <dgm:spPr/>
    </dgm:pt>
    <dgm:pt modelId="{1F07239C-AE70-4411-B9D6-8B79C384A0E5}" type="pres">
      <dgm:prSet presAssocID="{40FB2405-49FA-47A3-963B-87984D055F3D}" presName="horz1" presStyleCnt="0"/>
      <dgm:spPr/>
    </dgm:pt>
    <dgm:pt modelId="{DDFDAB81-8A1E-45D5-B97C-319F5F9952B5}" type="pres">
      <dgm:prSet presAssocID="{40FB2405-49FA-47A3-963B-87984D055F3D}" presName="tx1" presStyleLbl="revTx" presStyleIdx="6" presStyleCnt="18"/>
      <dgm:spPr/>
    </dgm:pt>
    <dgm:pt modelId="{07D51336-F351-4F82-ADED-8EE3416F1C5D}" type="pres">
      <dgm:prSet presAssocID="{40FB2405-49FA-47A3-963B-87984D055F3D}" presName="vert1" presStyleCnt="0"/>
      <dgm:spPr/>
    </dgm:pt>
    <dgm:pt modelId="{92F17026-3E1C-44BE-A447-C7D65582A516}" type="pres">
      <dgm:prSet presAssocID="{436DBF6C-1E13-4999-A38B-2E12DE742C1E}" presName="vertSpace2a" presStyleCnt="0"/>
      <dgm:spPr/>
    </dgm:pt>
    <dgm:pt modelId="{003A444D-FA64-4288-A745-AAC6938361F1}" type="pres">
      <dgm:prSet presAssocID="{436DBF6C-1E13-4999-A38B-2E12DE742C1E}" presName="horz2" presStyleCnt="0"/>
      <dgm:spPr/>
    </dgm:pt>
    <dgm:pt modelId="{6785D66A-4984-4838-8B0F-FC834BA59FBA}" type="pres">
      <dgm:prSet presAssocID="{436DBF6C-1E13-4999-A38B-2E12DE742C1E}" presName="horzSpace2" presStyleCnt="0"/>
      <dgm:spPr/>
    </dgm:pt>
    <dgm:pt modelId="{DDAF6655-51BA-4EE3-8A34-2A306D18B94C}" type="pres">
      <dgm:prSet presAssocID="{436DBF6C-1E13-4999-A38B-2E12DE742C1E}" presName="tx2" presStyleLbl="revTx" presStyleIdx="7" presStyleCnt="18"/>
      <dgm:spPr/>
    </dgm:pt>
    <dgm:pt modelId="{F7448079-4897-4DD9-A730-B33F2BEB4B0C}" type="pres">
      <dgm:prSet presAssocID="{436DBF6C-1E13-4999-A38B-2E12DE742C1E}" presName="vert2" presStyleCnt="0"/>
      <dgm:spPr/>
    </dgm:pt>
    <dgm:pt modelId="{F847F716-D095-49F9-9556-1723B4127707}" type="pres">
      <dgm:prSet presAssocID="{436DBF6C-1E13-4999-A38B-2E12DE742C1E}" presName="thinLine2b" presStyleLbl="callout" presStyleIdx="4" presStyleCnt="12"/>
      <dgm:spPr/>
    </dgm:pt>
    <dgm:pt modelId="{9FA0817D-3B5D-4065-941E-5D954A2BE546}" type="pres">
      <dgm:prSet presAssocID="{436DBF6C-1E13-4999-A38B-2E12DE742C1E}" presName="vertSpace2b" presStyleCnt="0"/>
      <dgm:spPr/>
    </dgm:pt>
    <dgm:pt modelId="{DAF8B6C9-C7A2-4A5A-A129-EB6E982BF8A6}" type="pres">
      <dgm:prSet presAssocID="{150E3069-260F-4719-9DB3-5B38A96767DC}" presName="horz2" presStyleCnt="0"/>
      <dgm:spPr/>
    </dgm:pt>
    <dgm:pt modelId="{FC7BCF77-5D9B-4E2D-9891-8BCF86250809}" type="pres">
      <dgm:prSet presAssocID="{150E3069-260F-4719-9DB3-5B38A96767DC}" presName="horzSpace2" presStyleCnt="0"/>
      <dgm:spPr/>
    </dgm:pt>
    <dgm:pt modelId="{35257501-BBA4-49C4-9988-08393E6D2E51}" type="pres">
      <dgm:prSet presAssocID="{150E3069-260F-4719-9DB3-5B38A96767DC}" presName="tx2" presStyleLbl="revTx" presStyleIdx="8" presStyleCnt="18"/>
      <dgm:spPr/>
    </dgm:pt>
    <dgm:pt modelId="{9818CA75-280E-4E13-9F30-83B47C89AACE}" type="pres">
      <dgm:prSet presAssocID="{150E3069-260F-4719-9DB3-5B38A96767DC}" presName="vert2" presStyleCnt="0"/>
      <dgm:spPr/>
    </dgm:pt>
    <dgm:pt modelId="{7CC12C34-6BF1-4D92-AAB0-10A307FAB10E}" type="pres">
      <dgm:prSet presAssocID="{150E3069-260F-4719-9DB3-5B38A96767DC}" presName="thinLine2b" presStyleLbl="callout" presStyleIdx="5" presStyleCnt="12"/>
      <dgm:spPr/>
    </dgm:pt>
    <dgm:pt modelId="{7BD249CE-6E43-40ED-B00B-F02BB2DEB0CC}" type="pres">
      <dgm:prSet presAssocID="{150E3069-260F-4719-9DB3-5B38A96767DC}" presName="vertSpace2b" presStyleCnt="0"/>
      <dgm:spPr/>
    </dgm:pt>
    <dgm:pt modelId="{935661F3-A65E-4887-BC91-7B589880396B}" type="pres">
      <dgm:prSet presAssocID="{246BDAF7-CC41-4285-AC35-A3EA95574B88}" presName="thickLine" presStyleLbl="alignNode1" presStyleIdx="3" presStyleCnt="6"/>
      <dgm:spPr/>
    </dgm:pt>
    <dgm:pt modelId="{83243EA1-2ABC-49F2-9DB6-54B4888534C9}" type="pres">
      <dgm:prSet presAssocID="{246BDAF7-CC41-4285-AC35-A3EA95574B88}" presName="horz1" presStyleCnt="0"/>
      <dgm:spPr/>
    </dgm:pt>
    <dgm:pt modelId="{E8FBA03E-772D-452A-A106-AC400E7AC897}" type="pres">
      <dgm:prSet presAssocID="{246BDAF7-CC41-4285-AC35-A3EA95574B88}" presName="tx1" presStyleLbl="revTx" presStyleIdx="9" presStyleCnt="18"/>
      <dgm:spPr/>
    </dgm:pt>
    <dgm:pt modelId="{AD0FA17C-DAB1-4B40-9C83-E2C0950AA6B8}" type="pres">
      <dgm:prSet presAssocID="{246BDAF7-CC41-4285-AC35-A3EA95574B88}" presName="vert1" presStyleCnt="0"/>
      <dgm:spPr/>
    </dgm:pt>
    <dgm:pt modelId="{C3A76705-609B-42CF-9130-FF09DA6EBFC9}" type="pres">
      <dgm:prSet presAssocID="{5C45A403-345B-40A5-B74C-3F19CD495286}" presName="vertSpace2a" presStyleCnt="0"/>
      <dgm:spPr/>
    </dgm:pt>
    <dgm:pt modelId="{88DCF461-50ED-449F-A425-B78B86FC12C6}" type="pres">
      <dgm:prSet presAssocID="{5C45A403-345B-40A5-B74C-3F19CD495286}" presName="horz2" presStyleCnt="0"/>
      <dgm:spPr/>
    </dgm:pt>
    <dgm:pt modelId="{3BD5DAAC-0D91-4752-ADA0-93F385E76844}" type="pres">
      <dgm:prSet presAssocID="{5C45A403-345B-40A5-B74C-3F19CD495286}" presName="horzSpace2" presStyleCnt="0"/>
      <dgm:spPr/>
    </dgm:pt>
    <dgm:pt modelId="{837DAEA0-DC05-4DCB-8B8B-DEA3943DF2D2}" type="pres">
      <dgm:prSet presAssocID="{5C45A403-345B-40A5-B74C-3F19CD495286}" presName="tx2" presStyleLbl="revTx" presStyleIdx="10" presStyleCnt="18"/>
      <dgm:spPr/>
    </dgm:pt>
    <dgm:pt modelId="{8F27C8E1-D8BE-411D-930C-F8CA3C2623DD}" type="pres">
      <dgm:prSet presAssocID="{5C45A403-345B-40A5-B74C-3F19CD495286}" presName="vert2" presStyleCnt="0"/>
      <dgm:spPr/>
    </dgm:pt>
    <dgm:pt modelId="{24FC4260-67CC-4886-B12D-DF29233B5DE9}" type="pres">
      <dgm:prSet presAssocID="{5C45A403-345B-40A5-B74C-3F19CD495286}" presName="thinLine2b" presStyleLbl="callout" presStyleIdx="6" presStyleCnt="12"/>
      <dgm:spPr/>
    </dgm:pt>
    <dgm:pt modelId="{DBB2A9CD-EEEB-4377-BC3C-D676D7D75A4A}" type="pres">
      <dgm:prSet presAssocID="{5C45A403-345B-40A5-B74C-3F19CD495286}" presName="vertSpace2b" presStyleCnt="0"/>
      <dgm:spPr/>
    </dgm:pt>
    <dgm:pt modelId="{3A3C91D1-D791-48FD-9957-A57D1D67DDBD}" type="pres">
      <dgm:prSet presAssocID="{E896ED5A-5CF6-4BA9-AB4D-B6108B5FEFC2}" presName="horz2" presStyleCnt="0"/>
      <dgm:spPr/>
    </dgm:pt>
    <dgm:pt modelId="{A3F530CB-B5EA-4265-B66E-1CD4065ADC37}" type="pres">
      <dgm:prSet presAssocID="{E896ED5A-5CF6-4BA9-AB4D-B6108B5FEFC2}" presName="horzSpace2" presStyleCnt="0"/>
      <dgm:spPr/>
    </dgm:pt>
    <dgm:pt modelId="{67EC06E0-7A83-48EC-93A1-4D8F3406BCF8}" type="pres">
      <dgm:prSet presAssocID="{E896ED5A-5CF6-4BA9-AB4D-B6108B5FEFC2}" presName="tx2" presStyleLbl="revTx" presStyleIdx="11" presStyleCnt="18"/>
      <dgm:spPr/>
    </dgm:pt>
    <dgm:pt modelId="{FB2216A9-2BEE-4F78-A2CE-45F55141D286}" type="pres">
      <dgm:prSet presAssocID="{E896ED5A-5CF6-4BA9-AB4D-B6108B5FEFC2}" presName="vert2" presStyleCnt="0"/>
      <dgm:spPr/>
    </dgm:pt>
    <dgm:pt modelId="{7540A908-7CED-42CC-83AE-6CA2C4D1073B}" type="pres">
      <dgm:prSet presAssocID="{E896ED5A-5CF6-4BA9-AB4D-B6108B5FEFC2}" presName="thinLine2b" presStyleLbl="callout" presStyleIdx="7" presStyleCnt="12"/>
      <dgm:spPr/>
    </dgm:pt>
    <dgm:pt modelId="{B65E0B1E-BEF4-49A0-B1E7-1971C233E1C4}" type="pres">
      <dgm:prSet presAssocID="{E896ED5A-5CF6-4BA9-AB4D-B6108B5FEFC2}" presName="vertSpace2b" presStyleCnt="0"/>
      <dgm:spPr/>
    </dgm:pt>
    <dgm:pt modelId="{5680B245-6C6F-4E0C-9D5C-76E87C93D9DA}" type="pres">
      <dgm:prSet presAssocID="{27A8E1E5-AC89-48EE-B558-5FBDB9AB5746}" presName="thickLine" presStyleLbl="alignNode1" presStyleIdx="4" presStyleCnt="6"/>
      <dgm:spPr/>
    </dgm:pt>
    <dgm:pt modelId="{0AA46EDE-4D7A-44D7-B304-EF55D455CF66}" type="pres">
      <dgm:prSet presAssocID="{27A8E1E5-AC89-48EE-B558-5FBDB9AB5746}" presName="horz1" presStyleCnt="0"/>
      <dgm:spPr/>
    </dgm:pt>
    <dgm:pt modelId="{D4EFF492-EA58-4263-847F-0DA36A31FFD7}" type="pres">
      <dgm:prSet presAssocID="{27A8E1E5-AC89-48EE-B558-5FBDB9AB5746}" presName="tx1" presStyleLbl="revTx" presStyleIdx="12" presStyleCnt="18"/>
      <dgm:spPr/>
    </dgm:pt>
    <dgm:pt modelId="{32228537-11C7-4EC8-9649-357FFA69B72D}" type="pres">
      <dgm:prSet presAssocID="{27A8E1E5-AC89-48EE-B558-5FBDB9AB5746}" presName="vert1" presStyleCnt="0"/>
      <dgm:spPr/>
    </dgm:pt>
    <dgm:pt modelId="{2F2E940A-8232-4852-A69A-AD3EB6E263FA}" type="pres">
      <dgm:prSet presAssocID="{024C0C17-81F6-41DF-869C-D22BA6D87ED6}" presName="vertSpace2a" presStyleCnt="0"/>
      <dgm:spPr/>
    </dgm:pt>
    <dgm:pt modelId="{CE611391-CC49-4460-881E-92637263D2F2}" type="pres">
      <dgm:prSet presAssocID="{024C0C17-81F6-41DF-869C-D22BA6D87ED6}" presName="horz2" presStyleCnt="0"/>
      <dgm:spPr/>
    </dgm:pt>
    <dgm:pt modelId="{8CACF8DB-9246-44B8-A97A-8D3641C5594E}" type="pres">
      <dgm:prSet presAssocID="{024C0C17-81F6-41DF-869C-D22BA6D87ED6}" presName="horzSpace2" presStyleCnt="0"/>
      <dgm:spPr/>
    </dgm:pt>
    <dgm:pt modelId="{505C1A92-57D6-48A1-83F3-2A90E49A3E32}" type="pres">
      <dgm:prSet presAssocID="{024C0C17-81F6-41DF-869C-D22BA6D87ED6}" presName="tx2" presStyleLbl="revTx" presStyleIdx="13" presStyleCnt="18"/>
      <dgm:spPr/>
    </dgm:pt>
    <dgm:pt modelId="{B30E47ED-BF61-436A-9F3A-F7FAA76FB3A8}" type="pres">
      <dgm:prSet presAssocID="{024C0C17-81F6-41DF-869C-D22BA6D87ED6}" presName="vert2" presStyleCnt="0"/>
      <dgm:spPr/>
    </dgm:pt>
    <dgm:pt modelId="{7E106A7E-0423-4D2C-BA11-92A55176C614}" type="pres">
      <dgm:prSet presAssocID="{024C0C17-81F6-41DF-869C-D22BA6D87ED6}" presName="thinLine2b" presStyleLbl="callout" presStyleIdx="8" presStyleCnt="12"/>
      <dgm:spPr/>
    </dgm:pt>
    <dgm:pt modelId="{4ABACA54-0200-469A-B162-1B7F5F306524}" type="pres">
      <dgm:prSet presAssocID="{024C0C17-81F6-41DF-869C-D22BA6D87ED6}" presName="vertSpace2b" presStyleCnt="0"/>
      <dgm:spPr/>
    </dgm:pt>
    <dgm:pt modelId="{9713D47D-1FCE-4568-BB40-0CD68647A596}" type="pres">
      <dgm:prSet presAssocID="{BECAC5D2-608D-450C-A4DE-BE6272613B48}" presName="horz2" presStyleCnt="0"/>
      <dgm:spPr/>
    </dgm:pt>
    <dgm:pt modelId="{33C629D3-4AAE-46E9-A074-FBC5D58F59DC}" type="pres">
      <dgm:prSet presAssocID="{BECAC5D2-608D-450C-A4DE-BE6272613B48}" presName="horzSpace2" presStyleCnt="0"/>
      <dgm:spPr/>
    </dgm:pt>
    <dgm:pt modelId="{47A2ED46-93CE-46ED-8A64-877FF0989E08}" type="pres">
      <dgm:prSet presAssocID="{BECAC5D2-608D-450C-A4DE-BE6272613B48}" presName="tx2" presStyleLbl="revTx" presStyleIdx="14" presStyleCnt="18"/>
      <dgm:spPr/>
    </dgm:pt>
    <dgm:pt modelId="{EB265569-CC4B-4F4A-8421-6644DF686A04}" type="pres">
      <dgm:prSet presAssocID="{BECAC5D2-608D-450C-A4DE-BE6272613B48}" presName="vert2" presStyleCnt="0"/>
      <dgm:spPr/>
    </dgm:pt>
    <dgm:pt modelId="{C51D00AB-D014-4FF2-9C2C-02BEEF712AE5}" type="pres">
      <dgm:prSet presAssocID="{BECAC5D2-608D-450C-A4DE-BE6272613B48}" presName="thinLine2b" presStyleLbl="callout" presStyleIdx="9" presStyleCnt="12"/>
      <dgm:spPr/>
    </dgm:pt>
    <dgm:pt modelId="{F8398B5C-E882-470B-9E85-173D82F12638}" type="pres">
      <dgm:prSet presAssocID="{BECAC5D2-608D-450C-A4DE-BE6272613B48}" presName="vertSpace2b" presStyleCnt="0"/>
      <dgm:spPr/>
    </dgm:pt>
    <dgm:pt modelId="{60E73099-9B5E-4EA4-8885-ECF0162DFD52}" type="pres">
      <dgm:prSet presAssocID="{7EEF23DF-4357-49C0-85A6-49026D2916F5}" presName="thickLine" presStyleLbl="alignNode1" presStyleIdx="5" presStyleCnt="6"/>
      <dgm:spPr/>
    </dgm:pt>
    <dgm:pt modelId="{B0C929EC-6A4A-4A3C-BF99-C218FD3A64AF}" type="pres">
      <dgm:prSet presAssocID="{7EEF23DF-4357-49C0-85A6-49026D2916F5}" presName="horz1" presStyleCnt="0"/>
      <dgm:spPr/>
    </dgm:pt>
    <dgm:pt modelId="{F422D8D1-B2AC-4000-9A89-AD87CFD5CED8}" type="pres">
      <dgm:prSet presAssocID="{7EEF23DF-4357-49C0-85A6-49026D2916F5}" presName="tx1" presStyleLbl="revTx" presStyleIdx="15" presStyleCnt="18"/>
      <dgm:spPr/>
    </dgm:pt>
    <dgm:pt modelId="{B48B4FC5-B51A-4425-97C5-DB36013F6592}" type="pres">
      <dgm:prSet presAssocID="{7EEF23DF-4357-49C0-85A6-49026D2916F5}" presName="vert1" presStyleCnt="0"/>
      <dgm:spPr/>
    </dgm:pt>
    <dgm:pt modelId="{478061F2-1AC8-40B7-9D24-6F53AE90AB9D}" type="pres">
      <dgm:prSet presAssocID="{4A85D4F5-7D97-498D-8D77-71C6F493106B}" presName="vertSpace2a" presStyleCnt="0"/>
      <dgm:spPr/>
    </dgm:pt>
    <dgm:pt modelId="{CACA8C81-D70C-467D-8388-70E9681C4CC0}" type="pres">
      <dgm:prSet presAssocID="{4A85D4F5-7D97-498D-8D77-71C6F493106B}" presName="horz2" presStyleCnt="0"/>
      <dgm:spPr/>
    </dgm:pt>
    <dgm:pt modelId="{EA47E549-F5E9-4EDC-BD79-4BEEE8B416F2}" type="pres">
      <dgm:prSet presAssocID="{4A85D4F5-7D97-498D-8D77-71C6F493106B}" presName="horzSpace2" presStyleCnt="0"/>
      <dgm:spPr/>
    </dgm:pt>
    <dgm:pt modelId="{8D66C143-9112-4C7E-BF25-0E4C359A38F4}" type="pres">
      <dgm:prSet presAssocID="{4A85D4F5-7D97-498D-8D77-71C6F493106B}" presName="tx2" presStyleLbl="revTx" presStyleIdx="16" presStyleCnt="18"/>
      <dgm:spPr/>
    </dgm:pt>
    <dgm:pt modelId="{70F5B887-D9B6-433E-AFD2-B70CB8504921}" type="pres">
      <dgm:prSet presAssocID="{4A85D4F5-7D97-498D-8D77-71C6F493106B}" presName="vert2" presStyleCnt="0"/>
      <dgm:spPr/>
    </dgm:pt>
    <dgm:pt modelId="{66B8BFEF-E365-40A6-834F-EBA987C9F293}" type="pres">
      <dgm:prSet presAssocID="{4A85D4F5-7D97-498D-8D77-71C6F493106B}" presName="thinLine2b" presStyleLbl="callout" presStyleIdx="10" presStyleCnt="12"/>
      <dgm:spPr/>
    </dgm:pt>
    <dgm:pt modelId="{0220644A-642D-4C98-A46C-1828ACBAA902}" type="pres">
      <dgm:prSet presAssocID="{4A85D4F5-7D97-498D-8D77-71C6F493106B}" presName="vertSpace2b" presStyleCnt="0"/>
      <dgm:spPr/>
    </dgm:pt>
    <dgm:pt modelId="{B70BD57B-F813-4B18-B46B-FB26AB2C34EC}" type="pres">
      <dgm:prSet presAssocID="{82A36F6C-DF9D-407E-9749-1C101761B829}" presName="horz2" presStyleCnt="0"/>
      <dgm:spPr/>
    </dgm:pt>
    <dgm:pt modelId="{DAEA2F6D-46FF-46F6-AA94-2D89190B7EF6}" type="pres">
      <dgm:prSet presAssocID="{82A36F6C-DF9D-407E-9749-1C101761B829}" presName="horzSpace2" presStyleCnt="0"/>
      <dgm:spPr/>
    </dgm:pt>
    <dgm:pt modelId="{E489E2BA-60DB-4BC1-978B-90770537D98A}" type="pres">
      <dgm:prSet presAssocID="{82A36F6C-DF9D-407E-9749-1C101761B829}" presName="tx2" presStyleLbl="revTx" presStyleIdx="17" presStyleCnt="18"/>
      <dgm:spPr/>
    </dgm:pt>
    <dgm:pt modelId="{FA8B1B09-B395-4F16-94B4-63B7E9BCD3DF}" type="pres">
      <dgm:prSet presAssocID="{82A36F6C-DF9D-407E-9749-1C101761B829}" presName="vert2" presStyleCnt="0"/>
      <dgm:spPr/>
    </dgm:pt>
    <dgm:pt modelId="{D72637E4-5078-4CE1-87FA-AF594BD4A158}" type="pres">
      <dgm:prSet presAssocID="{82A36F6C-DF9D-407E-9749-1C101761B829}" presName="thinLine2b" presStyleLbl="callout" presStyleIdx="11" presStyleCnt="12"/>
      <dgm:spPr/>
    </dgm:pt>
    <dgm:pt modelId="{D813009C-A8E7-4F73-AC1F-B4C509CB5EFD}" type="pres">
      <dgm:prSet presAssocID="{82A36F6C-DF9D-407E-9749-1C101761B829}" presName="vertSpace2b" presStyleCnt="0"/>
      <dgm:spPr/>
    </dgm:pt>
  </dgm:ptLst>
  <dgm:cxnLst>
    <dgm:cxn modelId="{531EFA03-EAD7-41BC-B7AC-8F0925722762}" type="presOf" srcId="{752B045F-5D7D-4368-8AB2-229A5DE54D2B}" destId="{B0F0403D-8B62-4F70-99E5-129A74BB0FD8}" srcOrd="0" destOrd="0" presId="urn:microsoft.com/office/officeart/2008/layout/LinedList"/>
    <dgm:cxn modelId="{02583E05-52CD-4E46-BB10-7745664430F6}" type="presOf" srcId="{31D1ED54-ECCC-4394-B186-AD9454C891E5}" destId="{C89A4EAB-76EA-4BAB-AAFF-80F3FE944C2F}" srcOrd="0" destOrd="0" presId="urn:microsoft.com/office/officeart/2008/layout/LinedList"/>
    <dgm:cxn modelId="{0B1A4918-9E62-40EE-98E6-0A1A132FEF99}" srcId="{27A8E1E5-AC89-48EE-B558-5FBDB9AB5746}" destId="{BECAC5D2-608D-450C-A4DE-BE6272613B48}" srcOrd="1" destOrd="0" parTransId="{5F1F1C14-E599-4D0E-B20C-81C66A28276D}" sibTransId="{13BD0E54-AC49-4C97-8D1B-A5111AE27E9A}"/>
    <dgm:cxn modelId="{E4D7DC1A-F49A-47E5-9F30-AAB97A6D437A}" srcId="{246BDAF7-CC41-4285-AC35-A3EA95574B88}" destId="{E896ED5A-5CF6-4BA9-AB4D-B6108B5FEFC2}" srcOrd="1" destOrd="0" parTransId="{34D1F1BE-ED09-42EA-874D-499124C8AF50}" sibTransId="{44F12145-BEC3-4CE3-A863-2406203F6EFF}"/>
    <dgm:cxn modelId="{77B92220-8DF2-4BAF-B59F-94CF070EE6EB}" type="presOf" srcId="{25BE3241-A362-4AE6-9CD4-D833527D3A18}" destId="{B56D6C4F-C85A-405A-AE5B-484C3DF1C385}" srcOrd="0" destOrd="0" presId="urn:microsoft.com/office/officeart/2008/layout/LinedList"/>
    <dgm:cxn modelId="{F8B26F2B-6292-45AA-9AD2-10CA581F8E08}" srcId="{F1851C8B-B50D-4CA3-89F4-5369BED1EBC9}" destId="{27A8E1E5-AC89-48EE-B558-5FBDB9AB5746}" srcOrd="4" destOrd="0" parTransId="{9786F952-EC31-448A-BE37-5C152ACABEBE}" sibTransId="{BEFBBEC4-AFA4-4852-8182-796BDE63F36E}"/>
    <dgm:cxn modelId="{DE7C973A-10AC-4DC1-9113-96BF7BBA2CA9}" type="presOf" srcId="{436DBF6C-1E13-4999-A38B-2E12DE742C1E}" destId="{DDAF6655-51BA-4EE3-8A34-2A306D18B94C}" srcOrd="0" destOrd="0" presId="urn:microsoft.com/office/officeart/2008/layout/LinedList"/>
    <dgm:cxn modelId="{C2D92A3E-13C0-479F-970C-6B2A18C6DD1B}" type="presOf" srcId="{667C225B-69B3-4059-92DF-C7552960C475}" destId="{A87769BE-CB8B-4E5D-A5D3-143508915D66}" srcOrd="0" destOrd="0" presId="urn:microsoft.com/office/officeart/2008/layout/LinedList"/>
    <dgm:cxn modelId="{3CEECC5D-0698-48E6-A855-77F935436857}" type="presOf" srcId="{11E43B4D-51EB-45CF-8784-1DB9B01BE46E}" destId="{D0381E5F-35D0-43A7-869A-0960A9C28D7D}" srcOrd="0" destOrd="0" presId="urn:microsoft.com/office/officeart/2008/layout/LinedList"/>
    <dgm:cxn modelId="{4452C041-A497-4D59-8B6C-3D9843526DBF}" srcId="{7EEF23DF-4357-49C0-85A6-49026D2916F5}" destId="{82A36F6C-DF9D-407E-9749-1C101761B829}" srcOrd="1" destOrd="0" parTransId="{02675883-4FC7-44EF-A816-2C996328AE99}" sibTransId="{9A27DF8A-0628-484D-9180-C5EA37740130}"/>
    <dgm:cxn modelId="{EBBCA542-1F06-43FB-A123-5B743D80CD04}" type="presOf" srcId="{BECAC5D2-608D-450C-A4DE-BE6272613B48}" destId="{47A2ED46-93CE-46ED-8A64-877FF0989E08}" srcOrd="0" destOrd="0" presId="urn:microsoft.com/office/officeart/2008/layout/LinedList"/>
    <dgm:cxn modelId="{AE679043-5FDC-4A63-8BAF-04713728F35E}" type="presOf" srcId="{F1851C8B-B50D-4CA3-89F4-5369BED1EBC9}" destId="{EDDDC135-F04E-4DF2-B578-BFADFE5571C8}" srcOrd="0" destOrd="0" presId="urn:microsoft.com/office/officeart/2008/layout/LinedList"/>
    <dgm:cxn modelId="{4107F067-B129-48CF-BBC7-A9801BFCAF48}" srcId="{40FB2405-49FA-47A3-963B-87984D055F3D}" destId="{436DBF6C-1E13-4999-A38B-2E12DE742C1E}" srcOrd="0" destOrd="0" parTransId="{CCDECBA1-F6A2-4C57-8E90-FDEC244727DE}" sibTransId="{52D440CC-4446-489C-9AD4-1A99B45D47BF}"/>
    <dgm:cxn modelId="{0A2A2C70-5A18-46E3-8F1D-62E003A175C2}" srcId="{40FB2405-49FA-47A3-963B-87984D055F3D}" destId="{150E3069-260F-4719-9DB3-5B38A96767DC}" srcOrd="1" destOrd="0" parTransId="{72BB473B-1ACE-42FC-90D0-E2A6ACD1DC41}" sibTransId="{CFC3C0E5-060D-492C-99FF-CDF066604405}"/>
    <dgm:cxn modelId="{FB050E78-DE62-4760-BE92-6C438D34BCF1}" type="presOf" srcId="{7EEF23DF-4357-49C0-85A6-49026D2916F5}" destId="{F422D8D1-B2AC-4000-9A89-AD87CFD5CED8}" srcOrd="0" destOrd="0" presId="urn:microsoft.com/office/officeart/2008/layout/LinedList"/>
    <dgm:cxn modelId="{7B5DE77B-468B-40F0-B83B-5E3BE8AE6FC3}" srcId="{7EEF23DF-4357-49C0-85A6-49026D2916F5}" destId="{4A85D4F5-7D97-498D-8D77-71C6F493106B}" srcOrd="0" destOrd="0" parTransId="{DA4182D4-1D62-49FD-96CE-73FDDDFBD59F}" sibTransId="{1B4733FF-16DA-4344-A20D-1B0B7C96811B}"/>
    <dgm:cxn modelId="{55E7FB83-14E6-4138-A3AF-8C59ECCF5333}" srcId="{F1851C8B-B50D-4CA3-89F4-5369BED1EBC9}" destId="{7EEF23DF-4357-49C0-85A6-49026D2916F5}" srcOrd="5" destOrd="0" parTransId="{E2C13AB8-CD55-446B-9F67-DEC37D3BCBF3}" sibTransId="{44F0D1F8-EC56-441C-9CD1-EECAA8C6BE73}"/>
    <dgm:cxn modelId="{E088428D-3806-4708-85F2-3B9FF528E0C8}" type="presOf" srcId="{E896ED5A-5CF6-4BA9-AB4D-B6108B5FEFC2}" destId="{67EC06E0-7A83-48EC-93A1-4D8F3406BCF8}" srcOrd="0" destOrd="0" presId="urn:microsoft.com/office/officeart/2008/layout/LinedList"/>
    <dgm:cxn modelId="{1331D496-3D6F-4F13-9044-213EA0BC395A}" type="presOf" srcId="{50839CCB-E631-4A87-8F65-32B7431D9BE6}" destId="{21B55EF5-DE80-4766-9E05-A8E28B47EFD4}" srcOrd="0" destOrd="0" presId="urn:microsoft.com/office/officeart/2008/layout/LinedList"/>
    <dgm:cxn modelId="{37286D9C-D071-47EF-9454-4DA018B744BD}" type="presOf" srcId="{82A36F6C-DF9D-407E-9749-1C101761B829}" destId="{E489E2BA-60DB-4BC1-978B-90770537D98A}" srcOrd="0" destOrd="0" presId="urn:microsoft.com/office/officeart/2008/layout/LinedList"/>
    <dgm:cxn modelId="{E9A8349E-6716-4FF6-9867-EAFB0DC91B80}" type="presOf" srcId="{024C0C17-81F6-41DF-869C-D22BA6D87ED6}" destId="{505C1A92-57D6-48A1-83F3-2A90E49A3E32}" srcOrd="0" destOrd="0" presId="urn:microsoft.com/office/officeart/2008/layout/LinedList"/>
    <dgm:cxn modelId="{DD843C9E-FFDA-422F-B030-665894D486F6}" type="presOf" srcId="{150E3069-260F-4719-9DB3-5B38A96767DC}" destId="{35257501-BBA4-49C4-9988-08393E6D2E51}" srcOrd="0" destOrd="0" presId="urn:microsoft.com/office/officeart/2008/layout/LinedList"/>
    <dgm:cxn modelId="{975477A0-A12F-4AD6-B87D-EE73D05D1F3E}" srcId="{F1851C8B-B50D-4CA3-89F4-5369BED1EBC9}" destId="{31D1ED54-ECCC-4394-B186-AD9454C891E5}" srcOrd="0" destOrd="0" parTransId="{6F216D71-B3EB-426E-BA40-A065AEE01B76}" sibTransId="{50395556-98BD-46C3-99B2-27600F785525}"/>
    <dgm:cxn modelId="{80BA85A1-C92B-409C-B5F1-89953306E42D}" srcId="{752B045F-5D7D-4368-8AB2-229A5DE54D2B}" destId="{11E43B4D-51EB-45CF-8784-1DB9B01BE46E}" srcOrd="1" destOrd="0" parTransId="{77860122-3AD0-499B-8251-2842EFEBC75D}" sibTransId="{F510B58D-FA1C-4810-BD3D-F8F26B18E070}"/>
    <dgm:cxn modelId="{479D73AB-DDE6-486D-925A-2E131688FD4A}" srcId="{F1851C8B-B50D-4CA3-89F4-5369BED1EBC9}" destId="{752B045F-5D7D-4368-8AB2-229A5DE54D2B}" srcOrd="1" destOrd="0" parTransId="{87AB8199-7FA6-4F23-8E03-90F1A5C60FFE}" sibTransId="{0D1F9961-72D3-4EFA-99A3-C4F4BE6C88EB}"/>
    <dgm:cxn modelId="{D947AAAB-6DC9-47CA-9215-9B139B1FBD32}" srcId="{246BDAF7-CC41-4285-AC35-A3EA95574B88}" destId="{5C45A403-345B-40A5-B74C-3F19CD495286}" srcOrd="0" destOrd="0" parTransId="{EE8C503A-00C9-4B7A-852B-6C93E4305B38}" sibTransId="{4DAA7377-307D-4D70-93F5-22FA68905A3B}"/>
    <dgm:cxn modelId="{F19DB7B6-2104-446F-8DC6-631A4CF5FAF9}" type="presOf" srcId="{246BDAF7-CC41-4285-AC35-A3EA95574B88}" destId="{E8FBA03E-772D-452A-A106-AC400E7AC897}" srcOrd="0" destOrd="0" presId="urn:microsoft.com/office/officeart/2008/layout/LinedList"/>
    <dgm:cxn modelId="{6A953AC1-1B3D-4FD2-B9B9-68FB1343A177}" srcId="{31D1ED54-ECCC-4394-B186-AD9454C891E5}" destId="{25BE3241-A362-4AE6-9CD4-D833527D3A18}" srcOrd="1" destOrd="0" parTransId="{11AC0007-DEBE-403A-83B7-78498A939818}" sibTransId="{2CC67037-6DA9-497D-87ED-4B4EE26C2129}"/>
    <dgm:cxn modelId="{4F2F8CC1-CC83-4EB7-BF61-A9A66DF2E69D}" type="presOf" srcId="{5C45A403-345B-40A5-B74C-3F19CD495286}" destId="{837DAEA0-DC05-4DCB-8B8B-DEA3943DF2D2}" srcOrd="0" destOrd="0" presId="urn:microsoft.com/office/officeart/2008/layout/LinedList"/>
    <dgm:cxn modelId="{6AF279C2-1024-489C-91AD-A773F622B0F7}" srcId="{27A8E1E5-AC89-48EE-B558-5FBDB9AB5746}" destId="{024C0C17-81F6-41DF-869C-D22BA6D87ED6}" srcOrd="0" destOrd="0" parTransId="{0E6085EC-09AC-44F3-8197-99F5F6CB794B}" sibTransId="{A8FE124D-745D-4D9C-A3FC-06DB1B53A2FC}"/>
    <dgm:cxn modelId="{8C5E13CC-6C3A-4E78-AC82-A8CFF915A555}" type="presOf" srcId="{40FB2405-49FA-47A3-963B-87984D055F3D}" destId="{DDFDAB81-8A1E-45D5-B97C-319F5F9952B5}" srcOrd="0" destOrd="0" presId="urn:microsoft.com/office/officeart/2008/layout/LinedList"/>
    <dgm:cxn modelId="{850CDDCE-68D3-45BE-A552-D43DE308CE5F}" type="presOf" srcId="{27A8E1E5-AC89-48EE-B558-5FBDB9AB5746}" destId="{D4EFF492-EA58-4263-847F-0DA36A31FFD7}" srcOrd="0" destOrd="0" presId="urn:microsoft.com/office/officeart/2008/layout/LinedList"/>
    <dgm:cxn modelId="{E60F38DA-FBDC-4B0C-99A3-5AEC8C8740F0}" srcId="{752B045F-5D7D-4368-8AB2-229A5DE54D2B}" destId="{50839CCB-E631-4A87-8F65-32B7431D9BE6}" srcOrd="0" destOrd="0" parTransId="{F35D97C5-BA10-4DAA-A758-121DC553D85E}" sibTransId="{12F69F91-FB86-485B-949F-1D67FFE82122}"/>
    <dgm:cxn modelId="{0ABE3FF0-50E3-4396-941C-2477CC8FC4AE}" srcId="{F1851C8B-B50D-4CA3-89F4-5369BED1EBC9}" destId="{40FB2405-49FA-47A3-963B-87984D055F3D}" srcOrd="2" destOrd="0" parTransId="{B8E1E051-C3FF-465E-95B5-561A54646CA3}" sibTransId="{B305DD5D-EF87-42C8-9715-FDEBEAC08E42}"/>
    <dgm:cxn modelId="{43ED5CF0-806B-4BF1-9BC2-BFE836863207}" type="presOf" srcId="{4A85D4F5-7D97-498D-8D77-71C6F493106B}" destId="{8D66C143-9112-4C7E-BF25-0E4C359A38F4}" srcOrd="0" destOrd="0" presId="urn:microsoft.com/office/officeart/2008/layout/LinedList"/>
    <dgm:cxn modelId="{FC72CFF9-DBAE-4B4A-98B3-42ED3270E627}" srcId="{31D1ED54-ECCC-4394-B186-AD9454C891E5}" destId="{667C225B-69B3-4059-92DF-C7552960C475}" srcOrd="0" destOrd="0" parTransId="{07E0D809-1285-43D9-887D-223F2640BCAF}" sibTransId="{52ACB494-ED60-40B7-A96A-530D189DEFF3}"/>
    <dgm:cxn modelId="{0C47CFFB-6456-4B8C-8EAD-099563E71534}" srcId="{F1851C8B-B50D-4CA3-89F4-5369BED1EBC9}" destId="{246BDAF7-CC41-4285-AC35-A3EA95574B88}" srcOrd="3" destOrd="0" parTransId="{82A65E03-8EF2-4063-AA0E-359F8D18C725}" sibTransId="{20CFA816-EE91-454C-9B8E-90F01A6E5734}"/>
    <dgm:cxn modelId="{D33AB199-BCF0-48D3-BEAC-C1C41EE24E64}" type="presParOf" srcId="{EDDDC135-F04E-4DF2-B578-BFADFE5571C8}" destId="{674264FB-7CF8-488F-852C-9CBB73E3796B}" srcOrd="0" destOrd="0" presId="urn:microsoft.com/office/officeart/2008/layout/LinedList"/>
    <dgm:cxn modelId="{96E98C6E-A6C1-4091-87C3-D547FB5F7113}" type="presParOf" srcId="{EDDDC135-F04E-4DF2-B578-BFADFE5571C8}" destId="{44242221-FD8C-4780-BEBA-FB0FB858B61A}" srcOrd="1" destOrd="0" presId="urn:microsoft.com/office/officeart/2008/layout/LinedList"/>
    <dgm:cxn modelId="{AD2BCA34-DBD9-4870-84D9-39CBED8F58FE}" type="presParOf" srcId="{44242221-FD8C-4780-BEBA-FB0FB858B61A}" destId="{C89A4EAB-76EA-4BAB-AAFF-80F3FE944C2F}" srcOrd="0" destOrd="0" presId="urn:microsoft.com/office/officeart/2008/layout/LinedList"/>
    <dgm:cxn modelId="{B58E942B-C1C2-4AAB-900B-C48C9C8EB1B9}" type="presParOf" srcId="{44242221-FD8C-4780-BEBA-FB0FB858B61A}" destId="{A683B940-B275-45BE-B7CA-25CB31DF488F}" srcOrd="1" destOrd="0" presId="urn:microsoft.com/office/officeart/2008/layout/LinedList"/>
    <dgm:cxn modelId="{840A9BBD-3AC2-499A-B761-B4244C0355E8}" type="presParOf" srcId="{A683B940-B275-45BE-B7CA-25CB31DF488F}" destId="{96C5EAC0-EBF1-4DCB-B50E-ADF71126B64A}" srcOrd="0" destOrd="0" presId="urn:microsoft.com/office/officeart/2008/layout/LinedList"/>
    <dgm:cxn modelId="{4F5C67FD-58BB-4E05-A6AC-98037562F495}" type="presParOf" srcId="{A683B940-B275-45BE-B7CA-25CB31DF488F}" destId="{D148012C-143C-433E-A2DF-B02C4743DF0F}" srcOrd="1" destOrd="0" presId="urn:microsoft.com/office/officeart/2008/layout/LinedList"/>
    <dgm:cxn modelId="{09344B63-B352-4B88-BC34-4B8C3B60FDA2}" type="presParOf" srcId="{D148012C-143C-433E-A2DF-B02C4743DF0F}" destId="{1C6B7D04-EB6C-40DC-A0A0-6871B1C544BF}" srcOrd="0" destOrd="0" presId="urn:microsoft.com/office/officeart/2008/layout/LinedList"/>
    <dgm:cxn modelId="{DFE5079C-7E82-4559-B343-F1FADF919599}" type="presParOf" srcId="{D148012C-143C-433E-A2DF-B02C4743DF0F}" destId="{A87769BE-CB8B-4E5D-A5D3-143508915D66}" srcOrd="1" destOrd="0" presId="urn:microsoft.com/office/officeart/2008/layout/LinedList"/>
    <dgm:cxn modelId="{507FF32B-F822-4093-8A00-341215EEA1CC}" type="presParOf" srcId="{D148012C-143C-433E-A2DF-B02C4743DF0F}" destId="{17F058CF-85CB-4A17-99FD-02EB3C9CEBAE}" srcOrd="2" destOrd="0" presId="urn:microsoft.com/office/officeart/2008/layout/LinedList"/>
    <dgm:cxn modelId="{B8B3854B-71C2-4F65-ABF0-9FECD8DC2081}" type="presParOf" srcId="{A683B940-B275-45BE-B7CA-25CB31DF488F}" destId="{4CD5C441-26FC-4494-93C8-3BE124BF98DD}" srcOrd="2" destOrd="0" presId="urn:microsoft.com/office/officeart/2008/layout/LinedList"/>
    <dgm:cxn modelId="{3DA3BF43-0CAE-43DC-940E-73952D57816D}" type="presParOf" srcId="{A683B940-B275-45BE-B7CA-25CB31DF488F}" destId="{B2D3B93E-8A7D-4A49-A10E-AFBAD80033DF}" srcOrd="3" destOrd="0" presId="urn:microsoft.com/office/officeart/2008/layout/LinedList"/>
    <dgm:cxn modelId="{B0C1C160-542C-4500-99DE-C668819FB67D}" type="presParOf" srcId="{A683B940-B275-45BE-B7CA-25CB31DF488F}" destId="{53ACC190-EE50-4201-B3D6-B46DE08D7FA4}" srcOrd="4" destOrd="0" presId="urn:microsoft.com/office/officeart/2008/layout/LinedList"/>
    <dgm:cxn modelId="{659444A4-631A-473B-A67B-FC86FEB77769}" type="presParOf" srcId="{53ACC190-EE50-4201-B3D6-B46DE08D7FA4}" destId="{D2E885BD-F097-4952-8A92-DA605763297F}" srcOrd="0" destOrd="0" presId="urn:microsoft.com/office/officeart/2008/layout/LinedList"/>
    <dgm:cxn modelId="{D0D6A5C1-BE6B-4325-8AD5-093E78B5D9FD}" type="presParOf" srcId="{53ACC190-EE50-4201-B3D6-B46DE08D7FA4}" destId="{B56D6C4F-C85A-405A-AE5B-484C3DF1C385}" srcOrd="1" destOrd="0" presId="urn:microsoft.com/office/officeart/2008/layout/LinedList"/>
    <dgm:cxn modelId="{1FDA1AF8-5F02-44ED-A387-6F78D93ABD35}" type="presParOf" srcId="{53ACC190-EE50-4201-B3D6-B46DE08D7FA4}" destId="{B1B8F501-4F33-442A-915B-399E1716454D}" srcOrd="2" destOrd="0" presId="urn:microsoft.com/office/officeart/2008/layout/LinedList"/>
    <dgm:cxn modelId="{AE44BDCB-C668-42B9-8242-34294BA09858}" type="presParOf" srcId="{A683B940-B275-45BE-B7CA-25CB31DF488F}" destId="{DE95DCCB-9EEE-40C4-A2AC-55A120040662}" srcOrd="5" destOrd="0" presId="urn:microsoft.com/office/officeart/2008/layout/LinedList"/>
    <dgm:cxn modelId="{F91A2BC2-CDD0-4928-9C68-094C132A6800}" type="presParOf" srcId="{A683B940-B275-45BE-B7CA-25CB31DF488F}" destId="{E0EB7A47-163C-4D61-B151-A8411E31AB58}" srcOrd="6" destOrd="0" presId="urn:microsoft.com/office/officeart/2008/layout/LinedList"/>
    <dgm:cxn modelId="{4E707707-4905-43FD-B5E9-2033FA097466}" type="presParOf" srcId="{EDDDC135-F04E-4DF2-B578-BFADFE5571C8}" destId="{66BEA001-8F60-45F2-B2E9-C4850D889162}" srcOrd="2" destOrd="0" presId="urn:microsoft.com/office/officeart/2008/layout/LinedList"/>
    <dgm:cxn modelId="{B310B2B2-B917-4FA8-BA49-C17DDA8845F7}" type="presParOf" srcId="{EDDDC135-F04E-4DF2-B578-BFADFE5571C8}" destId="{AA7C4470-CC18-44CD-86DA-9A7E6EA54660}" srcOrd="3" destOrd="0" presId="urn:microsoft.com/office/officeart/2008/layout/LinedList"/>
    <dgm:cxn modelId="{1B47AC2F-89DF-4A96-9F31-D6CF7845D606}" type="presParOf" srcId="{AA7C4470-CC18-44CD-86DA-9A7E6EA54660}" destId="{B0F0403D-8B62-4F70-99E5-129A74BB0FD8}" srcOrd="0" destOrd="0" presId="urn:microsoft.com/office/officeart/2008/layout/LinedList"/>
    <dgm:cxn modelId="{A624C6D2-8801-4BA5-9B6C-ACA4F7E2DEF2}" type="presParOf" srcId="{AA7C4470-CC18-44CD-86DA-9A7E6EA54660}" destId="{6D064F08-3F14-4ED3-A834-80084CE29C1F}" srcOrd="1" destOrd="0" presId="urn:microsoft.com/office/officeart/2008/layout/LinedList"/>
    <dgm:cxn modelId="{13D557AF-6E55-449B-94B9-0CA51F096FC5}" type="presParOf" srcId="{6D064F08-3F14-4ED3-A834-80084CE29C1F}" destId="{BF9EB4A0-FB65-4751-B517-C08CE0C5A328}" srcOrd="0" destOrd="0" presId="urn:microsoft.com/office/officeart/2008/layout/LinedList"/>
    <dgm:cxn modelId="{CADDFFD7-F456-455A-9987-CECC6BB0255A}" type="presParOf" srcId="{6D064F08-3F14-4ED3-A834-80084CE29C1F}" destId="{3533ABC9-D596-4365-93C3-3135C10BBF1D}" srcOrd="1" destOrd="0" presId="urn:microsoft.com/office/officeart/2008/layout/LinedList"/>
    <dgm:cxn modelId="{AD1E6AD0-8E2C-44D3-8AD6-AA7474F49188}" type="presParOf" srcId="{3533ABC9-D596-4365-93C3-3135C10BBF1D}" destId="{C28C1176-6847-460F-8AA3-13BC21E37092}" srcOrd="0" destOrd="0" presId="urn:microsoft.com/office/officeart/2008/layout/LinedList"/>
    <dgm:cxn modelId="{B86AE86A-4631-42BA-8DAF-C18BB0FB2B29}" type="presParOf" srcId="{3533ABC9-D596-4365-93C3-3135C10BBF1D}" destId="{21B55EF5-DE80-4766-9E05-A8E28B47EFD4}" srcOrd="1" destOrd="0" presId="urn:microsoft.com/office/officeart/2008/layout/LinedList"/>
    <dgm:cxn modelId="{0CF3DF78-678B-4DAA-8C5C-E387EEE3FCD4}" type="presParOf" srcId="{3533ABC9-D596-4365-93C3-3135C10BBF1D}" destId="{18716AB1-24F3-4E49-878B-BE02A8ACFAB3}" srcOrd="2" destOrd="0" presId="urn:microsoft.com/office/officeart/2008/layout/LinedList"/>
    <dgm:cxn modelId="{48147599-4E9D-46B5-9B57-897AE6C9227E}" type="presParOf" srcId="{6D064F08-3F14-4ED3-A834-80084CE29C1F}" destId="{8221BD7C-CD75-4058-8867-C2EF80CB852E}" srcOrd="2" destOrd="0" presId="urn:microsoft.com/office/officeart/2008/layout/LinedList"/>
    <dgm:cxn modelId="{FA0E82F8-BF1E-4217-9894-B374D4908C89}" type="presParOf" srcId="{6D064F08-3F14-4ED3-A834-80084CE29C1F}" destId="{BB0DF033-1D4A-42E3-BD84-821B1235665A}" srcOrd="3" destOrd="0" presId="urn:microsoft.com/office/officeart/2008/layout/LinedList"/>
    <dgm:cxn modelId="{06237C9C-3624-4B6C-9CC3-F10AC2556BE2}" type="presParOf" srcId="{6D064F08-3F14-4ED3-A834-80084CE29C1F}" destId="{C86EF717-7626-4227-A8D1-9F248AFE6DD7}" srcOrd="4" destOrd="0" presId="urn:microsoft.com/office/officeart/2008/layout/LinedList"/>
    <dgm:cxn modelId="{AC5937D2-9B15-4ACD-BC11-44D9E3AC3305}" type="presParOf" srcId="{C86EF717-7626-4227-A8D1-9F248AFE6DD7}" destId="{3643290C-7BC6-4748-84F7-4C2175A4B397}" srcOrd="0" destOrd="0" presId="urn:microsoft.com/office/officeart/2008/layout/LinedList"/>
    <dgm:cxn modelId="{42B3CFF4-55D8-4B9B-9CBB-2A0FAA7EC4FB}" type="presParOf" srcId="{C86EF717-7626-4227-A8D1-9F248AFE6DD7}" destId="{D0381E5F-35D0-43A7-869A-0960A9C28D7D}" srcOrd="1" destOrd="0" presId="urn:microsoft.com/office/officeart/2008/layout/LinedList"/>
    <dgm:cxn modelId="{6AF1D82E-DC16-48BB-8081-C9E17841DCBC}" type="presParOf" srcId="{C86EF717-7626-4227-A8D1-9F248AFE6DD7}" destId="{3FBFE679-4AF9-42A7-9F06-E8FAEFA6657C}" srcOrd="2" destOrd="0" presId="urn:microsoft.com/office/officeart/2008/layout/LinedList"/>
    <dgm:cxn modelId="{DAFC6DB9-8525-40D6-BEC5-E1AC77A24BDC}" type="presParOf" srcId="{6D064F08-3F14-4ED3-A834-80084CE29C1F}" destId="{3B22D384-3926-43B6-AE52-F14B71861726}" srcOrd="5" destOrd="0" presId="urn:microsoft.com/office/officeart/2008/layout/LinedList"/>
    <dgm:cxn modelId="{8EB62CDB-67B5-485C-882E-3CEEEC283A91}" type="presParOf" srcId="{6D064F08-3F14-4ED3-A834-80084CE29C1F}" destId="{6241CD2F-C7AB-4AC2-9ED9-E21CB6A79FE5}" srcOrd="6" destOrd="0" presId="urn:microsoft.com/office/officeart/2008/layout/LinedList"/>
    <dgm:cxn modelId="{06D18278-B097-40A9-9C66-0A0AFB4EB83B}" type="presParOf" srcId="{EDDDC135-F04E-4DF2-B578-BFADFE5571C8}" destId="{078242FC-C807-4C04-92B6-03E29010E1C7}" srcOrd="4" destOrd="0" presId="urn:microsoft.com/office/officeart/2008/layout/LinedList"/>
    <dgm:cxn modelId="{DA2C608A-1459-4AA2-8748-34C8420E3DE2}" type="presParOf" srcId="{EDDDC135-F04E-4DF2-B578-BFADFE5571C8}" destId="{1F07239C-AE70-4411-B9D6-8B79C384A0E5}" srcOrd="5" destOrd="0" presId="urn:microsoft.com/office/officeart/2008/layout/LinedList"/>
    <dgm:cxn modelId="{8B907041-A7EA-4956-BE93-0C2795AC37B0}" type="presParOf" srcId="{1F07239C-AE70-4411-B9D6-8B79C384A0E5}" destId="{DDFDAB81-8A1E-45D5-B97C-319F5F9952B5}" srcOrd="0" destOrd="0" presId="urn:microsoft.com/office/officeart/2008/layout/LinedList"/>
    <dgm:cxn modelId="{E9848BE6-5E86-4E61-A01B-465BAAFE28D3}" type="presParOf" srcId="{1F07239C-AE70-4411-B9D6-8B79C384A0E5}" destId="{07D51336-F351-4F82-ADED-8EE3416F1C5D}" srcOrd="1" destOrd="0" presId="urn:microsoft.com/office/officeart/2008/layout/LinedList"/>
    <dgm:cxn modelId="{A4FCE906-871D-4B32-A352-9B3154E96987}" type="presParOf" srcId="{07D51336-F351-4F82-ADED-8EE3416F1C5D}" destId="{92F17026-3E1C-44BE-A447-C7D65582A516}" srcOrd="0" destOrd="0" presId="urn:microsoft.com/office/officeart/2008/layout/LinedList"/>
    <dgm:cxn modelId="{DD5A482B-F3A3-415A-94A9-36523BA337EF}" type="presParOf" srcId="{07D51336-F351-4F82-ADED-8EE3416F1C5D}" destId="{003A444D-FA64-4288-A745-AAC6938361F1}" srcOrd="1" destOrd="0" presId="urn:microsoft.com/office/officeart/2008/layout/LinedList"/>
    <dgm:cxn modelId="{26DECFFE-8287-45D8-ADD1-7417AF0043B8}" type="presParOf" srcId="{003A444D-FA64-4288-A745-AAC6938361F1}" destId="{6785D66A-4984-4838-8B0F-FC834BA59FBA}" srcOrd="0" destOrd="0" presId="urn:microsoft.com/office/officeart/2008/layout/LinedList"/>
    <dgm:cxn modelId="{F924EF24-6CCC-46A4-B67E-ECF5E2CBFAB1}" type="presParOf" srcId="{003A444D-FA64-4288-A745-AAC6938361F1}" destId="{DDAF6655-51BA-4EE3-8A34-2A306D18B94C}" srcOrd="1" destOrd="0" presId="urn:microsoft.com/office/officeart/2008/layout/LinedList"/>
    <dgm:cxn modelId="{2918E645-1091-422F-865D-E59564FA0C37}" type="presParOf" srcId="{003A444D-FA64-4288-A745-AAC6938361F1}" destId="{F7448079-4897-4DD9-A730-B33F2BEB4B0C}" srcOrd="2" destOrd="0" presId="urn:microsoft.com/office/officeart/2008/layout/LinedList"/>
    <dgm:cxn modelId="{74E91DB7-3BA2-47F2-91CD-230CC7C43F4D}" type="presParOf" srcId="{07D51336-F351-4F82-ADED-8EE3416F1C5D}" destId="{F847F716-D095-49F9-9556-1723B4127707}" srcOrd="2" destOrd="0" presId="urn:microsoft.com/office/officeart/2008/layout/LinedList"/>
    <dgm:cxn modelId="{73A04E15-3AF1-4F87-BC00-F243B95A8089}" type="presParOf" srcId="{07D51336-F351-4F82-ADED-8EE3416F1C5D}" destId="{9FA0817D-3B5D-4065-941E-5D954A2BE546}" srcOrd="3" destOrd="0" presId="urn:microsoft.com/office/officeart/2008/layout/LinedList"/>
    <dgm:cxn modelId="{BB94B4F4-AC1C-4972-8E99-0D77E5D6D141}" type="presParOf" srcId="{07D51336-F351-4F82-ADED-8EE3416F1C5D}" destId="{DAF8B6C9-C7A2-4A5A-A129-EB6E982BF8A6}" srcOrd="4" destOrd="0" presId="urn:microsoft.com/office/officeart/2008/layout/LinedList"/>
    <dgm:cxn modelId="{B4F42C9D-F71D-4304-B9DD-EB09C66D94C4}" type="presParOf" srcId="{DAF8B6C9-C7A2-4A5A-A129-EB6E982BF8A6}" destId="{FC7BCF77-5D9B-4E2D-9891-8BCF86250809}" srcOrd="0" destOrd="0" presId="urn:microsoft.com/office/officeart/2008/layout/LinedList"/>
    <dgm:cxn modelId="{1656CCF2-9DB1-49EF-ADFB-65F17B96A8EE}" type="presParOf" srcId="{DAF8B6C9-C7A2-4A5A-A129-EB6E982BF8A6}" destId="{35257501-BBA4-49C4-9988-08393E6D2E51}" srcOrd="1" destOrd="0" presId="urn:microsoft.com/office/officeart/2008/layout/LinedList"/>
    <dgm:cxn modelId="{51F09EDF-DBB9-4345-8466-1DF6BF9987E5}" type="presParOf" srcId="{DAF8B6C9-C7A2-4A5A-A129-EB6E982BF8A6}" destId="{9818CA75-280E-4E13-9F30-83B47C89AACE}" srcOrd="2" destOrd="0" presId="urn:microsoft.com/office/officeart/2008/layout/LinedList"/>
    <dgm:cxn modelId="{1C1287C3-8B0A-4525-A51D-F6E2420124EA}" type="presParOf" srcId="{07D51336-F351-4F82-ADED-8EE3416F1C5D}" destId="{7CC12C34-6BF1-4D92-AAB0-10A307FAB10E}" srcOrd="5" destOrd="0" presId="urn:microsoft.com/office/officeart/2008/layout/LinedList"/>
    <dgm:cxn modelId="{2C247E85-E392-4657-9655-1A98ACBFA04E}" type="presParOf" srcId="{07D51336-F351-4F82-ADED-8EE3416F1C5D}" destId="{7BD249CE-6E43-40ED-B00B-F02BB2DEB0CC}" srcOrd="6" destOrd="0" presId="urn:microsoft.com/office/officeart/2008/layout/LinedList"/>
    <dgm:cxn modelId="{46A2D238-3071-4E34-BB22-AB1FF80EB2C1}" type="presParOf" srcId="{EDDDC135-F04E-4DF2-B578-BFADFE5571C8}" destId="{935661F3-A65E-4887-BC91-7B589880396B}" srcOrd="6" destOrd="0" presId="urn:microsoft.com/office/officeart/2008/layout/LinedList"/>
    <dgm:cxn modelId="{78B2561A-AA74-4350-A858-DA794AA7A419}" type="presParOf" srcId="{EDDDC135-F04E-4DF2-B578-BFADFE5571C8}" destId="{83243EA1-2ABC-49F2-9DB6-54B4888534C9}" srcOrd="7" destOrd="0" presId="urn:microsoft.com/office/officeart/2008/layout/LinedList"/>
    <dgm:cxn modelId="{71147756-2BCA-45AF-811A-E11504F3C22A}" type="presParOf" srcId="{83243EA1-2ABC-49F2-9DB6-54B4888534C9}" destId="{E8FBA03E-772D-452A-A106-AC400E7AC897}" srcOrd="0" destOrd="0" presId="urn:microsoft.com/office/officeart/2008/layout/LinedList"/>
    <dgm:cxn modelId="{A8E5638A-86C4-447A-9256-2AAB240B5475}" type="presParOf" srcId="{83243EA1-2ABC-49F2-9DB6-54B4888534C9}" destId="{AD0FA17C-DAB1-4B40-9C83-E2C0950AA6B8}" srcOrd="1" destOrd="0" presId="urn:microsoft.com/office/officeart/2008/layout/LinedList"/>
    <dgm:cxn modelId="{9E1D0FCC-F976-45FE-9125-73984146AB07}" type="presParOf" srcId="{AD0FA17C-DAB1-4B40-9C83-E2C0950AA6B8}" destId="{C3A76705-609B-42CF-9130-FF09DA6EBFC9}" srcOrd="0" destOrd="0" presId="urn:microsoft.com/office/officeart/2008/layout/LinedList"/>
    <dgm:cxn modelId="{73776294-7615-42C4-AB77-ACF28632A3A6}" type="presParOf" srcId="{AD0FA17C-DAB1-4B40-9C83-E2C0950AA6B8}" destId="{88DCF461-50ED-449F-A425-B78B86FC12C6}" srcOrd="1" destOrd="0" presId="urn:microsoft.com/office/officeart/2008/layout/LinedList"/>
    <dgm:cxn modelId="{2B0140EA-6486-4C93-B958-49E3ADFC66D8}" type="presParOf" srcId="{88DCF461-50ED-449F-A425-B78B86FC12C6}" destId="{3BD5DAAC-0D91-4752-ADA0-93F385E76844}" srcOrd="0" destOrd="0" presId="urn:microsoft.com/office/officeart/2008/layout/LinedList"/>
    <dgm:cxn modelId="{8D74F48A-789E-4874-9179-8B15E37D1F9C}" type="presParOf" srcId="{88DCF461-50ED-449F-A425-B78B86FC12C6}" destId="{837DAEA0-DC05-4DCB-8B8B-DEA3943DF2D2}" srcOrd="1" destOrd="0" presId="urn:microsoft.com/office/officeart/2008/layout/LinedList"/>
    <dgm:cxn modelId="{F12AFBCB-5DE7-4619-AB50-9BD505520FED}" type="presParOf" srcId="{88DCF461-50ED-449F-A425-B78B86FC12C6}" destId="{8F27C8E1-D8BE-411D-930C-F8CA3C2623DD}" srcOrd="2" destOrd="0" presId="urn:microsoft.com/office/officeart/2008/layout/LinedList"/>
    <dgm:cxn modelId="{27889AA1-4C4A-46EE-91B9-885F7B7246D3}" type="presParOf" srcId="{AD0FA17C-DAB1-4B40-9C83-E2C0950AA6B8}" destId="{24FC4260-67CC-4886-B12D-DF29233B5DE9}" srcOrd="2" destOrd="0" presId="urn:microsoft.com/office/officeart/2008/layout/LinedList"/>
    <dgm:cxn modelId="{A2C84CEF-3F5D-41F0-8289-D48C7ADCF3D8}" type="presParOf" srcId="{AD0FA17C-DAB1-4B40-9C83-E2C0950AA6B8}" destId="{DBB2A9CD-EEEB-4377-BC3C-D676D7D75A4A}" srcOrd="3" destOrd="0" presId="urn:microsoft.com/office/officeart/2008/layout/LinedList"/>
    <dgm:cxn modelId="{1210991E-0F1A-4359-9201-3E9968678D11}" type="presParOf" srcId="{AD0FA17C-DAB1-4B40-9C83-E2C0950AA6B8}" destId="{3A3C91D1-D791-48FD-9957-A57D1D67DDBD}" srcOrd="4" destOrd="0" presId="urn:microsoft.com/office/officeart/2008/layout/LinedList"/>
    <dgm:cxn modelId="{E0328698-5C70-487C-87FA-D00E87F6031D}" type="presParOf" srcId="{3A3C91D1-D791-48FD-9957-A57D1D67DDBD}" destId="{A3F530CB-B5EA-4265-B66E-1CD4065ADC37}" srcOrd="0" destOrd="0" presId="urn:microsoft.com/office/officeart/2008/layout/LinedList"/>
    <dgm:cxn modelId="{5FDFBC14-C836-453C-AA8E-CB99A521F330}" type="presParOf" srcId="{3A3C91D1-D791-48FD-9957-A57D1D67DDBD}" destId="{67EC06E0-7A83-48EC-93A1-4D8F3406BCF8}" srcOrd="1" destOrd="0" presId="urn:microsoft.com/office/officeart/2008/layout/LinedList"/>
    <dgm:cxn modelId="{0B1D1B0C-0D68-4274-B733-9AF8D18E328A}" type="presParOf" srcId="{3A3C91D1-D791-48FD-9957-A57D1D67DDBD}" destId="{FB2216A9-2BEE-4F78-A2CE-45F55141D286}" srcOrd="2" destOrd="0" presId="urn:microsoft.com/office/officeart/2008/layout/LinedList"/>
    <dgm:cxn modelId="{1B1349C8-E058-481A-A616-C7CC7A9BFB23}" type="presParOf" srcId="{AD0FA17C-DAB1-4B40-9C83-E2C0950AA6B8}" destId="{7540A908-7CED-42CC-83AE-6CA2C4D1073B}" srcOrd="5" destOrd="0" presId="urn:microsoft.com/office/officeart/2008/layout/LinedList"/>
    <dgm:cxn modelId="{D1CE8E6A-FF9B-4DC5-8D5D-943498996B47}" type="presParOf" srcId="{AD0FA17C-DAB1-4B40-9C83-E2C0950AA6B8}" destId="{B65E0B1E-BEF4-49A0-B1E7-1971C233E1C4}" srcOrd="6" destOrd="0" presId="urn:microsoft.com/office/officeart/2008/layout/LinedList"/>
    <dgm:cxn modelId="{9A996968-B79A-4DA1-AAAF-CC08EE720E11}" type="presParOf" srcId="{EDDDC135-F04E-4DF2-B578-BFADFE5571C8}" destId="{5680B245-6C6F-4E0C-9D5C-76E87C93D9DA}" srcOrd="8" destOrd="0" presId="urn:microsoft.com/office/officeart/2008/layout/LinedList"/>
    <dgm:cxn modelId="{8F42ACE8-B017-4053-8018-E06C3DF6EEAC}" type="presParOf" srcId="{EDDDC135-F04E-4DF2-B578-BFADFE5571C8}" destId="{0AA46EDE-4D7A-44D7-B304-EF55D455CF66}" srcOrd="9" destOrd="0" presId="urn:microsoft.com/office/officeart/2008/layout/LinedList"/>
    <dgm:cxn modelId="{A91118A6-9E8B-438D-B2AC-F3EFF289BEE0}" type="presParOf" srcId="{0AA46EDE-4D7A-44D7-B304-EF55D455CF66}" destId="{D4EFF492-EA58-4263-847F-0DA36A31FFD7}" srcOrd="0" destOrd="0" presId="urn:microsoft.com/office/officeart/2008/layout/LinedList"/>
    <dgm:cxn modelId="{6A427B04-02BB-4B34-A97A-6EB692E79939}" type="presParOf" srcId="{0AA46EDE-4D7A-44D7-B304-EF55D455CF66}" destId="{32228537-11C7-4EC8-9649-357FFA69B72D}" srcOrd="1" destOrd="0" presId="urn:microsoft.com/office/officeart/2008/layout/LinedList"/>
    <dgm:cxn modelId="{9911EDBB-FE99-4ED5-9727-ADCE8DA719BF}" type="presParOf" srcId="{32228537-11C7-4EC8-9649-357FFA69B72D}" destId="{2F2E940A-8232-4852-A69A-AD3EB6E263FA}" srcOrd="0" destOrd="0" presId="urn:microsoft.com/office/officeart/2008/layout/LinedList"/>
    <dgm:cxn modelId="{D82AB293-0C45-4DD9-BF0A-37D2B9328213}" type="presParOf" srcId="{32228537-11C7-4EC8-9649-357FFA69B72D}" destId="{CE611391-CC49-4460-881E-92637263D2F2}" srcOrd="1" destOrd="0" presId="urn:microsoft.com/office/officeart/2008/layout/LinedList"/>
    <dgm:cxn modelId="{CBFDAC88-AE39-46D0-BCE6-90EFBAF413A6}" type="presParOf" srcId="{CE611391-CC49-4460-881E-92637263D2F2}" destId="{8CACF8DB-9246-44B8-A97A-8D3641C5594E}" srcOrd="0" destOrd="0" presId="urn:microsoft.com/office/officeart/2008/layout/LinedList"/>
    <dgm:cxn modelId="{F9F820F5-13C2-49E5-8708-F6777BA0448F}" type="presParOf" srcId="{CE611391-CC49-4460-881E-92637263D2F2}" destId="{505C1A92-57D6-48A1-83F3-2A90E49A3E32}" srcOrd="1" destOrd="0" presId="urn:microsoft.com/office/officeart/2008/layout/LinedList"/>
    <dgm:cxn modelId="{ADC8701B-0B82-41A1-AB23-4DB5DF1F5A02}" type="presParOf" srcId="{CE611391-CC49-4460-881E-92637263D2F2}" destId="{B30E47ED-BF61-436A-9F3A-F7FAA76FB3A8}" srcOrd="2" destOrd="0" presId="urn:microsoft.com/office/officeart/2008/layout/LinedList"/>
    <dgm:cxn modelId="{D9AFA64F-EDF4-45D5-BB0E-ACE9FFF93F98}" type="presParOf" srcId="{32228537-11C7-4EC8-9649-357FFA69B72D}" destId="{7E106A7E-0423-4D2C-BA11-92A55176C614}" srcOrd="2" destOrd="0" presId="urn:microsoft.com/office/officeart/2008/layout/LinedList"/>
    <dgm:cxn modelId="{77F31ECC-5ABC-4D3D-9199-2F1B54F59DAC}" type="presParOf" srcId="{32228537-11C7-4EC8-9649-357FFA69B72D}" destId="{4ABACA54-0200-469A-B162-1B7F5F306524}" srcOrd="3" destOrd="0" presId="urn:microsoft.com/office/officeart/2008/layout/LinedList"/>
    <dgm:cxn modelId="{C736EFAB-F516-4D58-8EBE-622B46FA8A44}" type="presParOf" srcId="{32228537-11C7-4EC8-9649-357FFA69B72D}" destId="{9713D47D-1FCE-4568-BB40-0CD68647A596}" srcOrd="4" destOrd="0" presId="urn:microsoft.com/office/officeart/2008/layout/LinedList"/>
    <dgm:cxn modelId="{DB66BB4F-7B63-4ECB-8C9C-7B0934BCD8B0}" type="presParOf" srcId="{9713D47D-1FCE-4568-BB40-0CD68647A596}" destId="{33C629D3-4AAE-46E9-A074-FBC5D58F59DC}" srcOrd="0" destOrd="0" presId="urn:microsoft.com/office/officeart/2008/layout/LinedList"/>
    <dgm:cxn modelId="{BE806049-86B4-4ECC-8A29-A6EBC6E0DD6B}" type="presParOf" srcId="{9713D47D-1FCE-4568-BB40-0CD68647A596}" destId="{47A2ED46-93CE-46ED-8A64-877FF0989E08}" srcOrd="1" destOrd="0" presId="urn:microsoft.com/office/officeart/2008/layout/LinedList"/>
    <dgm:cxn modelId="{E869286B-6C40-46A6-BC78-FC8546D061FD}" type="presParOf" srcId="{9713D47D-1FCE-4568-BB40-0CD68647A596}" destId="{EB265569-CC4B-4F4A-8421-6644DF686A04}" srcOrd="2" destOrd="0" presId="urn:microsoft.com/office/officeart/2008/layout/LinedList"/>
    <dgm:cxn modelId="{674F04BA-970E-444F-ABAB-4F0021AC805A}" type="presParOf" srcId="{32228537-11C7-4EC8-9649-357FFA69B72D}" destId="{C51D00AB-D014-4FF2-9C2C-02BEEF712AE5}" srcOrd="5" destOrd="0" presId="urn:microsoft.com/office/officeart/2008/layout/LinedList"/>
    <dgm:cxn modelId="{9D271818-CEA5-49CC-B1D0-3C893C638D7F}" type="presParOf" srcId="{32228537-11C7-4EC8-9649-357FFA69B72D}" destId="{F8398B5C-E882-470B-9E85-173D82F12638}" srcOrd="6" destOrd="0" presId="urn:microsoft.com/office/officeart/2008/layout/LinedList"/>
    <dgm:cxn modelId="{416EEEDF-D72D-4042-A337-F785F005242D}" type="presParOf" srcId="{EDDDC135-F04E-4DF2-B578-BFADFE5571C8}" destId="{60E73099-9B5E-4EA4-8885-ECF0162DFD52}" srcOrd="10" destOrd="0" presId="urn:microsoft.com/office/officeart/2008/layout/LinedList"/>
    <dgm:cxn modelId="{FF4C873B-55EF-48C3-8457-AAE106BB394E}" type="presParOf" srcId="{EDDDC135-F04E-4DF2-B578-BFADFE5571C8}" destId="{B0C929EC-6A4A-4A3C-BF99-C218FD3A64AF}" srcOrd="11" destOrd="0" presId="urn:microsoft.com/office/officeart/2008/layout/LinedList"/>
    <dgm:cxn modelId="{636F28E6-4F5D-4D2B-ACC3-8D1D7287C2F1}" type="presParOf" srcId="{B0C929EC-6A4A-4A3C-BF99-C218FD3A64AF}" destId="{F422D8D1-B2AC-4000-9A89-AD87CFD5CED8}" srcOrd="0" destOrd="0" presId="urn:microsoft.com/office/officeart/2008/layout/LinedList"/>
    <dgm:cxn modelId="{2FAE3EEE-956E-4181-A676-8F95F44CBAAD}" type="presParOf" srcId="{B0C929EC-6A4A-4A3C-BF99-C218FD3A64AF}" destId="{B48B4FC5-B51A-4425-97C5-DB36013F6592}" srcOrd="1" destOrd="0" presId="urn:microsoft.com/office/officeart/2008/layout/LinedList"/>
    <dgm:cxn modelId="{526F81D4-A17E-4F7A-BFC3-56E09E160B08}" type="presParOf" srcId="{B48B4FC5-B51A-4425-97C5-DB36013F6592}" destId="{478061F2-1AC8-40B7-9D24-6F53AE90AB9D}" srcOrd="0" destOrd="0" presId="urn:microsoft.com/office/officeart/2008/layout/LinedList"/>
    <dgm:cxn modelId="{1ED57D8C-863A-40C5-A952-E31B5CD0A8AA}" type="presParOf" srcId="{B48B4FC5-B51A-4425-97C5-DB36013F6592}" destId="{CACA8C81-D70C-467D-8388-70E9681C4CC0}" srcOrd="1" destOrd="0" presId="urn:microsoft.com/office/officeart/2008/layout/LinedList"/>
    <dgm:cxn modelId="{8C6437E7-A336-4A3A-A33E-169284FDE41E}" type="presParOf" srcId="{CACA8C81-D70C-467D-8388-70E9681C4CC0}" destId="{EA47E549-F5E9-4EDC-BD79-4BEEE8B416F2}" srcOrd="0" destOrd="0" presId="urn:microsoft.com/office/officeart/2008/layout/LinedList"/>
    <dgm:cxn modelId="{49D94481-88AA-42BC-AF1F-A1F34F429231}" type="presParOf" srcId="{CACA8C81-D70C-467D-8388-70E9681C4CC0}" destId="{8D66C143-9112-4C7E-BF25-0E4C359A38F4}" srcOrd="1" destOrd="0" presId="urn:microsoft.com/office/officeart/2008/layout/LinedList"/>
    <dgm:cxn modelId="{B7DEBAEA-BCB4-42EA-8E0E-D9202EEC9174}" type="presParOf" srcId="{CACA8C81-D70C-467D-8388-70E9681C4CC0}" destId="{70F5B887-D9B6-433E-AFD2-B70CB8504921}" srcOrd="2" destOrd="0" presId="urn:microsoft.com/office/officeart/2008/layout/LinedList"/>
    <dgm:cxn modelId="{93B90985-FE3A-49AB-A8E9-C22519ACDC14}" type="presParOf" srcId="{B48B4FC5-B51A-4425-97C5-DB36013F6592}" destId="{66B8BFEF-E365-40A6-834F-EBA987C9F293}" srcOrd="2" destOrd="0" presId="urn:microsoft.com/office/officeart/2008/layout/LinedList"/>
    <dgm:cxn modelId="{92D8347B-308E-4FD1-BD5A-C04BCDA65844}" type="presParOf" srcId="{B48B4FC5-B51A-4425-97C5-DB36013F6592}" destId="{0220644A-642D-4C98-A46C-1828ACBAA902}" srcOrd="3" destOrd="0" presId="urn:microsoft.com/office/officeart/2008/layout/LinedList"/>
    <dgm:cxn modelId="{02606513-3E51-4B4B-8EFA-A1710D9BB7B8}" type="presParOf" srcId="{B48B4FC5-B51A-4425-97C5-DB36013F6592}" destId="{B70BD57B-F813-4B18-B46B-FB26AB2C34EC}" srcOrd="4" destOrd="0" presId="urn:microsoft.com/office/officeart/2008/layout/LinedList"/>
    <dgm:cxn modelId="{FC416677-947A-416F-85B1-AC25049318F6}" type="presParOf" srcId="{B70BD57B-F813-4B18-B46B-FB26AB2C34EC}" destId="{DAEA2F6D-46FF-46F6-AA94-2D89190B7EF6}" srcOrd="0" destOrd="0" presId="urn:microsoft.com/office/officeart/2008/layout/LinedList"/>
    <dgm:cxn modelId="{083BDE53-8F3B-46E1-A8F3-8B0D888D7BC0}" type="presParOf" srcId="{B70BD57B-F813-4B18-B46B-FB26AB2C34EC}" destId="{E489E2BA-60DB-4BC1-978B-90770537D98A}" srcOrd="1" destOrd="0" presId="urn:microsoft.com/office/officeart/2008/layout/LinedList"/>
    <dgm:cxn modelId="{2E88DED2-C9B8-498F-B53B-EE504A3310DF}" type="presParOf" srcId="{B70BD57B-F813-4B18-B46B-FB26AB2C34EC}" destId="{FA8B1B09-B395-4F16-94B4-63B7E9BCD3DF}" srcOrd="2" destOrd="0" presId="urn:microsoft.com/office/officeart/2008/layout/LinedList"/>
    <dgm:cxn modelId="{2E1253E4-EDCE-47B1-B101-2CF50C2D6A64}" type="presParOf" srcId="{B48B4FC5-B51A-4425-97C5-DB36013F6592}" destId="{D72637E4-5078-4CE1-87FA-AF594BD4A158}" srcOrd="5" destOrd="0" presId="urn:microsoft.com/office/officeart/2008/layout/LinedList"/>
    <dgm:cxn modelId="{415A006F-96C3-4A1E-9ED4-7269420F6E30}" type="presParOf" srcId="{B48B4FC5-B51A-4425-97C5-DB36013F6592}" destId="{D813009C-A8E7-4F73-AC1F-B4C509CB5E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264FB-7CF8-488F-852C-9CBB73E3796B}">
      <dsp:nvSpPr>
        <dsp:cNvPr id="0" name=""/>
        <dsp:cNvSpPr/>
      </dsp:nvSpPr>
      <dsp:spPr>
        <a:xfrm>
          <a:off x="0" y="2609"/>
          <a:ext cx="8210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A4EAB-76EA-4BAB-AAFF-80F3FE944C2F}">
      <dsp:nvSpPr>
        <dsp:cNvPr id="0" name=""/>
        <dsp:cNvSpPr/>
      </dsp:nvSpPr>
      <dsp:spPr>
        <a:xfrm>
          <a:off x="0" y="2609"/>
          <a:ext cx="1642149" cy="88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Eligibility criteria</a:t>
          </a:r>
        </a:p>
      </dsp:txBody>
      <dsp:txXfrm>
        <a:off x="0" y="2609"/>
        <a:ext cx="1642149" cy="889963"/>
      </dsp:txXfrm>
    </dsp:sp>
    <dsp:sp modelId="{A87769BE-CB8B-4E5D-A5D3-143508915D66}">
      <dsp:nvSpPr>
        <dsp:cNvPr id="0" name=""/>
        <dsp:cNvSpPr/>
      </dsp:nvSpPr>
      <dsp:spPr>
        <a:xfrm>
          <a:off x="1765310" y="23294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safeguard information system in place</a:t>
          </a:r>
        </a:p>
      </dsp:txBody>
      <dsp:txXfrm>
        <a:off x="1765310" y="23294"/>
        <a:ext cx="6445435" cy="413693"/>
      </dsp:txXfrm>
    </dsp:sp>
    <dsp:sp modelId="{4CD5C441-26FC-4494-93C8-3BE124BF98DD}">
      <dsp:nvSpPr>
        <dsp:cNvPr id="0" name=""/>
        <dsp:cNvSpPr/>
      </dsp:nvSpPr>
      <dsp:spPr>
        <a:xfrm>
          <a:off x="1642149" y="436988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D6C4F-C85A-405A-AE5B-484C3DF1C385}">
      <dsp:nvSpPr>
        <dsp:cNvPr id="0" name=""/>
        <dsp:cNvSpPr/>
      </dsp:nvSpPr>
      <dsp:spPr>
        <a:xfrm>
          <a:off x="1765310" y="457672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summary of information</a:t>
          </a:r>
        </a:p>
      </dsp:txBody>
      <dsp:txXfrm>
        <a:off x="1765310" y="457672"/>
        <a:ext cx="6445435" cy="413693"/>
      </dsp:txXfrm>
    </dsp:sp>
    <dsp:sp modelId="{DE95DCCB-9EEE-40C4-A2AC-55A120040662}">
      <dsp:nvSpPr>
        <dsp:cNvPr id="0" name=""/>
        <dsp:cNvSpPr/>
      </dsp:nvSpPr>
      <dsp:spPr>
        <a:xfrm>
          <a:off x="1642149" y="871366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EA001-8F60-45F2-B2E9-C4850D889162}">
      <dsp:nvSpPr>
        <dsp:cNvPr id="0" name=""/>
        <dsp:cNvSpPr/>
      </dsp:nvSpPr>
      <dsp:spPr>
        <a:xfrm>
          <a:off x="0" y="892572"/>
          <a:ext cx="821074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0403D-8B62-4F70-99E5-129A74BB0FD8}">
      <dsp:nvSpPr>
        <dsp:cNvPr id="0" name=""/>
        <dsp:cNvSpPr/>
      </dsp:nvSpPr>
      <dsp:spPr>
        <a:xfrm>
          <a:off x="0" y="892572"/>
          <a:ext cx="1642149" cy="88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Information disclosure</a:t>
          </a:r>
          <a:endParaRPr lang="en-GB" sz="1800" kern="1200" dirty="0"/>
        </a:p>
      </dsp:txBody>
      <dsp:txXfrm>
        <a:off x="0" y="892572"/>
        <a:ext cx="1642149" cy="889963"/>
      </dsp:txXfrm>
    </dsp:sp>
    <dsp:sp modelId="{21B55EF5-DE80-4766-9E05-A8E28B47EFD4}">
      <dsp:nvSpPr>
        <dsp:cNvPr id="0" name=""/>
        <dsp:cNvSpPr/>
      </dsp:nvSpPr>
      <dsp:spPr>
        <a:xfrm>
          <a:off x="1765310" y="913257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summary of information, against Cancun, provided by countries </a:t>
          </a:r>
        </a:p>
      </dsp:txBody>
      <dsp:txXfrm>
        <a:off x="1765310" y="913257"/>
        <a:ext cx="6445435" cy="413693"/>
      </dsp:txXfrm>
    </dsp:sp>
    <dsp:sp modelId="{8221BD7C-CD75-4058-8867-C2EF80CB852E}">
      <dsp:nvSpPr>
        <dsp:cNvPr id="0" name=""/>
        <dsp:cNvSpPr/>
      </dsp:nvSpPr>
      <dsp:spPr>
        <a:xfrm>
          <a:off x="1642149" y="1326951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1E5F-35D0-43A7-869A-0960A9C28D7D}">
      <dsp:nvSpPr>
        <dsp:cNvPr id="0" name=""/>
        <dsp:cNvSpPr/>
      </dsp:nvSpPr>
      <dsp:spPr>
        <a:xfrm>
          <a:off x="1765310" y="1347636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env</a:t>
          </a:r>
          <a:r>
            <a:rPr lang="en-GB" sz="1600" kern="1200" dirty="0"/>
            <a:t>./</a:t>
          </a:r>
          <a:r>
            <a:rPr lang="en-GB" sz="1600" kern="1200" dirty="0" err="1"/>
            <a:t>soc.</a:t>
          </a:r>
          <a:r>
            <a:rPr lang="en-GB" sz="1600" kern="1200" dirty="0"/>
            <a:t> assessment, against GCF ESS, provided by Accredited Entities</a:t>
          </a:r>
        </a:p>
      </dsp:txBody>
      <dsp:txXfrm>
        <a:off x="1765310" y="1347636"/>
        <a:ext cx="6445435" cy="413693"/>
      </dsp:txXfrm>
    </dsp:sp>
    <dsp:sp modelId="{3B22D384-3926-43B6-AE52-F14B71861726}">
      <dsp:nvSpPr>
        <dsp:cNvPr id="0" name=""/>
        <dsp:cNvSpPr/>
      </dsp:nvSpPr>
      <dsp:spPr>
        <a:xfrm>
          <a:off x="1642149" y="1761329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242FC-C807-4C04-92B6-03E29010E1C7}">
      <dsp:nvSpPr>
        <dsp:cNvPr id="0" name=""/>
        <dsp:cNvSpPr/>
      </dsp:nvSpPr>
      <dsp:spPr>
        <a:xfrm>
          <a:off x="0" y="1782535"/>
          <a:ext cx="821074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DAB81-8A1E-45D5-B97C-319F5F9952B5}">
      <dsp:nvSpPr>
        <dsp:cNvPr id="0" name=""/>
        <dsp:cNvSpPr/>
      </dsp:nvSpPr>
      <dsp:spPr>
        <a:xfrm>
          <a:off x="0" y="1782535"/>
          <a:ext cx="1642149" cy="88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Assessment</a:t>
          </a:r>
        </a:p>
      </dsp:txBody>
      <dsp:txXfrm>
        <a:off x="0" y="1782535"/>
        <a:ext cx="1642149" cy="889963"/>
      </dsp:txXfrm>
    </dsp:sp>
    <dsp:sp modelId="{DDAF6655-51BA-4EE3-8A34-2A306D18B94C}">
      <dsp:nvSpPr>
        <dsp:cNvPr id="0" name=""/>
        <dsp:cNvSpPr/>
      </dsp:nvSpPr>
      <dsp:spPr>
        <a:xfrm>
          <a:off x="1765310" y="1803220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concept note scorecard (SIS in place and recent summary submitted)</a:t>
          </a:r>
        </a:p>
      </dsp:txBody>
      <dsp:txXfrm>
        <a:off x="1765310" y="1803220"/>
        <a:ext cx="6445435" cy="413693"/>
      </dsp:txXfrm>
    </dsp:sp>
    <dsp:sp modelId="{F847F716-D095-49F9-9556-1723B4127707}">
      <dsp:nvSpPr>
        <dsp:cNvPr id="0" name=""/>
        <dsp:cNvSpPr/>
      </dsp:nvSpPr>
      <dsp:spPr>
        <a:xfrm>
          <a:off x="1642149" y="2216914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7501-BBA4-49C4-9988-08393E6D2E51}">
      <dsp:nvSpPr>
        <dsp:cNvPr id="0" name=""/>
        <dsp:cNvSpPr/>
      </dsp:nvSpPr>
      <dsp:spPr>
        <a:xfrm>
          <a:off x="1765310" y="2237599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RBP proposal scorecard sections 2-5 (how RBAs comply with ESS)</a:t>
          </a:r>
        </a:p>
      </dsp:txBody>
      <dsp:txXfrm>
        <a:off x="1765310" y="2237599"/>
        <a:ext cx="6445435" cy="413693"/>
      </dsp:txXfrm>
    </dsp:sp>
    <dsp:sp modelId="{7CC12C34-6BF1-4D92-AAB0-10A307FAB10E}">
      <dsp:nvSpPr>
        <dsp:cNvPr id="0" name=""/>
        <dsp:cNvSpPr/>
      </dsp:nvSpPr>
      <dsp:spPr>
        <a:xfrm>
          <a:off x="1642149" y="2651292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661F3-A65E-4887-BC91-7B589880396B}">
      <dsp:nvSpPr>
        <dsp:cNvPr id="0" name=""/>
        <dsp:cNvSpPr/>
      </dsp:nvSpPr>
      <dsp:spPr>
        <a:xfrm>
          <a:off x="0" y="2672498"/>
          <a:ext cx="821074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BA03E-772D-452A-A106-AC400E7AC897}">
      <dsp:nvSpPr>
        <dsp:cNvPr id="0" name=""/>
        <dsp:cNvSpPr/>
      </dsp:nvSpPr>
      <dsp:spPr>
        <a:xfrm>
          <a:off x="0" y="2672499"/>
          <a:ext cx="1642149" cy="88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Use of proceeds</a:t>
          </a:r>
        </a:p>
      </dsp:txBody>
      <dsp:txXfrm>
        <a:off x="0" y="2672499"/>
        <a:ext cx="1642149" cy="889963"/>
      </dsp:txXfrm>
    </dsp:sp>
    <dsp:sp modelId="{837DAEA0-DC05-4DCB-8B8B-DEA3943DF2D2}">
      <dsp:nvSpPr>
        <dsp:cNvPr id="0" name=""/>
        <dsp:cNvSpPr/>
      </dsp:nvSpPr>
      <dsp:spPr>
        <a:xfrm>
          <a:off x="1765310" y="2693183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RBPs reinvested in line with GCF goals and safeguards assessment process</a:t>
          </a:r>
        </a:p>
      </dsp:txBody>
      <dsp:txXfrm>
        <a:off x="1765310" y="2693183"/>
        <a:ext cx="6445435" cy="413693"/>
      </dsp:txXfrm>
    </dsp:sp>
    <dsp:sp modelId="{24FC4260-67CC-4886-B12D-DF29233B5DE9}">
      <dsp:nvSpPr>
        <dsp:cNvPr id="0" name=""/>
        <dsp:cNvSpPr/>
      </dsp:nvSpPr>
      <dsp:spPr>
        <a:xfrm>
          <a:off x="1642149" y="3106877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C06E0-7A83-48EC-93A1-4D8F3406BCF8}">
      <dsp:nvSpPr>
        <dsp:cNvPr id="0" name=""/>
        <dsp:cNvSpPr/>
      </dsp:nvSpPr>
      <dsp:spPr>
        <a:xfrm>
          <a:off x="1765310" y="3127562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compliance with GCF policies; annual reporting required</a:t>
          </a:r>
        </a:p>
      </dsp:txBody>
      <dsp:txXfrm>
        <a:off x="1765310" y="3127562"/>
        <a:ext cx="6445435" cy="413693"/>
      </dsp:txXfrm>
    </dsp:sp>
    <dsp:sp modelId="{7540A908-7CED-42CC-83AE-6CA2C4D1073B}">
      <dsp:nvSpPr>
        <dsp:cNvPr id="0" name=""/>
        <dsp:cNvSpPr/>
      </dsp:nvSpPr>
      <dsp:spPr>
        <a:xfrm>
          <a:off x="1642149" y="3541255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0B245-6C6F-4E0C-9D5C-76E87C93D9DA}">
      <dsp:nvSpPr>
        <dsp:cNvPr id="0" name=""/>
        <dsp:cNvSpPr/>
      </dsp:nvSpPr>
      <dsp:spPr>
        <a:xfrm>
          <a:off x="0" y="3562462"/>
          <a:ext cx="821074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FF492-EA58-4263-847F-0DA36A31FFD7}">
      <dsp:nvSpPr>
        <dsp:cNvPr id="0" name=""/>
        <dsp:cNvSpPr/>
      </dsp:nvSpPr>
      <dsp:spPr>
        <a:xfrm>
          <a:off x="0" y="3562462"/>
          <a:ext cx="1642149" cy="88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Grievance redress</a:t>
          </a:r>
        </a:p>
      </dsp:txBody>
      <dsp:txXfrm>
        <a:off x="0" y="3562462"/>
        <a:ext cx="1642149" cy="889963"/>
      </dsp:txXfrm>
    </dsp:sp>
    <dsp:sp modelId="{505C1A92-57D6-48A1-83F3-2A90E49A3E32}">
      <dsp:nvSpPr>
        <dsp:cNvPr id="0" name=""/>
        <dsp:cNvSpPr/>
      </dsp:nvSpPr>
      <dsp:spPr>
        <a:xfrm>
          <a:off x="1765310" y="3583146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operational mechanism to receive and address complaints effectively</a:t>
          </a:r>
        </a:p>
      </dsp:txBody>
      <dsp:txXfrm>
        <a:off x="1765310" y="3583146"/>
        <a:ext cx="6445435" cy="413693"/>
      </dsp:txXfrm>
    </dsp:sp>
    <dsp:sp modelId="{7E106A7E-0423-4D2C-BA11-92A55176C614}">
      <dsp:nvSpPr>
        <dsp:cNvPr id="0" name=""/>
        <dsp:cNvSpPr/>
      </dsp:nvSpPr>
      <dsp:spPr>
        <a:xfrm>
          <a:off x="1642149" y="3996840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ED46-93CE-46ED-8A64-877FF0989E08}">
      <dsp:nvSpPr>
        <dsp:cNvPr id="0" name=""/>
        <dsp:cNvSpPr/>
      </dsp:nvSpPr>
      <dsp:spPr>
        <a:xfrm>
          <a:off x="1765310" y="4017525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ESA will include a description grievance redress mechanism(s)</a:t>
          </a:r>
        </a:p>
      </dsp:txBody>
      <dsp:txXfrm>
        <a:off x="1765310" y="4017525"/>
        <a:ext cx="6445435" cy="413693"/>
      </dsp:txXfrm>
    </dsp:sp>
    <dsp:sp modelId="{C51D00AB-D014-4FF2-9C2C-02BEEF712AE5}">
      <dsp:nvSpPr>
        <dsp:cNvPr id="0" name=""/>
        <dsp:cNvSpPr/>
      </dsp:nvSpPr>
      <dsp:spPr>
        <a:xfrm>
          <a:off x="1642149" y="4431218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3099-9B5E-4EA4-8885-ECF0162DFD52}">
      <dsp:nvSpPr>
        <dsp:cNvPr id="0" name=""/>
        <dsp:cNvSpPr/>
      </dsp:nvSpPr>
      <dsp:spPr>
        <a:xfrm>
          <a:off x="0" y="4452425"/>
          <a:ext cx="8210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2D8D1-B2AC-4000-9A89-AD87CFD5CED8}">
      <dsp:nvSpPr>
        <dsp:cNvPr id="0" name=""/>
        <dsp:cNvSpPr/>
      </dsp:nvSpPr>
      <dsp:spPr>
        <a:xfrm>
          <a:off x="0" y="4452425"/>
          <a:ext cx="1642149" cy="889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Non-carbon benefits</a:t>
          </a:r>
        </a:p>
      </dsp:txBody>
      <dsp:txXfrm>
        <a:off x="0" y="4452425"/>
        <a:ext cx="1642149" cy="889963"/>
      </dsp:txXfrm>
    </dsp:sp>
    <dsp:sp modelId="{8D66C143-9112-4C7E-BF25-0E4C359A38F4}">
      <dsp:nvSpPr>
        <dsp:cNvPr id="0" name=""/>
        <dsp:cNvSpPr/>
      </dsp:nvSpPr>
      <dsp:spPr>
        <a:xfrm>
          <a:off x="1765310" y="4473109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evidence non-carbon benefits provided on a voluntary basis</a:t>
          </a:r>
        </a:p>
      </dsp:txBody>
      <dsp:txXfrm>
        <a:off x="1765310" y="4473109"/>
        <a:ext cx="6445435" cy="413693"/>
      </dsp:txXfrm>
    </dsp:sp>
    <dsp:sp modelId="{66B8BFEF-E365-40A6-834F-EBA987C9F293}">
      <dsp:nvSpPr>
        <dsp:cNvPr id="0" name=""/>
        <dsp:cNvSpPr/>
      </dsp:nvSpPr>
      <dsp:spPr>
        <a:xfrm>
          <a:off x="1642149" y="4886803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9E2BA-60DB-4BC1-978B-90770537D98A}">
      <dsp:nvSpPr>
        <dsp:cNvPr id="0" name=""/>
        <dsp:cNvSpPr/>
      </dsp:nvSpPr>
      <dsp:spPr>
        <a:xfrm>
          <a:off x="1765310" y="4907488"/>
          <a:ext cx="6445435" cy="41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But…information on non-carbon benefits scored during assessment…</a:t>
          </a:r>
        </a:p>
      </dsp:txBody>
      <dsp:txXfrm>
        <a:off x="1765310" y="4907488"/>
        <a:ext cx="6445435" cy="413693"/>
      </dsp:txXfrm>
    </dsp:sp>
    <dsp:sp modelId="{D72637E4-5078-4CE1-87FA-AF594BD4A158}">
      <dsp:nvSpPr>
        <dsp:cNvPr id="0" name=""/>
        <dsp:cNvSpPr/>
      </dsp:nvSpPr>
      <dsp:spPr>
        <a:xfrm>
          <a:off x="1642149" y="5321181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88E9-A426-4D9F-81B7-412131232F1A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0B22-5D9B-4B6F-9181-5795B026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9188" y="1023938"/>
            <a:ext cx="4852987" cy="3638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F993B8-BC0C-430E-A244-9A9CBB032CB3}" type="slidenum">
              <a:rPr lang="de-DE">
                <a:latin typeface="Corbel"/>
                <a:cs typeface="Corbel"/>
              </a:rPr>
              <a:pPr eaLnBrk="1" hangingPunct="1"/>
              <a:t>1</a:t>
            </a:fld>
            <a:endParaRPr lang="de-DE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9919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more detailed slides about access modality </a:t>
            </a:r>
            <a:r>
              <a:rPr lang="en-US" dirty="0" err="1"/>
              <a:t>etc</a:t>
            </a:r>
            <a:r>
              <a:rPr lang="en-US" dirty="0"/>
              <a:t> if necessary…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0D89C-1D6D-4027-ABB8-1D42A5C607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ESA = environmental and social assessment</a:t>
            </a:r>
          </a:p>
          <a:p>
            <a:r>
              <a:rPr lang="en-GB" dirty="0"/>
              <a:t>RBP</a:t>
            </a:r>
            <a:r>
              <a:rPr lang="en-GB" baseline="0" dirty="0"/>
              <a:t> = results-based payments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6979E-2B7D-7A4A-B633-373DC72BF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5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CEE87-B0BC-413B-9B46-4B922B8D7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3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4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8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47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9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27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9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481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307455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9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27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9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481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32896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1273EF2-3846-4EE4-8945-D4DD53CBC62D}" type="datetimeFigureOut">
              <a:rPr lang="en-US" smtClean="0">
                <a:solidFill>
                  <a:prstClr val="black"/>
                </a:solidFill>
              </a:rPr>
              <a:pPr defTabSz="342900"/>
              <a:t>6/8/2018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D45470E9-CD58-4B1E-AD27-812AEDC7ECF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7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3081" y="1016317"/>
            <a:ext cx="6563995" cy="566632"/>
          </a:xfrm>
          <a:prstGeom prst="rect">
            <a:avLst/>
          </a:prstGeom>
        </p:spPr>
        <p:txBody>
          <a:bodyPr vert="horz"/>
          <a:lstStyle>
            <a:lvl1pPr algn="r">
              <a:defRPr sz="225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75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731520"/>
            <a:ext cx="685800" cy="914400"/>
          </a:xfrm>
          <a:prstGeom prst="rect">
            <a:avLst/>
          </a:prstGeom>
        </p:spPr>
        <p:txBody>
          <a:bodyPr vert="horz" wrap="none" lIns="51435" tIns="25718" rIns="51435" bIns="25718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sz="1125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884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80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3FBC-61A6-48F9-AFAB-C3FAF462E62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3B78-876F-40EB-BE33-5C9518C0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96" y="-180266"/>
            <a:ext cx="9416532" cy="7038266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38" y="1268333"/>
            <a:ext cx="2089481" cy="147819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3993" y="2746531"/>
            <a:ext cx="8818353" cy="685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prstClr val="black"/>
                </a:solidFill>
                <a:cs typeface="Corbel"/>
              </a:rPr>
              <a:t>GCF approach to Environmental and Social Safeguards: </a:t>
            </a:r>
            <a:r>
              <a:rPr lang="en-US" sz="2500" b="1" dirty="0">
                <a:solidFill>
                  <a:prstClr val="black"/>
                </a:solidFill>
                <a:cs typeface="Corbel"/>
              </a:rPr>
              <a:t>A focus on GCF REDD+ Results-based Payments </a:t>
            </a:r>
            <a:r>
              <a:rPr lang="en-US" sz="3000" b="1" dirty="0">
                <a:solidFill>
                  <a:prstClr val="black"/>
                </a:solidFill>
                <a:latin typeface="Corbel"/>
                <a:cs typeface="Corbel"/>
              </a:rPr>
              <a:t>		</a:t>
            </a:r>
            <a:endParaRPr lang="en-US" sz="30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9939" y="4195129"/>
            <a:ext cx="7927942" cy="715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Africa Region South-South Exchange, Ghana, June 2018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1800" b="1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chemeClr val="tx2"/>
                </a:solidFill>
                <a:ea typeface="Corbel"/>
                <a:cs typeface="Corbel"/>
              </a:rPr>
              <a:t>Leonardo Paat – Senior Environmental and Social Specialist &amp; Moon Herrick - REDD+ expert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chemeClr val="tx2"/>
                </a:solidFill>
                <a:ea typeface="Corbel"/>
                <a:cs typeface="Corbel"/>
              </a:rPr>
              <a:t>Green Climate Fund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18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70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DB0E-B34B-4F9F-86AF-04D0C289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186" y="458596"/>
            <a:ext cx="5083643" cy="857250"/>
          </a:xfrm>
        </p:spPr>
        <p:txBody>
          <a:bodyPr>
            <a:normAutofit/>
          </a:bodyPr>
          <a:lstStyle/>
          <a:p>
            <a:r>
              <a:rPr lang="en-US" dirty="0"/>
              <a:t>Past actions: 2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C479-2DFD-4209-ADF6-3781BF6A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204" y="1956869"/>
            <a:ext cx="7324627" cy="4057432"/>
          </a:xfr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Cancun Safeguards:</a:t>
            </a:r>
          </a:p>
          <a:p>
            <a:pPr lvl="1"/>
            <a:r>
              <a:rPr lang="en-US" dirty="0"/>
              <a:t> Apply to national level</a:t>
            </a:r>
          </a:p>
          <a:p>
            <a:pPr lvl="1"/>
            <a:r>
              <a:rPr lang="en-US" dirty="0"/>
              <a:t>Open to national interpretation</a:t>
            </a:r>
          </a:p>
          <a:p>
            <a:pPr lvl="1"/>
            <a:r>
              <a:rPr lang="en-US" dirty="0"/>
              <a:t>Applied by countries for all REDD+ activities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GCF ESS:</a:t>
            </a:r>
          </a:p>
          <a:p>
            <a:pPr lvl="1"/>
            <a:r>
              <a:rPr lang="en-US" dirty="0"/>
              <a:t>Apply to all GCF activities (all scales)</a:t>
            </a:r>
          </a:p>
          <a:p>
            <a:pPr lvl="1"/>
            <a:r>
              <a:rPr lang="en-US" dirty="0"/>
              <a:t>Provide guidance for interpretation</a:t>
            </a:r>
          </a:p>
          <a:p>
            <a:pPr lvl="1"/>
            <a:r>
              <a:rPr lang="en-US" dirty="0"/>
              <a:t>Applied by AEs in cooperation with countries</a:t>
            </a:r>
          </a:p>
          <a:p>
            <a:pPr lvl="1"/>
            <a:r>
              <a:rPr lang="en-US" dirty="0"/>
              <a:t>Generally more detailed and comprehensive</a:t>
            </a:r>
          </a:p>
        </p:txBody>
      </p:sp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89AA9CB1-6F0C-478C-A635-D2E23AA3B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2057" y="5176267"/>
            <a:ext cx="1335122" cy="13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rrow: Slight curve">
            <a:extLst>
              <a:ext uri="{FF2B5EF4-FFF2-40B4-BE49-F238E27FC236}">
                <a16:creationId xmlns:a16="http://schemas.microsoft.com/office/drawing/2014/main" id="{522E555B-A109-403C-ACCE-9F06DFAD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9235" y="4249536"/>
            <a:ext cx="2144949" cy="2144949"/>
          </a:xfrm>
          <a:prstGeom prst="rect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F7935-60A7-4916-8A0F-2195E747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05" y="392025"/>
            <a:ext cx="6778191" cy="1143000"/>
          </a:xfrm>
        </p:spPr>
        <p:txBody>
          <a:bodyPr>
            <a:normAutofit/>
          </a:bodyPr>
          <a:lstStyle/>
          <a:p>
            <a:r>
              <a:rPr lang="en-US" dirty="0"/>
              <a:t>Future Actions: Use of Proceeds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1590-6843-4493-A1EF-711BFEE0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1704707"/>
            <a:ext cx="7663991" cy="44214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Simpler application as follows the same logic as normal investments</a:t>
            </a:r>
          </a:p>
          <a:p>
            <a:r>
              <a:rPr lang="en-US" dirty="0"/>
              <a:t>GCF policies to be followed:</a:t>
            </a:r>
          </a:p>
          <a:p>
            <a:pPr lvl="1"/>
            <a:r>
              <a:rPr lang="en-US" dirty="0"/>
              <a:t>Gender Policy</a:t>
            </a:r>
          </a:p>
          <a:p>
            <a:pPr lvl="1"/>
            <a:r>
              <a:rPr lang="en-US" dirty="0"/>
              <a:t>Indigenous People’s policy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Interim policy on Prohibited Practices </a:t>
            </a:r>
          </a:p>
          <a:p>
            <a:pPr lvl="1"/>
            <a:r>
              <a:rPr lang="en-US" dirty="0"/>
              <a:t>Monitoring and Evaluation framework (simplified reporting)</a:t>
            </a:r>
          </a:p>
          <a:p>
            <a:pPr lvl="1"/>
            <a:r>
              <a:rPr lang="en-US" dirty="0"/>
              <a:t>ESS:</a:t>
            </a:r>
          </a:p>
          <a:p>
            <a:pPr lvl="2"/>
            <a:r>
              <a:rPr lang="en-US" dirty="0"/>
              <a:t>Due Diligence</a:t>
            </a:r>
          </a:p>
          <a:p>
            <a:pPr lvl="2"/>
            <a:r>
              <a:rPr lang="en-US" dirty="0"/>
              <a:t>Risk Category</a:t>
            </a:r>
          </a:p>
          <a:p>
            <a:pPr lvl="2"/>
            <a:r>
              <a:rPr lang="en-US" dirty="0"/>
              <a:t>Stakeholder Engagement</a:t>
            </a:r>
          </a:p>
          <a:p>
            <a:pPr lvl="2"/>
            <a:r>
              <a:rPr lang="en-US" dirty="0"/>
              <a:t>Grievance Redress</a:t>
            </a:r>
          </a:p>
          <a:p>
            <a:endParaRPr lang="en-US" dirty="0"/>
          </a:p>
        </p:txBody>
      </p:sp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5D515D54-3138-47EE-84A0-F99E490F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1709" y="510897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D9E1-E80A-46E6-A5C7-67A0261C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430" y="515400"/>
            <a:ext cx="5083643" cy="857250"/>
          </a:xfrm>
        </p:spPr>
        <p:txBody>
          <a:bodyPr/>
          <a:lstStyle/>
          <a:p>
            <a:r>
              <a:rPr lang="en-US" dirty="0"/>
              <a:t>Past and Future: Role of 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7112-53C4-45DE-A4A3-917B1D15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21" y="1998482"/>
            <a:ext cx="7541442" cy="3780149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/>
              <a:t>AEs will:</a:t>
            </a:r>
          </a:p>
          <a:p>
            <a:pPr marL="0">
              <a:buNone/>
            </a:pPr>
            <a:endParaRPr lang="en-US" dirty="0"/>
          </a:p>
          <a:p>
            <a:r>
              <a:rPr lang="en-US" dirty="0"/>
              <a:t>Agree to Funded Activity Agreement with GCF</a:t>
            </a:r>
          </a:p>
          <a:p>
            <a:r>
              <a:rPr lang="en-US" u="sng" dirty="0"/>
              <a:t>Provide: </a:t>
            </a:r>
          </a:p>
          <a:p>
            <a:pPr lvl="1"/>
            <a:r>
              <a:rPr lang="en-US" u="sng" dirty="0"/>
              <a:t>Due Diligence Reports</a:t>
            </a:r>
            <a:r>
              <a:rPr lang="en-US" dirty="0"/>
              <a:t> on how the ESS were complied with in the process of creating the ERs</a:t>
            </a:r>
          </a:p>
          <a:p>
            <a:pPr lvl="1"/>
            <a:r>
              <a:rPr lang="en-US" dirty="0"/>
              <a:t>Evidence of </a:t>
            </a:r>
            <a:r>
              <a:rPr lang="en-US" u="sng" dirty="0"/>
              <a:t>stakeholder engagement</a:t>
            </a:r>
          </a:p>
          <a:p>
            <a:pPr lvl="1"/>
            <a:r>
              <a:rPr lang="en-US" dirty="0"/>
              <a:t>Information about </a:t>
            </a:r>
            <a:r>
              <a:rPr lang="en-US" u="sng" dirty="0"/>
              <a:t>grievance redress mechanism(s)</a:t>
            </a:r>
            <a:r>
              <a:rPr lang="en-US" dirty="0"/>
              <a:t> and outcomes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223D5E66-B5BF-44A7-B2FD-50AECA8A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1711" y="4767921"/>
            <a:ext cx="1513994" cy="15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4473B5E-347A-4E3D-82C3-12E9530EC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7" r="428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GCFblgrnLogoRGB.eps">
            <a:extLst>
              <a:ext uri="{FF2B5EF4-FFF2-40B4-BE49-F238E27FC236}">
                <a16:creationId xmlns:a16="http://schemas.microsoft.com/office/drawing/2014/main" id="{B3D5BFD0-73A5-43D5-915E-89C889349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74" y="2928550"/>
            <a:ext cx="2089481" cy="14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19A7-04D4-4E8F-B333-189C170D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860" y="309306"/>
            <a:ext cx="6563995" cy="566632"/>
          </a:xfrm>
        </p:spPr>
        <p:txBody>
          <a:bodyPr/>
          <a:lstStyle/>
          <a:p>
            <a:r>
              <a:rPr lang="en-US" sz="3500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D8FFA-B40F-4998-91C1-F91784F3B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292" y="1769032"/>
            <a:ext cx="8026563" cy="3944938"/>
          </a:xfrm>
        </p:spPr>
        <p:txBody>
          <a:bodyPr/>
          <a:lstStyle/>
          <a:p>
            <a:r>
              <a:rPr lang="en-US" sz="2200" b="1" dirty="0"/>
              <a:t>Part 1: Overview of GCF 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ESS Standards and due-diligence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Risk- based approach</a:t>
            </a:r>
          </a:p>
          <a:p>
            <a:pPr marL="285750" indent="-285750">
              <a:buFontTx/>
              <a:buChar char="-"/>
            </a:pPr>
            <a:endParaRPr lang="en-US" sz="2200" dirty="0"/>
          </a:p>
          <a:p>
            <a:r>
              <a:rPr lang="en-US" sz="2200" b="1" dirty="0"/>
              <a:t>Part 2: ESS for GCF REDD+ RBP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GCF REDD+ pilot </a:t>
            </a:r>
            <a:r>
              <a:rPr lang="en-US" sz="2200" dirty="0" err="1"/>
              <a:t>programme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Summary of Safeguards requirements for the pilot programme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Safeguards for RBP: past and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Past actions: 2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Future Actions: Use of Proceeds</a:t>
            </a:r>
            <a:endParaRPr lang="en-US" sz="22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Past and Future: Role of AEs</a:t>
            </a:r>
            <a:endParaRPr lang="en-US" sz="22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endParaRPr lang="en-GB" sz="2200" dirty="0"/>
          </a:p>
          <a:p>
            <a:pPr marL="342900" indent="-342900">
              <a:buFontTx/>
              <a:buChar char="-"/>
            </a:pPr>
            <a:endParaRPr lang="en-GB" sz="2200" dirty="0"/>
          </a:p>
          <a:p>
            <a:pPr marL="342900" indent="-342900">
              <a:buFontTx/>
              <a:buChar char="-"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492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2451F-4738-41FB-A909-302DD53EB5DB}"/>
              </a:ext>
            </a:extLst>
          </p:cNvPr>
          <p:cNvSpPr/>
          <p:nvPr/>
        </p:nvSpPr>
        <p:spPr>
          <a:xfrm>
            <a:off x="838985" y="2929628"/>
            <a:ext cx="76639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/>
              <a:t>Part 1: Overview of GCF ESS</a:t>
            </a:r>
          </a:p>
          <a:p>
            <a:pPr algn="ctr"/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3275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488A-C7B4-4CF0-8D56-C77A8B0E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928" y="619953"/>
            <a:ext cx="6563995" cy="566632"/>
          </a:xfrm>
        </p:spPr>
        <p:txBody>
          <a:bodyPr/>
          <a:lstStyle/>
          <a:p>
            <a:r>
              <a:rPr lang="en-US" dirty="0"/>
              <a:t>ESS standards and due diligence roles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2A3C2D-5018-4E26-BBB3-0CFC62CF7D03}"/>
              </a:ext>
            </a:extLst>
          </p:cNvPr>
          <p:cNvSpPr txBox="1">
            <a:spLocks/>
          </p:cNvSpPr>
          <p:nvPr/>
        </p:nvSpPr>
        <p:spPr>
          <a:xfrm>
            <a:off x="3700297" y="4125137"/>
            <a:ext cx="3317258" cy="1741665"/>
          </a:xfrm>
          <a:prstGeom prst="rect">
            <a:avLst/>
          </a:prstGeom>
          <a:solidFill>
            <a:srgbClr val="246B52">
              <a:alpha val="50196"/>
            </a:srgbClr>
          </a:solidFill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4634F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GCF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confirms consistency of due diligence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confirms risk category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stakeholder engagement, disclosure, grievance redress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reviews performance reports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B5E9F0-3310-4E8E-B1E6-759288744865}"/>
              </a:ext>
            </a:extLst>
          </p:cNvPr>
          <p:cNvSpPr txBox="1">
            <a:spLocks/>
          </p:cNvSpPr>
          <p:nvPr/>
        </p:nvSpPr>
        <p:spPr>
          <a:xfrm>
            <a:off x="3700298" y="2073573"/>
            <a:ext cx="3317256" cy="2042578"/>
          </a:xfrm>
          <a:prstGeom prst="rect">
            <a:avLst/>
          </a:prstGeom>
          <a:solidFill>
            <a:srgbClr val="246B52">
              <a:alpha val="20000"/>
            </a:srgbClr>
          </a:solidFill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4634F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Accredited Entities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due diligence and mitigation measures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 category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stakeholder engagement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disclosure of information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grievance redress</a:t>
            </a:r>
          </a:p>
          <a:p>
            <a:r>
              <a:rPr lang="en-US" alt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monitoring and reporting</a:t>
            </a:r>
          </a:p>
          <a:p>
            <a:endParaRPr lang="en-US" alt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5F3671D-9B86-49EA-84A3-1EF44594B56A}"/>
              </a:ext>
            </a:extLst>
          </p:cNvPr>
          <p:cNvSpPr txBox="1">
            <a:spLocks/>
          </p:cNvSpPr>
          <p:nvPr/>
        </p:nvSpPr>
        <p:spPr>
          <a:xfrm>
            <a:off x="7011955" y="2073573"/>
            <a:ext cx="1483787" cy="3784243"/>
          </a:xfrm>
          <a:prstGeom prst="rect">
            <a:avLst/>
          </a:prstGeom>
          <a:solidFill>
            <a:srgbClr val="246B52">
              <a:alpha val="69804"/>
            </a:srgbClr>
          </a:solidFill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4634F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Countries</a:t>
            </a:r>
          </a:p>
          <a:p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consistency with country requirements and ESS standards</a:t>
            </a:r>
          </a:p>
          <a:p>
            <a:r>
              <a:rPr lang="en-US" sz="13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multi-stakeholder consultations</a:t>
            </a:r>
          </a:p>
          <a:p>
            <a:pPr marL="0" indent="0">
              <a:buNone/>
            </a:pPr>
            <a:endParaRPr lang="en-US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A49812-9134-43F8-A933-55C303695629}"/>
              </a:ext>
            </a:extLst>
          </p:cNvPr>
          <p:cNvGrpSpPr/>
          <p:nvPr/>
        </p:nvGrpSpPr>
        <p:grpSpPr>
          <a:xfrm>
            <a:off x="662834" y="2212367"/>
            <a:ext cx="1120247" cy="883092"/>
            <a:chOff x="914555" y="520"/>
            <a:chExt cx="1493663" cy="111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1278BD-4C41-41C0-B26B-1562EF8AB040}"/>
                </a:ext>
              </a:extLst>
            </p:cNvPr>
            <p:cNvSpPr/>
            <p:nvPr/>
          </p:nvSpPr>
          <p:spPr>
            <a:xfrm>
              <a:off x="914555" y="520"/>
              <a:ext cx="1493663" cy="10179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5ED3FD-D56A-46DC-8292-BA75D08219E9}"/>
                </a:ext>
              </a:extLst>
            </p:cNvPr>
            <p:cNvSpPr txBox="1"/>
            <p:nvPr/>
          </p:nvSpPr>
          <p:spPr>
            <a:xfrm>
              <a:off x="914556" y="521"/>
              <a:ext cx="1493662" cy="1113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Assessment and Management of ES Risks and Impacts</a:t>
              </a:r>
              <a:endParaRPr lang="en-US" sz="10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7D809D-B3EB-45C4-9CF5-F16F96A0C80D}"/>
              </a:ext>
            </a:extLst>
          </p:cNvPr>
          <p:cNvGrpSpPr/>
          <p:nvPr/>
        </p:nvGrpSpPr>
        <p:grpSpPr>
          <a:xfrm>
            <a:off x="1782702" y="2212367"/>
            <a:ext cx="1116628" cy="807207"/>
            <a:chOff x="3219829" y="8711"/>
            <a:chExt cx="1428089" cy="10762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635D27-0D01-47EE-A52A-1C68F39CCCBB}"/>
                </a:ext>
              </a:extLst>
            </p:cNvPr>
            <p:cNvSpPr/>
            <p:nvPr/>
          </p:nvSpPr>
          <p:spPr>
            <a:xfrm>
              <a:off x="3219829" y="8711"/>
              <a:ext cx="1428089" cy="10762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fillRef>
            <a:effectRef idx="0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CC6108-DB3E-4ABF-AD17-C5471DD35429}"/>
                </a:ext>
              </a:extLst>
            </p:cNvPr>
            <p:cNvSpPr txBox="1"/>
            <p:nvPr/>
          </p:nvSpPr>
          <p:spPr>
            <a:xfrm>
              <a:off x="3219830" y="8711"/>
              <a:ext cx="1428088" cy="1076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Labor and Working Conditions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CB45A-46B1-4297-BADE-1C3FAF7C34C4}"/>
              </a:ext>
            </a:extLst>
          </p:cNvPr>
          <p:cNvGrpSpPr/>
          <p:nvPr/>
        </p:nvGrpSpPr>
        <p:grpSpPr>
          <a:xfrm>
            <a:off x="660855" y="3025870"/>
            <a:ext cx="1116628" cy="883091"/>
            <a:chOff x="5555166" y="83273"/>
            <a:chExt cx="2644216" cy="1124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5A81D3-F878-4EA6-AED8-6132C9C18034}"/>
                </a:ext>
              </a:extLst>
            </p:cNvPr>
            <p:cNvSpPr/>
            <p:nvPr/>
          </p:nvSpPr>
          <p:spPr>
            <a:xfrm>
              <a:off x="5555166" y="83273"/>
              <a:ext cx="2644216" cy="112469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fillRef>
            <a:effectRef idx="0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035AC-9CB1-46E3-9FF1-9188D7AAF69D}"/>
                </a:ext>
              </a:extLst>
            </p:cNvPr>
            <p:cNvSpPr txBox="1"/>
            <p:nvPr/>
          </p:nvSpPr>
          <p:spPr>
            <a:xfrm>
              <a:off x="5555166" y="83273"/>
              <a:ext cx="2644216" cy="112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Resource Efficiency and Pollution Prevention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5D6A7-7927-416D-9202-A47A354E25C0}"/>
              </a:ext>
            </a:extLst>
          </p:cNvPr>
          <p:cNvGrpSpPr/>
          <p:nvPr/>
        </p:nvGrpSpPr>
        <p:grpSpPr>
          <a:xfrm>
            <a:off x="1782702" y="3025870"/>
            <a:ext cx="1116628" cy="883091"/>
            <a:chOff x="756123" y="1637489"/>
            <a:chExt cx="2123033" cy="12738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B8546A-8CBF-4CD5-B85F-EAB76B000FE0}"/>
                </a:ext>
              </a:extLst>
            </p:cNvPr>
            <p:cNvSpPr/>
            <p:nvPr/>
          </p:nvSpPr>
          <p:spPr>
            <a:xfrm>
              <a:off x="756123" y="1637489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fillRef>
            <a:effectRef idx="0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25E7C5-6AB4-4819-85F9-94F7C9EC5CA9}"/>
                </a:ext>
              </a:extLst>
            </p:cNvPr>
            <p:cNvSpPr txBox="1"/>
            <p:nvPr/>
          </p:nvSpPr>
          <p:spPr>
            <a:xfrm>
              <a:off x="756123" y="1637489"/>
              <a:ext cx="2123033" cy="12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Community Health, Safety &amp; Security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99454F-C389-457F-8115-255E5867FA6A}"/>
              </a:ext>
            </a:extLst>
          </p:cNvPr>
          <p:cNvGrpSpPr/>
          <p:nvPr/>
        </p:nvGrpSpPr>
        <p:grpSpPr>
          <a:xfrm>
            <a:off x="666453" y="3920467"/>
            <a:ext cx="1116628" cy="883091"/>
            <a:chOff x="3023353" y="1635450"/>
            <a:chExt cx="2123033" cy="12914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4C42C0-A8EF-41A4-8808-D3C54B7D3266}"/>
                </a:ext>
              </a:extLst>
            </p:cNvPr>
            <p:cNvSpPr/>
            <p:nvPr/>
          </p:nvSpPr>
          <p:spPr>
            <a:xfrm>
              <a:off x="3023353" y="1635450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329553"/>
                <a:satOff val="-29057"/>
                <a:lumOff val="51515"/>
                <a:alphaOff val="0"/>
              </a:schemeClr>
            </a:fillRef>
            <a:effectRef idx="0">
              <a:schemeClr val="accent3">
                <a:shade val="50000"/>
                <a:hueOff val="-329553"/>
                <a:satOff val="-29057"/>
                <a:lumOff val="515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813E7D-48A7-4602-94BA-A6DDE53DF8B0}"/>
                </a:ext>
              </a:extLst>
            </p:cNvPr>
            <p:cNvSpPr txBox="1"/>
            <p:nvPr/>
          </p:nvSpPr>
          <p:spPr>
            <a:xfrm>
              <a:off x="3023353" y="1635450"/>
              <a:ext cx="2123033" cy="1291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Land Acquisition and Involuntary Resettlement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760240-D062-4136-AFD0-1BAE2BC4C1E2}"/>
              </a:ext>
            </a:extLst>
          </p:cNvPr>
          <p:cNvGrpSpPr/>
          <p:nvPr/>
        </p:nvGrpSpPr>
        <p:grpSpPr>
          <a:xfrm>
            <a:off x="1782702" y="3920468"/>
            <a:ext cx="1116628" cy="882531"/>
            <a:chOff x="5358689" y="1494821"/>
            <a:chExt cx="3037168" cy="15550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B8F4D5-D54B-4767-94A1-2BCB38A5CFE3}"/>
                </a:ext>
              </a:extLst>
            </p:cNvPr>
            <p:cNvSpPr/>
            <p:nvPr/>
          </p:nvSpPr>
          <p:spPr>
            <a:xfrm>
              <a:off x="5358689" y="1494821"/>
              <a:ext cx="3037168" cy="15550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fillRef>
            <a:effectRef idx="0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49A49A-41C6-4B58-B0A4-280BF1EAD159}"/>
                </a:ext>
              </a:extLst>
            </p:cNvPr>
            <p:cNvSpPr txBox="1"/>
            <p:nvPr/>
          </p:nvSpPr>
          <p:spPr>
            <a:xfrm>
              <a:off x="5358689" y="1494821"/>
              <a:ext cx="3037168" cy="155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900" dirty="0"/>
                <a:t>Biodiversity Conservation and Sustainable Management of Living Natural Resources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053426-20E6-4ED0-93C7-4B26B532F1B7}"/>
              </a:ext>
            </a:extLst>
          </p:cNvPr>
          <p:cNvGrpSpPr/>
          <p:nvPr/>
        </p:nvGrpSpPr>
        <p:grpSpPr>
          <a:xfrm>
            <a:off x="666453" y="4802999"/>
            <a:ext cx="1116628" cy="871026"/>
            <a:chOff x="2380859" y="3254546"/>
            <a:chExt cx="2123033" cy="12738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A8B2A0-3C05-42DA-AD01-A2D4C6248D0B}"/>
                </a:ext>
              </a:extLst>
            </p:cNvPr>
            <p:cNvSpPr/>
            <p:nvPr/>
          </p:nvSpPr>
          <p:spPr>
            <a:xfrm>
              <a:off x="2380859" y="3254546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fillRef>
            <a:effectRef idx="0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44A3CA-61A3-41E7-9EB1-CCB62E689558}"/>
                </a:ext>
              </a:extLst>
            </p:cNvPr>
            <p:cNvSpPr txBox="1"/>
            <p:nvPr/>
          </p:nvSpPr>
          <p:spPr>
            <a:xfrm>
              <a:off x="2380859" y="3254546"/>
              <a:ext cx="2123033" cy="12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Indigenous Peoples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1ADE5-341A-4437-B5BB-D0F713949301}"/>
              </a:ext>
            </a:extLst>
          </p:cNvPr>
          <p:cNvGrpSpPr/>
          <p:nvPr/>
        </p:nvGrpSpPr>
        <p:grpSpPr>
          <a:xfrm>
            <a:off x="1783081" y="4802999"/>
            <a:ext cx="1116248" cy="871026"/>
            <a:chOff x="4678151" y="3254026"/>
            <a:chExt cx="2123033" cy="12738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85A1F5-95CD-4123-B0F8-56FF584E8DE2}"/>
                </a:ext>
              </a:extLst>
            </p:cNvPr>
            <p:cNvSpPr/>
            <p:nvPr/>
          </p:nvSpPr>
          <p:spPr>
            <a:xfrm>
              <a:off x="4678151" y="3254026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fillRef>
            <a:effectRef idx="0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76E0C4-338B-4A9C-A408-E5B9EF95DDF2}"/>
                </a:ext>
              </a:extLst>
            </p:cNvPr>
            <p:cNvSpPr txBox="1"/>
            <p:nvPr/>
          </p:nvSpPr>
          <p:spPr>
            <a:xfrm>
              <a:off x="4678151" y="3254026"/>
              <a:ext cx="2123033" cy="12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/>
                <a:t>Cultural Heritage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50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AEB6-0726-42DF-A519-A6EC66E5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98" y="781503"/>
            <a:ext cx="6563995" cy="566632"/>
          </a:xfrm>
        </p:spPr>
        <p:txBody>
          <a:bodyPr/>
          <a:lstStyle/>
          <a:p>
            <a:r>
              <a:rPr lang="en-US" dirty="0"/>
              <a:t>Risk-based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EF7BA8-6FB0-4F2D-A333-D816ED997804}"/>
              </a:ext>
            </a:extLst>
          </p:cNvPr>
          <p:cNvGrpSpPr/>
          <p:nvPr/>
        </p:nvGrpSpPr>
        <p:grpSpPr>
          <a:xfrm>
            <a:off x="700501" y="2220354"/>
            <a:ext cx="4985378" cy="3429424"/>
            <a:chOff x="1087363" y="1010677"/>
            <a:chExt cx="5164227" cy="32353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60A340-01F5-4EDF-9E25-B4CE1C97A43F}"/>
                </a:ext>
              </a:extLst>
            </p:cNvPr>
            <p:cNvSpPr txBox="1"/>
            <p:nvPr/>
          </p:nvSpPr>
          <p:spPr>
            <a:xfrm>
              <a:off x="1810084" y="1128801"/>
              <a:ext cx="4441506" cy="688159"/>
            </a:xfrm>
            <a:prstGeom prst="rect">
              <a:avLst/>
            </a:prstGeom>
            <a:solidFill>
              <a:srgbClr val="385723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High risk</a:t>
              </a:r>
            </a:p>
            <a:p>
              <a:pPr lvl="1"/>
              <a:r>
                <a:rPr lang="en-US" sz="1350" dirty="0">
                  <a:solidFill>
                    <a:schemeClr val="bg1"/>
                  </a:solidFill>
                  <a:latin typeface="Corbel" panose="020B0503020204020204" pitchFamily="34" charset="0"/>
                </a:rPr>
                <a:t>significant adverse impacts that are irreversible, diverse, or unprecedented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D584FC-5F4A-4A6F-BE6F-756FFD2FF34E}"/>
                </a:ext>
              </a:extLst>
            </p:cNvPr>
            <p:cNvSpPr txBox="1"/>
            <p:nvPr/>
          </p:nvSpPr>
          <p:spPr>
            <a:xfrm>
              <a:off x="1780099" y="2079249"/>
              <a:ext cx="4441506" cy="936419"/>
            </a:xfrm>
            <a:prstGeom prst="rect">
              <a:avLst/>
            </a:prstGeom>
            <a:solidFill>
              <a:srgbClr val="24634F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Moderate risk</a:t>
              </a:r>
            </a:p>
            <a:p>
              <a:pPr lvl="1"/>
              <a:r>
                <a:rPr lang="en-US" sz="1350" dirty="0">
                  <a:solidFill>
                    <a:schemeClr val="bg1"/>
                  </a:solidFill>
                  <a:latin typeface="Corbel" panose="020B0503020204020204" pitchFamily="34" charset="0"/>
                </a:rPr>
                <a:t>potential impacts less adverse, limited, site-specific, likely reversible; mitigation measures readily  designed and implemented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478871-1171-41B8-A5D3-73D85F35A9C0}"/>
                </a:ext>
              </a:extLst>
            </p:cNvPr>
            <p:cNvSpPr txBox="1"/>
            <p:nvPr/>
          </p:nvSpPr>
          <p:spPr>
            <a:xfrm>
              <a:off x="1779127" y="3177732"/>
              <a:ext cx="4441506" cy="9364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Low risk</a:t>
              </a:r>
            </a:p>
            <a:p>
              <a:pPr lvl="1"/>
              <a:r>
                <a:rPr lang="en-US" sz="1350" dirty="0">
                  <a:solidFill>
                    <a:schemeClr val="bg1"/>
                  </a:solidFill>
                  <a:latin typeface="Corbel" panose="020B0503020204020204" pitchFamily="34" charset="0"/>
                </a:rPr>
                <a:t>no to minimal adverse environmental and social impacts easily and fully  mitigated through routine measures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A4790F-0034-4DD7-BCC0-C0B9332B40EE}"/>
                </a:ext>
              </a:extLst>
            </p:cNvPr>
            <p:cNvSpPr txBox="1"/>
            <p:nvPr/>
          </p:nvSpPr>
          <p:spPr>
            <a:xfrm>
              <a:off x="1106040" y="1010677"/>
              <a:ext cx="691764" cy="113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I1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DD9B8A-2B00-4F51-AF2B-09A3A23FD655}"/>
                </a:ext>
              </a:extLst>
            </p:cNvPr>
            <p:cNvSpPr txBox="1"/>
            <p:nvPr/>
          </p:nvSpPr>
          <p:spPr>
            <a:xfrm>
              <a:off x="1087849" y="2094872"/>
              <a:ext cx="691764" cy="113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 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I2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A82526-ECF0-4401-8C7C-594D30AFBEF1}"/>
                </a:ext>
              </a:extLst>
            </p:cNvPr>
            <p:cNvSpPr txBox="1"/>
            <p:nvPr/>
          </p:nvSpPr>
          <p:spPr>
            <a:xfrm>
              <a:off x="1087363" y="3113651"/>
              <a:ext cx="691764" cy="113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I3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8141F3-69D4-4425-974C-E19D2888C492}"/>
              </a:ext>
            </a:extLst>
          </p:cNvPr>
          <p:cNvSpPr txBox="1"/>
          <p:nvPr/>
        </p:nvSpPr>
        <p:spPr>
          <a:xfrm>
            <a:off x="6005194" y="2281005"/>
            <a:ext cx="2437838" cy="923330"/>
          </a:xfrm>
          <a:prstGeom prst="rect">
            <a:avLst/>
          </a:prstGeom>
          <a:solidFill>
            <a:srgbClr val="38572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50" dirty="0">
                <a:solidFill>
                  <a:schemeClr val="bg1"/>
                </a:solidFill>
                <a:latin typeface="Corbel" panose="020B0503020204020204" pitchFamily="34" charset="0"/>
              </a:rPr>
              <a:t>Comprehensive impacts assessments and management plans or frameworks, stakeholder engagement and grievance redress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C5634-C692-4E9E-A4F4-FC1560C18B01}"/>
              </a:ext>
            </a:extLst>
          </p:cNvPr>
          <p:cNvSpPr txBox="1"/>
          <p:nvPr/>
        </p:nvSpPr>
        <p:spPr>
          <a:xfrm>
            <a:off x="6005194" y="3385569"/>
            <a:ext cx="2455399" cy="923330"/>
          </a:xfrm>
          <a:prstGeom prst="rect">
            <a:avLst/>
          </a:prstGeom>
          <a:solidFill>
            <a:srgbClr val="24634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1350" dirty="0">
                <a:solidFill>
                  <a:schemeClr val="bg1"/>
                </a:solidFill>
                <a:latin typeface="Corbel" panose="020B0503020204020204" pitchFamily="34" charset="0"/>
              </a:rPr>
              <a:t>Focused assessments and management plans or frameworks, stakeholder engagement and grievance redress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0EEC0-5A9C-4E8A-A3D4-1119120D42B2}"/>
              </a:ext>
            </a:extLst>
          </p:cNvPr>
          <p:cNvSpPr txBox="1"/>
          <p:nvPr/>
        </p:nvSpPr>
        <p:spPr>
          <a:xfrm>
            <a:off x="5987634" y="4632558"/>
            <a:ext cx="2455399" cy="7571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350" dirty="0">
                <a:solidFill>
                  <a:schemeClr val="bg1"/>
                </a:solidFill>
                <a:latin typeface="Corbel" panose="020B0503020204020204" pitchFamily="34" charset="0"/>
              </a:rPr>
              <a:t>Screening and management plan as may be needed, stakeholder engagement and grievance redress</a:t>
            </a:r>
          </a:p>
        </p:txBody>
      </p:sp>
    </p:spTree>
    <p:extLst>
      <p:ext uri="{BB962C8B-B14F-4D97-AF65-F5344CB8AC3E}">
        <p14:creationId xmlns:p14="http://schemas.microsoft.com/office/powerpoint/2010/main" val="138549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2451F-4738-41FB-A909-302DD53EB5DB}"/>
              </a:ext>
            </a:extLst>
          </p:cNvPr>
          <p:cNvSpPr/>
          <p:nvPr/>
        </p:nvSpPr>
        <p:spPr>
          <a:xfrm>
            <a:off x="838985" y="2929628"/>
            <a:ext cx="7663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/>
              <a:t>Part 2: </a:t>
            </a:r>
            <a:r>
              <a:rPr lang="en-US" sz="3600" b="1" dirty="0"/>
              <a:t>ESS for GCF REDD+ RBP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31671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6728" y="4443566"/>
            <a:ext cx="650427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white"/>
                </a:solidFill>
                <a:latin typeface="Corbel"/>
              </a:rPr>
              <a:t>Secondary forests threatened by deforestation</a:t>
            </a:r>
          </a:p>
          <a:p>
            <a:pPr defTabSz="342900">
              <a:defRPr/>
            </a:pPr>
            <a:r>
              <a:rPr lang="en-US" sz="1350" dirty="0">
                <a:solidFill>
                  <a:prstClr val="white"/>
                </a:solidFill>
                <a:latin typeface="Corbel"/>
              </a:rPr>
              <a:t>       e.g. Sustainable forest management for timber &amp; non-timber forest products, PES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E5535E69-7B55-4630-92BE-BEEFF818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79" y="587151"/>
            <a:ext cx="6393873" cy="424974"/>
          </a:xfrm>
        </p:spPr>
        <p:txBody>
          <a:bodyPr>
            <a:noAutofit/>
          </a:bodyPr>
          <a:lstStyle/>
          <a:p>
            <a:pPr algn="r"/>
            <a:r>
              <a:rPr lang="en-US" sz="2500" b="1" dirty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Pilot </a:t>
            </a:r>
            <a:r>
              <a:rPr lang="en-US" sz="2500" b="1" dirty="0" err="1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programme</a:t>
            </a:r>
            <a:r>
              <a:rPr lang="en-US" sz="2500" b="1" dirty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 for REDD+ RBP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7B4E1-30F6-43DC-9981-9A1759CA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14" y="1340782"/>
            <a:ext cx="6858000" cy="12191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E03775-4470-44D7-AF1F-D50ACE01A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7051"/>
              </p:ext>
            </p:extLst>
          </p:nvPr>
        </p:nvGraphicFramePr>
        <p:xfrm>
          <a:off x="565607" y="2705493"/>
          <a:ext cx="8069346" cy="3774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4673">
                  <a:extLst>
                    <a:ext uri="{9D8B030D-6E8A-4147-A177-3AD203B41FA5}">
                      <a16:colId xmlns:a16="http://schemas.microsoft.com/office/drawing/2014/main" val="1586163920"/>
                    </a:ext>
                  </a:extLst>
                </a:gridCol>
                <a:gridCol w="4034673">
                  <a:extLst>
                    <a:ext uri="{9D8B030D-6E8A-4147-A177-3AD203B41FA5}">
                      <a16:colId xmlns:a16="http://schemas.microsoft.com/office/drawing/2014/main" val="3192155982"/>
                    </a:ext>
                  </a:extLst>
                </a:gridCol>
              </a:tblGrid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OPEN FOR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years (2017 – 2022)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6915050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ENVELOPE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USD 500 million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6343128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FINANCIAL VALUATION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USD 5 /tCO2eq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5021372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ELIGIBILITY PERIOD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31 Dec 2013 – 31 Dec 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4867810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ACCESS MODALITY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Accredited Entities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4922439"/>
                  </a:ext>
                </a:extLst>
              </a:tr>
              <a:tr h="586515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SUBMISSION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Concept note &amp; funding proposal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822965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ASSESSMENT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Scorecard (including Cancun+ ESS)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011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8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867" y="457522"/>
            <a:ext cx="5314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/>
            <a:r>
              <a:rPr lang="en-GB" sz="2100" b="1" dirty="0">
                <a:solidFill>
                  <a:prstClr val="black"/>
                </a:solidFill>
                <a:latin typeface="Myriad Pro" pitchFamily="34" charset="0"/>
              </a:rPr>
              <a:t>Summary of Safeguards requirements for the pilot programme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6178275"/>
              </p:ext>
            </p:extLst>
          </p:nvPr>
        </p:nvGraphicFramePr>
        <p:xfrm>
          <a:off x="527901" y="1366888"/>
          <a:ext cx="8210746" cy="534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041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896" y="555769"/>
            <a:ext cx="4793068" cy="60215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US" sz="2400" dirty="0">
                <a:solidFill>
                  <a:prstClr val="black"/>
                </a:solidFill>
                <a:latin typeface="Corbel"/>
              </a:rPr>
              <a:t>Safeguards for RBP: past and future</a:t>
            </a:r>
          </a:p>
          <a:p>
            <a:pPr defTabSz="342900"/>
            <a:endParaRPr lang="en-US" sz="2400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973" y="1555423"/>
            <a:ext cx="72012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85" defTabSz="342900"/>
            <a:r>
              <a:rPr lang="en-US" b="1" u="sng" dirty="0">
                <a:solidFill>
                  <a:srgbClr val="24634F"/>
                </a:solidFill>
                <a:latin typeface="Corbel"/>
              </a:rPr>
              <a:t>Application of GCF policies and procedures to activities undertaken </a:t>
            </a:r>
            <a:r>
              <a:rPr lang="en-US" b="1" u="sng" dirty="0">
                <a:solidFill>
                  <a:srgbClr val="24634F"/>
                </a:solidFill>
                <a:highlight>
                  <a:srgbClr val="FFFF00"/>
                </a:highlight>
                <a:latin typeface="Corbel"/>
              </a:rPr>
              <a:t>in the past</a:t>
            </a:r>
            <a:r>
              <a:rPr lang="en-US" b="1" dirty="0">
                <a:solidFill>
                  <a:srgbClr val="24634F"/>
                </a:solidFill>
                <a:latin typeface="Corbel"/>
              </a:rPr>
              <a:t>: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GCF Environmental and Social Safeguards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Gender policy 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Interim policy on prohibited practices </a:t>
            </a:r>
          </a:p>
          <a:p>
            <a:pPr marL="103585" defTabSz="342900"/>
            <a:endParaRPr lang="en-US" dirty="0">
              <a:solidFill>
                <a:prstClr val="black"/>
              </a:solidFill>
              <a:latin typeface="Corbel"/>
            </a:endParaRPr>
          </a:p>
          <a:p>
            <a:pPr marL="103585" defTabSz="342900"/>
            <a:r>
              <a:rPr lang="en-US" b="1" u="sng" dirty="0">
                <a:solidFill>
                  <a:srgbClr val="24634F"/>
                </a:solidFill>
                <a:latin typeface="Corbel"/>
              </a:rPr>
              <a:t>Application of GCF policies and procedures to the use of RBPs </a:t>
            </a:r>
            <a:r>
              <a:rPr lang="en-US" b="1" u="sng" dirty="0">
                <a:solidFill>
                  <a:srgbClr val="24634F"/>
                </a:solidFill>
                <a:highlight>
                  <a:srgbClr val="FFFF00"/>
                </a:highlight>
                <a:latin typeface="Corbel"/>
              </a:rPr>
              <a:t>(in the future):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GCF Environmental and Social Safeguards</a:t>
            </a:r>
            <a:endParaRPr lang="en-US" dirty="0">
              <a:solidFill>
                <a:srgbClr val="FF0000"/>
              </a:solidFill>
              <a:latin typeface="Corbel"/>
            </a:endParaRP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Gender policy 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Interim policy on prohibited practices 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Indigenous Peoples’ Policy 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Monitoring and Accountability Framework 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orbel"/>
            </a:endParaRPr>
          </a:p>
          <a:p>
            <a:pPr marL="103585" defTabSz="342900"/>
            <a:r>
              <a:rPr lang="en-US" b="1" u="sng" dirty="0">
                <a:solidFill>
                  <a:srgbClr val="24634F"/>
                </a:solidFill>
                <a:latin typeface="Corbel"/>
              </a:rPr>
              <a:t>Other relevant GCF policies</a:t>
            </a:r>
          </a:p>
          <a:p>
            <a:pPr marL="317897" indent="-214313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Interim Policy on Fees for Accredited Entities </a:t>
            </a:r>
          </a:p>
          <a:p>
            <a:pPr marL="301229" indent="-197644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rbel"/>
              </a:rPr>
              <a:t>Accreditation</a:t>
            </a:r>
            <a:endParaRPr lang="en-US" i="1" u="sng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51955995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8055</TotalTime>
  <Words>782</Words>
  <Application>Microsoft Office PowerPoint</Application>
  <PresentationFormat>On-screen Show (4:3)</PresentationFormat>
  <Paragraphs>153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Myriad Pro</vt:lpstr>
      <vt:lpstr>5_Custom Design</vt:lpstr>
      <vt:lpstr>Office Theme</vt:lpstr>
      <vt:lpstr>PowerPoint Presentation</vt:lpstr>
      <vt:lpstr>Content</vt:lpstr>
      <vt:lpstr>PowerPoint Presentation</vt:lpstr>
      <vt:lpstr>ESS standards and due diligence roles</vt:lpstr>
      <vt:lpstr>Risk-based approach</vt:lpstr>
      <vt:lpstr>PowerPoint Presentation</vt:lpstr>
      <vt:lpstr>Pilot programme for REDD+ RBP</vt:lpstr>
      <vt:lpstr>PowerPoint Presentation</vt:lpstr>
      <vt:lpstr>PowerPoint Presentation</vt:lpstr>
      <vt:lpstr>Past actions: 2 standards</vt:lpstr>
      <vt:lpstr>Future Actions: Use of Proceeds</vt:lpstr>
      <vt:lpstr>Past and Future: Role of AEs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 Herrick</dc:creator>
  <cp:lastModifiedBy>Juan Chang</cp:lastModifiedBy>
  <cp:revision>10</cp:revision>
  <dcterms:created xsi:type="dcterms:W3CDTF">2018-05-24T12:44:07Z</dcterms:created>
  <dcterms:modified xsi:type="dcterms:W3CDTF">2018-06-08T10:14:04Z</dcterms:modified>
</cp:coreProperties>
</file>