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1" r:id="rId2"/>
    <p:sldMasterId id="2147483819" r:id="rId3"/>
  </p:sldMasterIdLst>
  <p:notesMasterIdLst>
    <p:notesMasterId r:id="rId15"/>
  </p:notesMasterIdLst>
  <p:sldIdLst>
    <p:sldId id="256" r:id="rId4"/>
    <p:sldId id="334" r:id="rId5"/>
    <p:sldId id="324" r:id="rId6"/>
    <p:sldId id="328" r:id="rId7"/>
    <p:sldId id="326" r:id="rId8"/>
    <p:sldId id="330" r:id="rId9"/>
    <p:sldId id="331" r:id="rId10"/>
    <p:sldId id="332" r:id="rId11"/>
    <p:sldId id="271" r:id="rId12"/>
    <p:sldId id="319" r:id="rId13"/>
    <p:sldId id="32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B01C2D-F2FB-467E-B3A4-D32C2786F360}">
          <p14:sldIdLst>
            <p14:sldId id="256"/>
            <p14:sldId id="334"/>
            <p14:sldId id="324"/>
            <p14:sldId id="328"/>
            <p14:sldId id="326"/>
            <p14:sldId id="330"/>
            <p14:sldId id="331"/>
            <p14:sldId id="332"/>
            <p14:sldId id="271"/>
            <p14:sldId id="319"/>
            <p14:sldId id="32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8000"/>
    <a:srgbClr val="4F81B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25" autoAdjust="0"/>
    <p:restoredTop sz="91331" autoAdjust="0"/>
  </p:normalViewPr>
  <p:slideViewPr>
    <p:cSldViewPr showGuides="1">
      <p:cViewPr varScale="1">
        <p:scale>
          <a:sx n="78" d="100"/>
          <a:sy n="78" d="100"/>
        </p:scale>
        <p:origin x="1186"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6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398DC-41A3-EA4A-BAA7-14F8B45C2C11}"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05989B14-2D33-7A46-B871-DEE58D6B09DA}">
      <dgm:prSet phldrT="[Text]"/>
      <dgm:spPr/>
      <dgm:t>
        <a:bodyPr/>
        <a:lstStyle/>
        <a:p>
          <a:r>
            <a:rPr lang="en-US" dirty="0"/>
            <a:t>NRS</a:t>
          </a:r>
        </a:p>
      </dgm:t>
    </dgm:pt>
    <dgm:pt modelId="{99D71AEC-D066-BD44-9530-7E544FD727D3}" type="parTrans" cxnId="{733F1A6D-38D3-864D-91A0-38C55E7A6FE4}">
      <dgm:prSet/>
      <dgm:spPr/>
      <dgm:t>
        <a:bodyPr/>
        <a:lstStyle/>
        <a:p>
          <a:endParaRPr lang="en-US"/>
        </a:p>
      </dgm:t>
    </dgm:pt>
    <dgm:pt modelId="{6D7F488C-2D03-A14C-A077-0270B19C0AE0}" type="sibTrans" cxnId="{733F1A6D-38D3-864D-91A0-38C55E7A6FE4}">
      <dgm:prSet/>
      <dgm:spPr/>
      <dgm:t>
        <a:bodyPr/>
        <a:lstStyle/>
        <a:p>
          <a:endParaRPr lang="en-US"/>
        </a:p>
      </dgm:t>
    </dgm:pt>
    <dgm:pt modelId="{D24DC101-E34C-1A4A-B3EC-FB09D4E04DAB}">
      <dgm:prSet phldrT="[Text]" phldr="1"/>
      <dgm:spPr/>
      <dgm:t>
        <a:bodyPr/>
        <a:lstStyle/>
        <a:p>
          <a:endParaRPr lang="en-US"/>
        </a:p>
      </dgm:t>
    </dgm:pt>
    <dgm:pt modelId="{3628CE48-AC3C-CC4E-8649-07569302A32F}" type="parTrans" cxnId="{703F8909-5C71-0C46-A9B6-0B6909CAB227}">
      <dgm:prSet/>
      <dgm:spPr/>
      <dgm:t>
        <a:bodyPr/>
        <a:lstStyle/>
        <a:p>
          <a:endParaRPr lang="en-US"/>
        </a:p>
      </dgm:t>
    </dgm:pt>
    <dgm:pt modelId="{D01E6DFC-216B-F74E-8E45-585379C2D841}" type="sibTrans" cxnId="{703F8909-5C71-0C46-A9B6-0B6909CAB227}">
      <dgm:prSet/>
      <dgm:spPr/>
      <dgm:t>
        <a:bodyPr/>
        <a:lstStyle/>
        <a:p>
          <a:endParaRPr lang="en-US"/>
        </a:p>
      </dgm:t>
    </dgm:pt>
    <dgm:pt modelId="{977B407D-06AC-8847-B398-40B7981B49DC}">
      <dgm:prSet phldrT="[Text]" phldr="1"/>
      <dgm:spPr/>
      <dgm:t>
        <a:bodyPr/>
        <a:lstStyle/>
        <a:p>
          <a:endParaRPr lang="en-US"/>
        </a:p>
      </dgm:t>
    </dgm:pt>
    <dgm:pt modelId="{DA065765-0CC8-E04D-B463-DBF9C38C7DE6}" type="parTrans" cxnId="{30F9DE01-CD62-C949-951C-D916A72997BD}">
      <dgm:prSet/>
      <dgm:spPr/>
      <dgm:t>
        <a:bodyPr/>
        <a:lstStyle/>
        <a:p>
          <a:endParaRPr lang="en-US"/>
        </a:p>
      </dgm:t>
    </dgm:pt>
    <dgm:pt modelId="{E8904FF3-89B0-C945-86FC-387500C1F13A}" type="sibTrans" cxnId="{30F9DE01-CD62-C949-951C-D916A72997BD}">
      <dgm:prSet/>
      <dgm:spPr/>
      <dgm:t>
        <a:bodyPr/>
        <a:lstStyle/>
        <a:p>
          <a:endParaRPr lang="en-US"/>
        </a:p>
      </dgm:t>
    </dgm:pt>
    <dgm:pt modelId="{4CBCDD90-79D0-B943-888E-2F7D43876F30}">
      <dgm:prSet phldrT="[Text]" phldr="1"/>
      <dgm:spPr/>
      <dgm:t>
        <a:bodyPr/>
        <a:lstStyle/>
        <a:p>
          <a:endParaRPr lang="en-US"/>
        </a:p>
      </dgm:t>
    </dgm:pt>
    <dgm:pt modelId="{D2A04F20-F064-A240-91CD-3D630C081AD9}" type="parTrans" cxnId="{3D525827-51C6-5242-803C-C65E0996F122}">
      <dgm:prSet/>
      <dgm:spPr/>
      <dgm:t>
        <a:bodyPr/>
        <a:lstStyle/>
        <a:p>
          <a:endParaRPr lang="en-US"/>
        </a:p>
      </dgm:t>
    </dgm:pt>
    <dgm:pt modelId="{FF88A9BB-C054-8E49-97BD-ADEE74207865}" type="sibTrans" cxnId="{3D525827-51C6-5242-803C-C65E0996F122}">
      <dgm:prSet/>
      <dgm:spPr/>
      <dgm:t>
        <a:bodyPr/>
        <a:lstStyle/>
        <a:p>
          <a:endParaRPr lang="en-US"/>
        </a:p>
      </dgm:t>
    </dgm:pt>
    <dgm:pt modelId="{2CF20BEF-A6E2-014E-B853-FE1E6CD7FAE9}">
      <dgm:prSet phldrT="[Text]"/>
      <dgm:spPr/>
      <dgm:t>
        <a:bodyPr/>
        <a:lstStyle/>
        <a:p>
          <a:r>
            <a:rPr lang="en-US" dirty="0"/>
            <a:t>NFMS</a:t>
          </a:r>
        </a:p>
      </dgm:t>
    </dgm:pt>
    <dgm:pt modelId="{1DB13846-3C6F-9345-85B2-FEF8B4C77E45}" type="parTrans" cxnId="{A4D5D74E-17F3-A945-B8CD-AD418394F67A}">
      <dgm:prSet/>
      <dgm:spPr/>
      <dgm:t>
        <a:bodyPr/>
        <a:lstStyle/>
        <a:p>
          <a:endParaRPr lang="en-US"/>
        </a:p>
      </dgm:t>
    </dgm:pt>
    <dgm:pt modelId="{2560B6D6-15C4-9D49-9840-9688C10AFEFF}" type="sibTrans" cxnId="{A4D5D74E-17F3-A945-B8CD-AD418394F67A}">
      <dgm:prSet/>
      <dgm:spPr/>
      <dgm:t>
        <a:bodyPr/>
        <a:lstStyle/>
        <a:p>
          <a:endParaRPr lang="en-US"/>
        </a:p>
      </dgm:t>
    </dgm:pt>
    <dgm:pt modelId="{CC6D136A-619B-494D-8396-16B6C67896F0}">
      <dgm:prSet phldrT="[Text]"/>
      <dgm:spPr/>
      <dgm:t>
        <a:bodyPr/>
        <a:lstStyle/>
        <a:p>
          <a:r>
            <a:rPr lang="en-US" dirty="0"/>
            <a:t>SIS</a:t>
          </a:r>
        </a:p>
      </dgm:t>
    </dgm:pt>
    <dgm:pt modelId="{8957006D-9DA7-3D40-ACEA-8AA95B471B23}" type="parTrans" cxnId="{3103A79E-A1FA-E442-A622-78205B646FD6}">
      <dgm:prSet/>
      <dgm:spPr/>
      <dgm:t>
        <a:bodyPr/>
        <a:lstStyle/>
        <a:p>
          <a:endParaRPr lang="en-US"/>
        </a:p>
      </dgm:t>
    </dgm:pt>
    <dgm:pt modelId="{8E5525C8-1B9D-8246-9193-24F5ABAA13F2}" type="sibTrans" cxnId="{3103A79E-A1FA-E442-A622-78205B646FD6}">
      <dgm:prSet/>
      <dgm:spPr/>
      <dgm:t>
        <a:bodyPr/>
        <a:lstStyle/>
        <a:p>
          <a:endParaRPr lang="en-US"/>
        </a:p>
      </dgm:t>
    </dgm:pt>
    <dgm:pt modelId="{B649C9DC-447D-374D-BDD1-67F2BFB9009E}">
      <dgm:prSet phldrT="[Text]"/>
      <dgm:spPr/>
      <dgm:t>
        <a:bodyPr/>
        <a:lstStyle/>
        <a:p>
          <a:r>
            <a:rPr lang="en-US" dirty="0"/>
            <a:t>FEL</a:t>
          </a:r>
        </a:p>
      </dgm:t>
    </dgm:pt>
    <dgm:pt modelId="{469BB39E-7500-E44E-883C-A5AFF6E402A0}" type="parTrans" cxnId="{889BA318-CDB7-DF45-97D1-9DA3680486F7}">
      <dgm:prSet/>
      <dgm:spPr/>
      <dgm:t>
        <a:bodyPr/>
        <a:lstStyle/>
        <a:p>
          <a:endParaRPr lang="en-US"/>
        </a:p>
      </dgm:t>
    </dgm:pt>
    <dgm:pt modelId="{F8CCBD08-9471-F242-9044-F04B80D545E3}" type="sibTrans" cxnId="{889BA318-CDB7-DF45-97D1-9DA3680486F7}">
      <dgm:prSet/>
      <dgm:spPr/>
      <dgm:t>
        <a:bodyPr/>
        <a:lstStyle/>
        <a:p>
          <a:endParaRPr lang="en-US"/>
        </a:p>
      </dgm:t>
    </dgm:pt>
    <dgm:pt modelId="{D42B17A7-CF93-E54A-B26D-E763F3206D9C}">
      <dgm:prSet phldrT="[Text]"/>
      <dgm:spPr/>
      <dgm:t>
        <a:bodyPr/>
        <a:lstStyle/>
        <a:p>
          <a:endParaRPr lang="en-US" dirty="0"/>
        </a:p>
      </dgm:t>
    </dgm:pt>
    <dgm:pt modelId="{73B0E7CF-1E9B-BA44-ACD9-CBB4BC75DB52}" type="parTrans" cxnId="{48A05E16-BD0B-D54D-B9E5-A056681C7B7E}">
      <dgm:prSet/>
      <dgm:spPr/>
      <dgm:t>
        <a:bodyPr/>
        <a:lstStyle/>
        <a:p>
          <a:endParaRPr lang="en-US"/>
        </a:p>
      </dgm:t>
    </dgm:pt>
    <dgm:pt modelId="{3C906647-08B2-AF48-80EE-B695F18A17DB}" type="sibTrans" cxnId="{48A05E16-BD0B-D54D-B9E5-A056681C7B7E}">
      <dgm:prSet/>
      <dgm:spPr/>
      <dgm:t>
        <a:bodyPr/>
        <a:lstStyle/>
        <a:p>
          <a:endParaRPr lang="en-US"/>
        </a:p>
      </dgm:t>
    </dgm:pt>
    <dgm:pt modelId="{2E98DB37-4778-FC4E-BC9B-598EDE1F1907}" type="pres">
      <dgm:prSet presAssocID="{8C4398DC-41A3-EA4A-BAA7-14F8B45C2C11}" presName="matrix" presStyleCnt="0">
        <dgm:presLayoutVars>
          <dgm:chMax val="1"/>
          <dgm:dir/>
          <dgm:resizeHandles val="exact"/>
        </dgm:presLayoutVars>
      </dgm:prSet>
      <dgm:spPr/>
    </dgm:pt>
    <dgm:pt modelId="{6E3E5865-75E4-B24F-82AF-C9DED446492A}" type="pres">
      <dgm:prSet presAssocID="{8C4398DC-41A3-EA4A-BAA7-14F8B45C2C11}" presName="diamond" presStyleLbl="bgShp" presStyleIdx="0" presStyleCnt="1"/>
      <dgm:spPr/>
    </dgm:pt>
    <dgm:pt modelId="{FD5D24E0-3365-BD42-BDA4-AA4B5ACEB64B}" type="pres">
      <dgm:prSet presAssocID="{8C4398DC-41A3-EA4A-BAA7-14F8B45C2C11}" presName="quad1" presStyleLbl="node1" presStyleIdx="0" presStyleCnt="4">
        <dgm:presLayoutVars>
          <dgm:chMax val="0"/>
          <dgm:chPref val="0"/>
          <dgm:bulletEnabled val="1"/>
        </dgm:presLayoutVars>
      </dgm:prSet>
      <dgm:spPr/>
    </dgm:pt>
    <dgm:pt modelId="{8A05D102-CFDC-824F-A620-62C7F998724E}" type="pres">
      <dgm:prSet presAssocID="{8C4398DC-41A3-EA4A-BAA7-14F8B45C2C11}" presName="quad2" presStyleLbl="node1" presStyleIdx="1" presStyleCnt="4">
        <dgm:presLayoutVars>
          <dgm:chMax val="0"/>
          <dgm:chPref val="0"/>
          <dgm:bulletEnabled val="1"/>
        </dgm:presLayoutVars>
      </dgm:prSet>
      <dgm:spPr/>
    </dgm:pt>
    <dgm:pt modelId="{460E618A-8417-C04B-BAB8-F31E45C36828}" type="pres">
      <dgm:prSet presAssocID="{8C4398DC-41A3-EA4A-BAA7-14F8B45C2C11}" presName="quad3" presStyleLbl="node1" presStyleIdx="2" presStyleCnt="4">
        <dgm:presLayoutVars>
          <dgm:chMax val="0"/>
          <dgm:chPref val="0"/>
          <dgm:bulletEnabled val="1"/>
        </dgm:presLayoutVars>
      </dgm:prSet>
      <dgm:spPr/>
    </dgm:pt>
    <dgm:pt modelId="{69982F45-C156-4D47-89E3-7DBBB6C107C7}" type="pres">
      <dgm:prSet presAssocID="{8C4398DC-41A3-EA4A-BAA7-14F8B45C2C11}" presName="quad4" presStyleLbl="node1" presStyleIdx="3" presStyleCnt="4">
        <dgm:presLayoutVars>
          <dgm:chMax val="0"/>
          <dgm:chPref val="0"/>
          <dgm:bulletEnabled val="1"/>
        </dgm:presLayoutVars>
      </dgm:prSet>
      <dgm:spPr/>
    </dgm:pt>
  </dgm:ptLst>
  <dgm:cxnLst>
    <dgm:cxn modelId="{3103A79E-A1FA-E442-A622-78205B646FD6}" srcId="{8C4398DC-41A3-EA4A-BAA7-14F8B45C2C11}" destId="{CC6D136A-619B-494D-8396-16B6C67896F0}" srcOrd="2" destOrd="0" parTransId="{8957006D-9DA7-3D40-ACEA-8AA95B471B23}" sibTransId="{8E5525C8-1B9D-8246-9193-24F5ABAA13F2}"/>
    <dgm:cxn modelId="{0A9CCB31-902C-CA4A-BD30-AFFC30C35A08}" type="presOf" srcId="{2CF20BEF-A6E2-014E-B853-FE1E6CD7FAE9}" destId="{8A05D102-CFDC-824F-A620-62C7F998724E}" srcOrd="0" destOrd="0" presId="urn:microsoft.com/office/officeart/2005/8/layout/matrix3"/>
    <dgm:cxn modelId="{889BA318-CDB7-DF45-97D1-9DA3680486F7}" srcId="{8C4398DC-41A3-EA4A-BAA7-14F8B45C2C11}" destId="{B649C9DC-447D-374D-BDD1-67F2BFB9009E}" srcOrd="3" destOrd="0" parTransId="{469BB39E-7500-E44E-883C-A5AFF6E402A0}" sibTransId="{F8CCBD08-9471-F242-9044-F04B80D545E3}"/>
    <dgm:cxn modelId="{48A05E16-BD0B-D54D-B9E5-A056681C7B7E}" srcId="{8C4398DC-41A3-EA4A-BAA7-14F8B45C2C11}" destId="{D42B17A7-CF93-E54A-B26D-E763F3206D9C}" srcOrd="4" destOrd="0" parTransId="{73B0E7CF-1E9B-BA44-ACD9-CBB4BC75DB52}" sibTransId="{3C906647-08B2-AF48-80EE-B695F18A17DB}"/>
    <dgm:cxn modelId="{703F8909-5C71-0C46-A9B6-0B6909CAB227}" srcId="{8C4398DC-41A3-EA4A-BAA7-14F8B45C2C11}" destId="{D24DC101-E34C-1A4A-B3EC-FB09D4E04DAB}" srcOrd="5" destOrd="0" parTransId="{3628CE48-AC3C-CC4E-8649-07569302A32F}" sibTransId="{D01E6DFC-216B-F74E-8E45-585379C2D841}"/>
    <dgm:cxn modelId="{A4D5D74E-17F3-A945-B8CD-AD418394F67A}" srcId="{8C4398DC-41A3-EA4A-BAA7-14F8B45C2C11}" destId="{2CF20BEF-A6E2-014E-B853-FE1E6CD7FAE9}" srcOrd="1" destOrd="0" parTransId="{1DB13846-3C6F-9345-85B2-FEF8B4C77E45}" sibTransId="{2560B6D6-15C4-9D49-9840-9688C10AFEFF}"/>
    <dgm:cxn modelId="{042EFC66-C7C2-F745-96D0-66E1997D6F3C}" type="presOf" srcId="{B649C9DC-447D-374D-BDD1-67F2BFB9009E}" destId="{69982F45-C156-4D47-89E3-7DBBB6C107C7}" srcOrd="0" destOrd="0" presId="urn:microsoft.com/office/officeart/2005/8/layout/matrix3"/>
    <dgm:cxn modelId="{30F9DE01-CD62-C949-951C-D916A72997BD}" srcId="{8C4398DC-41A3-EA4A-BAA7-14F8B45C2C11}" destId="{977B407D-06AC-8847-B398-40B7981B49DC}" srcOrd="6" destOrd="0" parTransId="{DA065765-0CC8-E04D-B463-DBF9C38C7DE6}" sibTransId="{E8904FF3-89B0-C945-86FC-387500C1F13A}"/>
    <dgm:cxn modelId="{F89ABAEC-5DBA-6A44-895E-C4377EFE59B1}" type="presOf" srcId="{8C4398DC-41A3-EA4A-BAA7-14F8B45C2C11}" destId="{2E98DB37-4778-FC4E-BC9B-598EDE1F1907}" srcOrd="0" destOrd="0" presId="urn:microsoft.com/office/officeart/2005/8/layout/matrix3"/>
    <dgm:cxn modelId="{733F1A6D-38D3-864D-91A0-38C55E7A6FE4}" srcId="{8C4398DC-41A3-EA4A-BAA7-14F8B45C2C11}" destId="{05989B14-2D33-7A46-B871-DEE58D6B09DA}" srcOrd="0" destOrd="0" parTransId="{99D71AEC-D066-BD44-9530-7E544FD727D3}" sibTransId="{6D7F488C-2D03-A14C-A077-0270B19C0AE0}"/>
    <dgm:cxn modelId="{3D525827-51C6-5242-803C-C65E0996F122}" srcId="{8C4398DC-41A3-EA4A-BAA7-14F8B45C2C11}" destId="{4CBCDD90-79D0-B943-888E-2F7D43876F30}" srcOrd="7" destOrd="0" parTransId="{D2A04F20-F064-A240-91CD-3D630C081AD9}" sibTransId="{FF88A9BB-C054-8E49-97BD-ADEE74207865}"/>
    <dgm:cxn modelId="{92D01ABA-E601-7F4F-AB2D-F0BB10E0CC9C}" type="presOf" srcId="{05989B14-2D33-7A46-B871-DEE58D6B09DA}" destId="{FD5D24E0-3365-BD42-BDA4-AA4B5ACEB64B}" srcOrd="0" destOrd="0" presId="urn:microsoft.com/office/officeart/2005/8/layout/matrix3"/>
    <dgm:cxn modelId="{3355E726-5265-1749-AA44-B2C3505E1D99}" type="presOf" srcId="{CC6D136A-619B-494D-8396-16B6C67896F0}" destId="{460E618A-8417-C04B-BAB8-F31E45C36828}" srcOrd="0" destOrd="0" presId="urn:microsoft.com/office/officeart/2005/8/layout/matrix3"/>
    <dgm:cxn modelId="{B7DBB1BE-87ED-024A-8C1A-D6467F864A07}" type="presParOf" srcId="{2E98DB37-4778-FC4E-BC9B-598EDE1F1907}" destId="{6E3E5865-75E4-B24F-82AF-C9DED446492A}" srcOrd="0" destOrd="0" presId="urn:microsoft.com/office/officeart/2005/8/layout/matrix3"/>
    <dgm:cxn modelId="{F0DA5A36-1EF6-D440-8CB1-097FBBFCF935}" type="presParOf" srcId="{2E98DB37-4778-FC4E-BC9B-598EDE1F1907}" destId="{FD5D24E0-3365-BD42-BDA4-AA4B5ACEB64B}" srcOrd="1" destOrd="0" presId="urn:microsoft.com/office/officeart/2005/8/layout/matrix3"/>
    <dgm:cxn modelId="{76A46B0C-2A3E-2D44-AE2B-0685ABE3FE68}" type="presParOf" srcId="{2E98DB37-4778-FC4E-BC9B-598EDE1F1907}" destId="{8A05D102-CFDC-824F-A620-62C7F998724E}" srcOrd="2" destOrd="0" presId="urn:microsoft.com/office/officeart/2005/8/layout/matrix3"/>
    <dgm:cxn modelId="{A92494EE-B1DE-3747-A967-ABB47CDEE701}" type="presParOf" srcId="{2E98DB37-4778-FC4E-BC9B-598EDE1F1907}" destId="{460E618A-8417-C04B-BAB8-F31E45C36828}" srcOrd="3" destOrd="0" presId="urn:microsoft.com/office/officeart/2005/8/layout/matrix3"/>
    <dgm:cxn modelId="{0E57F35B-EB64-FC4A-B906-931E1D44B7C3}" type="presParOf" srcId="{2E98DB37-4778-FC4E-BC9B-598EDE1F1907}" destId="{69982F45-C156-4D47-89E3-7DBBB6C107C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7DDE3E-18D3-524C-9B2B-DFB3A1700A17}" type="doc">
      <dgm:prSet loTypeId="urn:microsoft.com/office/officeart/2005/8/layout/funnel1" loCatId="" qsTypeId="urn:microsoft.com/office/officeart/2005/8/quickstyle/simple4" qsCatId="simple" csTypeId="urn:microsoft.com/office/officeart/2005/8/colors/colorful1" csCatId="colorful" phldr="1"/>
      <dgm:spPr/>
      <dgm:t>
        <a:bodyPr/>
        <a:lstStyle/>
        <a:p>
          <a:endParaRPr lang="en-US"/>
        </a:p>
      </dgm:t>
    </dgm:pt>
    <dgm:pt modelId="{06003B26-228D-B341-9C10-0D28BC28851F}">
      <dgm:prSet phldrT="[Text]"/>
      <dgm:spPr/>
      <dgm:t>
        <a:bodyPr/>
        <a:lstStyle/>
        <a:p>
          <a:r>
            <a:rPr lang="en-US" dirty="0"/>
            <a:t>Ex. Com</a:t>
          </a:r>
        </a:p>
      </dgm:t>
    </dgm:pt>
    <dgm:pt modelId="{2D980D7C-0542-E444-8797-4871FFC225D3}" type="parTrans" cxnId="{CF462604-A67F-7A41-A21E-DB2B41DF39DD}">
      <dgm:prSet/>
      <dgm:spPr/>
      <dgm:t>
        <a:bodyPr/>
        <a:lstStyle/>
        <a:p>
          <a:endParaRPr lang="en-US"/>
        </a:p>
      </dgm:t>
    </dgm:pt>
    <dgm:pt modelId="{F5BBA3F2-62DC-6E45-95B9-84F1D7132491}" type="sibTrans" cxnId="{CF462604-A67F-7A41-A21E-DB2B41DF39DD}">
      <dgm:prSet/>
      <dgm:spPr/>
      <dgm:t>
        <a:bodyPr/>
        <a:lstStyle/>
        <a:p>
          <a:endParaRPr lang="en-US"/>
        </a:p>
      </dgm:t>
    </dgm:pt>
    <dgm:pt modelId="{CD343CD0-B605-774D-9622-235FE39BD1D8}">
      <dgm:prSet phldrT="[Text]"/>
      <dgm:spPr/>
      <dgm:t>
        <a:bodyPr/>
        <a:lstStyle/>
        <a:p>
          <a:r>
            <a:rPr lang="en-US" dirty="0"/>
            <a:t>NRS</a:t>
          </a:r>
        </a:p>
      </dgm:t>
    </dgm:pt>
    <dgm:pt modelId="{1B48035F-AFBB-2A43-8A56-6E85486E17D7}" type="parTrans" cxnId="{02DE9FA8-66AB-6640-B626-4C7782CFA6E8}">
      <dgm:prSet/>
      <dgm:spPr/>
      <dgm:t>
        <a:bodyPr/>
        <a:lstStyle/>
        <a:p>
          <a:endParaRPr lang="en-US"/>
        </a:p>
      </dgm:t>
    </dgm:pt>
    <dgm:pt modelId="{F3CE6DDD-DE47-5D49-987C-9A2823BDB484}" type="sibTrans" cxnId="{02DE9FA8-66AB-6640-B626-4C7782CFA6E8}">
      <dgm:prSet/>
      <dgm:spPr/>
      <dgm:t>
        <a:bodyPr/>
        <a:lstStyle/>
        <a:p>
          <a:endParaRPr lang="en-US"/>
        </a:p>
      </dgm:t>
    </dgm:pt>
    <dgm:pt modelId="{4723EC11-D6F6-B14B-A659-BF346FCCF86F}">
      <dgm:prSet phldrT="[Text]"/>
      <dgm:spPr/>
      <dgm:t>
        <a:bodyPr/>
        <a:lstStyle/>
        <a:p>
          <a:r>
            <a:rPr lang="en-US" dirty="0"/>
            <a:t>Ass. Consultation</a:t>
          </a:r>
        </a:p>
      </dgm:t>
    </dgm:pt>
    <dgm:pt modelId="{F965870F-D40E-4B40-B238-50A1D68F6760}" type="parTrans" cxnId="{24625E03-74B2-BA42-83F5-42C79594C545}">
      <dgm:prSet/>
      <dgm:spPr/>
      <dgm:t>
        <a:bodyPr/>
        <a:lstStyle/>
        <a:p>
          <a:endParaRPr lang="en-US"/>
        </a:p>
      </dgm:t>
    </dgm:pt>
    <dgm:pt modelId="{973AD976-D322-E649-BF5C-D006D236C47E}" type="sibTrans" cxnId="{24625E03-74B2-BA42-83F5-42C79594C545}">
      <dgm:prSet/>
      <dgm:spPr/>
      <dgm:t>
        <a:bodyPr/>
        <a:lstStyle/>
        <a:p>
          <a:endParaRPr lang="en-US"/>
        </a:p>
      </dgm:t>
    </dgm:pt>
    <dgm:pt modelId="{63B63895-2B34-3B40-AE63-7F3D0909D3F8}">
      <dgm:prSet phldrT="[Text]" phldr="1"/>
      <dgm:spPr/>
      <dgm:t>
        <a:bodyPr/>
        <a:lstStyle/>
        <a:p>
          <a:endParaRPr lang="en-US"/>
        </a:p>
      </dgm:t>
    </dgm:pt>
    <dgm:pt modelId="{F8613A20-72D7-224C-8DD2-86602124483F}" type="parTrans" cxnId="{25DB97B9-FF53-E543-A2EE-75389EED16A6}">
      <dgm:prSet/>
      <dgm:spPr/>
      <dgm:t>
        <a:bodyPr/>
        <a:lstStyle/>
        <a:p>
          <a:endParaRPr lang="en-US"/>
        </a:p>
      </dgm:t>
    </dgm:pt>
    <dgm:pt modelId="{81A6347D-08B2-6649-8DF4-F3A4487B43D1}" type="sibTrans" cxnId="{25DB97B9-FF53-E543-A2EE-75389EED16A6}">
      <dgm:prSet/>
      <dgm:spPr/>
      <dgm:t>
        <a:bodyPr/>
        <a:lstStyle/>
        <a:p>
          <a:endParaRPr lang="en-US"/>
        </a:p>
      </dgm:t>
    </dgm:pt>
    <dgm:pt modelId="{923294EF-6127-E746-82EF-BCC51AC9ACB3}">
      <dgm:prSet phldrT="[Text]"/>
      <dgm:spPr/>
      <dgm:t>
        <a:bodyPr/>
        <a:lstStyle/>
        <a:p>
          <a:endParaRPr lang="en-US" dirty="0"/>
        </a:p>
      </dgm:t>
    </dgm:pt>
    <dgm:pt modelId="{6D39CB74-AB8A-8941-990A-E3976BC86160}" type="parTrans" cxnId="{BE21F99C-B40A-AE49-B1D7-2F87DA0406CE}">
      <dgm:prSet/>
      <dgm:spPr/>
      <dgm:t>
        <a:bodyPr/>
        <a:lstStyle/>
        <a:p>
          <a:endParaRPr lang="en-US"/>
        </a:p>
      </dgm:t>
    </dgm:pt>
    <dgm:pt modelId="{8361F478-5478-CD42-8B8A-2F12D2C2613D}" type="sibTrans" cxnId="{BE21F99C-B40A-AE49-B1D7-2F87DA0406CE}">
      <dgm:prSet/>
      <dgm:spPr/>
      <dgm:t>
        <a:bodyPr/>
        <a:lstStyle/>
        <a:p>
          <a:endParaRPr lang="en-US"/>
        </a:p>
      </dgm:t>
    </dgm:pt>
    <dgm:pt modelId="{9C3ACFA8-D68C-454E-9FB0-A37429FC44BB}" type="pres">
      <dgm:prSet presAssocID="{EC7DDE3E-18D3-524C-9B2B-DFB3A1700A17}" presName="Name0" presStyleCnt="0">
        <dgm:presLayoutVars>
          <dgm:chMax val="4"/>
          <dgm:resizeHandles val="exact"/>
        </dgm:presLayoutVars>
      </dgm:prSet>
      <dgm:spPr/>
    </dgm:pt>
    <dgm:pt modelId="{FFCDA842-518D-6145-9F1B-A71632D4425A}" type="pres">
      <dgm:prSet presAssocID="{EC7DDE3E-18D3-524C-9B2B-DFB3A1700A17}" presName="ellipse" presStyleLbl="trBgShp" presStyleIdx="0" presStyleCnt="1"/>
      <dgm:spPr/>
    </dgm:pt>
    <dgm:pt modelId="{DB65F701-6051-5C4E-BB83-A00A5D7B3E73}" type="pres">
      <dgm:prSet presAssocID="{EC7DDE3E-18D3-524C-9B2B-DFB3A1700A17}" presName="arrow1" presStyleLbl="fgShp" presStyleIdx="0" presStyleCnt="1"/>
      <dgm:spPr/>
    </dgm:pt>
    <dgm:pt modelId="{6E8D0394-024C-3548-8C7A-7805B1A5BB5A}" type="pres">
      <dgm:prSet presAssocID="{EC7DDE3E-18D3-524C-9B2B-DFB3A1700A17}" presName="rectangle" presStyleLbl="revTx" presStyleIdx="0" presStyleCnt="1">
        <dgm:presLayoutVars>
          <dgm:bulletEnabled val="1"/>
        </dgm:presLayoutVars>
      </dgm:prSet>
      <dgm:spPr/>
    </dgm:pt>
    <dgm:pt modelId="{AFEF4437-CC5E-A747-8720-C2E23F485BCD}" type="pres">
      <dgm:prSet presAssocID="{CD343CD0-B605-774D-9622-235FE39BD1D8}" presName="item1" presStyleLbl="node1" presStyleIdx="0" presStyleCnt="3">
        <dgm:presLayoutVars>
          <dgm:bulletEnabled val="1"/>
        </dgm:presLayoutVars>
      </dgm:prSet>
      <dgm:spPr/>
    </dgm:pt>
    <dgm:pt modelId="{811F3151-0459-4149-A2E4-6321EC937552}" type="pres">
      <dgm:prSet presAssocID="{4723EC11-D6F6-B14B-A659-BF346FCCF86F}" presName="item2" presStyleLbl="node1" presStyleIdx="1" presStyleCnt="3">
        <dgm:presLayoutVars>
          <dgm:bulletEnabled val="1"/>
        </dgm:presLayoutVars>
      </dgm:prSet>
      <dgm:spPr/>
    </dgm:pt>
    <dgm:pt modelId="{87BC3C95-229A-E149-9B8A-E4F861735BEF}" type="pres">
      <dgm:prSet presAssocID="{923294EF-6127-E746-82EF-BCC51AC9ACB3}" presName="item3" presStyleLbl="node1" presStyleIdx="2" presStyleCnt="3" custLinFactNeighborX="3660" custLinFactNeighborY="8884">
        <dgm:presLayoutVars>
          <dgm:bulletEnabled val="1"/>
        </dgm:presLayoutVars>
      </dgm:prSet>
      <dgm:spPr/>
    </dgm:pt>
    <dgm:pt modelId="{47A329C6-8905-634B-89A7-F267516496FC}" type="pres">
      <dgm:prSet presAssocID="{EC7DDE3E-18D3-524C-9B2B-DFB3A1700A17}" presName="funnel" presStyleLbl="trAlignAcc1" presStyleIdx="0" presStyleCnt="1" custLinFactNeighborX="763" custLinFactNeighborY="1113"/>
      <dgm:spPr/>
    </dgm:pt>
  </dgm:ptLst>
  <dgm:cxnLst>
    <dgm:cxn modelId="{24625E03-74B2-BA42-83F5-42C79594C545}" srcId="{EC7DDE3E-18D3-524C-9B2B-DFB3A1700A17}" destId="{4723EC11-D6F6-B14B-A659-BF346FCCF86F}" srcOrd="2" destOrd="0" parTransId="{F965870F-D40E-4B40-B238-50A1D68F6760}" sibTransId="{973AD976-D322-E649-BF5C-D006D236C47E}"/>
    <dgm:cxn modelId="{C52D8098-3DE2-9B44-9702-F246DD49949C}" type="presOf" srcId="{923294EF-6127-E746-82EF-BCC51AC9ACB3}" destId="{6E8D0394-024C-3548-8C7A-7805B1A5BB5A}" srcOrd="0" destOrd="0" presId="urn:microsoft.com/office/officeart/2005/8/layout/funnel1"/>
    <dgm:cxn modelId="{0EA5F0C5-7A00-1048-8F58-42F9DE97ADAD}" type="presOf" srcId="{4723EC11-D6F6-B14B-A659-BF346FCCF86F}" destId="{AFEF4437-CC5E-A747-8720-C2E23F485BCD}" srcOrd="0" destOrd="0" presId="urn:microsoft.com/office/officeart/2005/8/layout/funnel1"/>
    <dgm:cxn modelId="{58102422-422F-B34D-A26B-6EAA6355C0D2}" type="presOf" srcId="{CD343CD0-B605-774D-9622-235FE39BD1D8}" destId="{811F3151-0459-4149-A2E4-6321EC937552}" srcOrd="0" destOrd="0" presId="urn:microsoft.com/office/officeart/2005/8/layout/funnel1"/>
    <dgm:cxn modelId="{CF462604-A67F-7A41-A21E-DB2B41DF39DD}" srcId="{EC7DDE3E-18D3-524C-9B2B-DFB3A1700A17}" destId="{06003B26-228D-B341-9C10-0D28BC28851F}" srcOrd="0" destOrd="0" parTransId="{2D980D7C-0542-E444-8797-4871FFC225D3}" sibTransId="{F5BBA3F2-62DC-6E45-95B9-84F1D7132491}"/>
    <dgm:cxn modelId="{4B5E4B12-00F1-1E49-9D24-7073410BA50D}" type="presOf" srcId="{06003B26-228D-B341-9C10-0D28BC28851F}" destId="{87BC3C95-229A-E149-9B8A-E4F861735BEF}" srcOrd="0" destOrd="0" presId="urn:microsoft.com/office/officeart/2005/8/layout/funnel1"/>
    <dgm:cxn modelId="{25DB97B9-FF53-E543-A2EE-75389EED16A6}" srcId="{EC7DDE3E-18D3-524C-9B2B-DFB3A1700A17}" destId="{63B63895-2B34-3B40-AE63-7F3D0909D3F8}" srcOrd="4" destOrd="0" parTransId="{F8613A20-72D7-224C-8DD2-86602124483F}" sibTransId="{81A6347D-08B2-6649-8DF4-F3A4487B43D1}"/>
    <dgm:cxn modelId="{BE21F99C-B40A-AE49-B1D7-2F87DA0406CE}" srcId="{EC7DDE3E-18D3-524C-9B2B-DFB3A1700A17}" destId="{923294EF-6127-E746-82EF-BCC51AC9ACB3}" srcOrd="3" destOrd="0" parTransId="{6D39CB74-AB8A-8941-990A-E3976BC86160}" sibTransId="{8361F478-5478-CD42-8B8A-2F12D2C2613D}"/>
    <dgm:cxn modelId="{02DE9FA8-66AB-6640-B626-4C7782CFA6E8}" srcId="{EC7DDE3E-18D3-524C-9B2B-DFB3A1700A17}" destId="{CD343CD0-B605-774D-9622-235FE39BD1D8}" srcOrd="1" destOrd="0" parTransId="{1B48035F-AFBB-2A43-8A56-6E85486E17D7}" sibTransId="{F3CE6DDD-DE47-5D49-987C-9A2823BDB484}"/>
    <dgm:cxn modelId="{27C9CCD3-5C91-164B-805E-6D7A27BB811B}" type="presOf" srcId="{EC7DDE3E-18D3-524C-9B2B-DFB3A1700A17}" destId="{9C3ACFA8-D68C-454E-9FB0-A37429FC44BB}" srcOrd="0" destOrd="0" presId="urn:microsoft.com/office/officeart/2005/8/layout/funnel1"/>
    <dgm:cxn modelId="{96730BB9-84F1-4B4A-854F-87CDE550F1FE}" type="presParOf" srcId="{9C3ACFA8-D68C-454E-9FB0-A37429FC44BB}" destId="{FFCDA842-518D-6145-9F1B-A71632D4425A}" srcOrd="0" destOrd="0" presId="urn:microsoft.com/office/officeart/2005/8/layout/funnel1"/>
    <dgm:cxn modelId="{B5FD2A96-8DF2-804C-B8D0-1E013A8588DA}" type="presParOf" srcId="{9C3ACFA8-D68C-454E-9FB0-A37429FC44BB}" destId="{DB65F701-6051-5C4E-BB83-A00A5D7B3E73}" srcOrd="1" destOrd="0" presId="urn:microsoft.com/office/officeart/2005/8/layout/funnel1"/>
    <dgm:cxn modelId="{6BA59680-6132-B34F-B823-E0419AD04285}" type="presParOf" srcId="{9C3ACFA8-D68C-454E-9FB0-A37429FC44BB}" destId="{6E8D0394-024C-3548-8C7A-7805B1A5BB5A}" srcOrd="2" destOrd="0" presId="urn:microsoft.com/office/officeart/2005/8/layout/funnel1"/>
    <dgm:cxn modelId="{8486873B-B1B0-DA4C-8A40-16199295A183}" type="presParOf" srcId="{9C3ACFA8-D68C-454E-9FB0-A37429FC44BB}" destId="{AFEF4437-CC5E-A747-8720-C2E23F485BCD}" srcOrd="3" destOrd="0" presId="urn:microsoft.com/office/officeart/2005/8/layout/funnel1"/>
    <dgm:cxn modelId="{10365ECD-8C7D-6048-B35D-61658C20E59A}" type="presParOf" srcId="{9C3ACFA8-D68C-454E-9FB0-A37429FC44BB}" destId="{811F3151-0459-4149-A2E4-6321EC937552}" srcOrd="4" destOrd="0" presId="urn:microsoft.com/office/officeart/2005/8/layout/funnel1"/>
    <dgm:cxn modelId="{DF7A6F5B-E4A3-894E-B74B-4C31DC3C92BF}" type="presParOf" srcId="{9C3ACFA8-D68C-454E-9FB0-A37429FC44BB}" destId="{87BC3C95-229A-E149-9B8A-E4F861735BEF}" srcOrd="5" destOrd="0" presId="urn:microsoft.com/office/officeart/2005/8/layout/funnel1"/>
    <dgm:cxn modelId="{68D18522-3FA4-C144-A598-1B22D5DC61C5}" type="presParOf" srcId="{9C3ACFA8-D68C-454E-9FB0-A37429FC44BB}" destId="{47A329C6-8905-634B-89A7-F267516496F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1BFBD5-70B6-314E-965D-042CE9C5B619}" type="doc">
      <dgm:prSet loTypeId="urn:microsoft.com/office/officeart/2009/3/layout/StepUpProcess" loCatId="" qsTypeId="urn:microsoft.com/office/officeart/2005/8/quickstyle/simple4" qsCatId="simple" csTypeId="urn:microsoft.com/office/officeart/2005/8/colors/colorful3" csCatId="colorful" phldr="1"/>
      <dgm:spPr/>
      <dgm:t>
        <a:bodyPr/>
        <a:lstStyle/>
        <a:p>
          <a:endParaRPr lang="en-US"/>
        </a:p>
      </dgm:t>
    </dgm:pt>
    <dgm:pt modelId="{10EBFF79-3142-0D43-A941-B49171A74ADC}">
      <dgm:prSet phldrT="[Text]"/>
      <dgm:spPr/>
      <dgm:t>
        <a:bodyPr/>
        <a:lstStyle/>
        <a:p>
          <a:r>
            <a:rPr lang="en-US" dirty="0"/>
            <a:t>Language barrier</a:t>
          </a:r>
        </a:p>
      </dgm:t>
    </dgm:pt>
    <dgm:pt modelId="{53D2DDF2-58B2-924A-A320-D681F8BC0B19}" type="parTrans" cxnId="{C0B56DEF-9556-844E-86D9-4C8F939E37B8}">
      <dgm:prSet/>
      <dgm:spPr/>
      <dgm:t>
        <a:bodyPr/>
        <a:lstStyle/>
        <a:p>
          <a:endParaRPr lang="en-US"/>
        </a:p>
      </dgm:t>
    </dgm:pt>
    <dgm:pt modelId="{15FB75E1-524D-2F4D-A272-27A6C190E46D}" type="sibTrans" cxnId="{C0B56DEF-9556-844E-86D9-4C8F939E37B8}">
      <dgm:prSet/>
      <dgm:spPr/>
      <dgm:t>
        <a:bodyPr/>
        <a:lstStyle/>
        <a:p>
          <a:endParaRPr lang="en-US"/>
        </a:p>
      </dgm:t>
    </dgm:pt>
    <dgm:pt modelId="{633DCFD2-5B15-A641-AA09-E409BDD3A292}">
      <dgm:prSet phldrT="[Text]"/>
      <dgm:spPr/>
      <dgm:t>
        <a:bodyPr/>
        <a:lstStyle/>
        <a:p>
          <a:r>
            <a:rPr lang="en-US" dirty="0"/>
            <a:t>Misunderstanding</a:t>
          </a:r>
        </a:p>
        <a:p>
          <a:r>
            <a:rPr lang="en-US" dirty="0"/>
            <a:t>- Scientific information</a:t>
          </a:r>
        </a:p>
        <a:p>
          <a:r>
            <a:rPr lang="en-US" dirty="0"/>
            <a:t>- Too much promise </a:t>
          </a:r>
        </a:p>
      </dgm:t>
    </dgm:pt>
    <dgm:pt modelId="{AE815843-367F-E54E-883E-0E7165EFDC97}" type="parTrans" cxnId="{8CC266D0-70E4-CB46-858F-DEBBD4CF8C8E}">
      <dgm:prSet/>
      <dgm:spPr/>
      <dgm:t>
        <a:bodyPr/>
        <a:lstStyle/>
        <a:p>
          <a:endParaRPr lang="en-US"/>
        </a:p>
      </dgm:t>
    </dgm:pt>
    <dgm:pt modelId="{EA5666A9-CC96-2F4C-97DF-CE81FD31CF99}" type="sibTrans" cxnId="{8CC266D0-70E4-CB46-858F-DEBBD4CF8C8E}">
      <dgm:prSet/>
      <dgm:spPr/>
      <dgm:t>
        <a:bodyPr/>
        <a:lstStyle/>
        <a:p>
          <a:endParaRPr lang="en-US"/>
        </a:p>
      </dgm:t>
    </dgm:pt>
    <dgm:pt modelId="{03B49293-91C6-D242-A091-E4A1B5CCC791}">
      <dgm:prSet phldrT="[Text]"/>
      <dgm:spPr/>
      <dgm:t>
        <a:bodyPr/>
        <a:lstStyle/>
        <a:p>
          <a:r>
            <a:rPr lang="en-US" dirty="0"/>
            <a:t>Limited access to key document</a:t>
          </a:r>
        </a:p>
      </dgm:t>
    </dgm:pt>
    <dgm:pt modelId="{E3A21C7C-3BB6-5B4C-B512-54CF83E8E3CC}" type="parTrans" cxnId="{DEDA7C6A-800E-6C45-8406-58F3D3747CB5}">
      <dgm:prSet/>
      <dgm:spPr/>
      <dgm:t>
        <a:bodyPr/>
        <a:lstStyle/>
        <a:p>
          <a:endParaRPr lang="en-US"/>
        </a:p>
      </dgm:t>
    </dgm:pt>
    <dgm:pt modelId="{0CA87A4E-8A07-4243-A358-D3E9E24A9870}" type="sibTrans" cxnId="{DEDA7C6A-800E-6C45-8406-58F3D3747CB5}">
      <dgm:prSet/>
      <dgm:spPr/>
      <dgm:t>
        <a:bodyPr/>
        <a:lstStyle/>
        <a:p>
          <a:endParaRPr lang="en-US"/>
        </a:p>
      </dgm:t>
    </dgm:pt>
    <dgm:pt modelId="{9191C235-581E-6446-BEE6-91BC6F7E82F0}">
      <dgm:prSet phldrT="[Text]"/>
      <dgm:spPr/>
      <dgm:t>
        <a:bodyPr/>
        <a:lstStyle/>
        <a:p>
          <a:r>
            <a:rPr lang="en-US" dirty="0"/>
            <a:t>No systematic information flow</a:t>
          </a:r>
        </a:p>
        <a:p>
          <a:r>
            <a:rPr lang="en-US" dirty="0"/>
            <a:t> - very much </a:t>
          </a:r>
          <a:r>
            <a:rPr lang="en-US" dirty="0" err="1"/>
            <a:t>adhoc</a:t>
          </a:r>
          <a:endParaRPr lang="en-US" dirty="0"/>
        </a:p>
      </dgm:t>
    </dgm:pt>
    <dgm:pt modelId="{64F88737-7D29-9A43-8087-D31EF2CF0C88}" type="parTrans" cxnId="{2967B523-4EE9-2640-B3C4-D4DF09C1FA4A}">
      <dgm:prSet/>
      <dgm:spPr/>
      <dgm:t>
        <a:bodyPr/>
        <a:lstStyle/>
        <a:p>
          <a:endParaRPr lang="en-US"/>
        </a:p>
      </dgm:t>
    </dgm:pt>
    <dgm:pt modelId="{775726F1-1695-5048-9957-D26385D7D9C1}" type="sibTrans" cxnId="{2967B523-4EE9-2640-B3C4-D4DF09C1FA4A}">
      <dgm:prSet/>
      <dgm:spPr/>
      <dgm:t>
        <a:bodyPr/>
        <a:lstStyle/>
        <a:p>
          <a:endParaRPr lang="en-US"/>
        </a:p>
      </dgm:t>
    </dgm:pt>
    <dgm:pt modelId="{46C727EE-FC5C-0C4C-98CE-2F3C25E7B77E}" type="pres">
      <dgm:prSet presAssocID="{731BFBD5-70B6-314E-965D-042CE9C5B619}" presName="rootnode" presStyleCnt="0">
        <dgm:presLayoutVars>
          <dgm:chMax/>
          <dgm:chPref/>
          <dgm:dir/>
          <dgm:animLvl val="lvl"/>
        </dgm:presLayoutVars>
      </dgm:prSet>
      <dgm:spPr/>
    </dgm:pt>
    <dgm:pt modelId="{173314F3-3C35-3340-88D5-D86A494314FC}" type="pres">
      <dgm:prSet presAssocID="{10EBFF79-3142-0D43-A941-B49171A74ADC}" presName="composite" presStyleCnt="0"/>
      <dgm:spPr/>
    </dgm:pt>
    <dgm:pt modelId="{225F4B7B-BAE7-2B48-B766-367015A81FFD}" type="pres">
      <dgm:prSet presAssocID="{10EBFF79-3142-0D43-A941-B49171A74ADC}" presName="LShape" presStyleLbl="alignNode1" presStyleIdx="0" presStyleCnt="7"/>
      <dgm:spPr/>
    </dgm:pt>
    <dgm:pt modelId="{AFAD780E-A881-8147-9828-D34237AAA3E3}" type="pres">
      <dgm:prSet presAssocID="{10EBFF79-3142-0D43-A941-B49171A74ADC}" presName="ParentText" presStyleLbl="revTx" presStyleIdx="0" presStyleCnt="4">
        <dgm:presLayoutVars>
          <dgm:chMax val="0"/>
          <dgm:chPref val="0"/>
          <dgm:bulletEnabled val="1"/>
        </dgm:presLayoutVars>
      </dgm:prSet>
      <dgm:spPr/>
    </dgm:pt>
    <dgm:pt modelId="{1984775E-1F4D-1C47-90B7-3AD61D4D45CD}" type="pres">
      <dgm:prSet presAssocID="{10EBFF79-3142-0D43-A941-B49171A74ADC}" presName="Triangle" presStyleLbl="alignNode1" presStyleIdx="1" presStyleCnt="7"/>
      <dgm:spPr/>
    </dgm:pt>
    <dgm:pt modelId="{7B32A9B1-69EB-294E-879C-7BA1903F0999}" type="pres">
      <dgm:prSet presAssocID="{15FB75E1-524D-2F4D-A272-27A6C190E46D}" presName="sibTrans" presStyleCnt="0"/>
      <dgm:spPr/>
    </dgm:pt>
    <dgm:pt modelId="{8E8104EB-8C51-8D46-954F-C1691744C568}" type="pres">
      <dgm:prSet presAssocID="{15FB75E1-524D-2F4D-A272-27A6C190E46D}" presName="space" presStyleCnt="0"/>
      <dgm:spPr/>
    </dgm:pt>
    <dgm:pt modelId="{46A1280B-2911-5D41-8CC0-FE10EA5E39CC}" type="pres">
      <dgm:prSet presAssocID="{633DCFD2-5B15-A641-AA09-E409BDD3A292}" presName="composite" presStyleCnt="0"/>
      <dgm:spPr/>
    </dgm:pt>
    <dgm:pt modelId="{6F064713-3168-E649-84B7-A7978B01D361}" type="pres">
      <dgm:prSet presAssocID="{633DCFD2-5B15-A641-AA09-E409BDD3A292}" presName="LShape" presStyleLbl="alignNode1" presStyleIdx="2" presStyleCnt="7"/>
      <dgm:spPr/>
    </dgm:pt>
    <dgm:pt modelId="{EC3D8744-DA96-F342-A899-B0CBF0402CD3}" type="pres">
      <dgm:prSet presAssocID="{633DCFD2-5B15-A641-AA09-E409BDD3A292}" presName="ParentText" presStyleLbl="revTx" presStyleIdx="1" presStyleCnt="4">
        <dgm:presLayoutVars>
          <dgm:chMax val="0"/>
          <dgm:chPref val="0"/>
          <dgm:bulletEnabled val="1"/>
        </dgm:presLayoutVars>
      </dgm:prSet>
      <dgm:spPr/>
    </dgm:pt>
    <dgm:pt modelId="{5EE6000B-EB4A-954A-BDFD-36BD15B4FD22}" type="pres">
      <dgm:prSet presAssocID="{633DCFD2-5B15-A641-AA09-E409BDD3A292}" presName="Triangle" presStyleLbl="alignNode1" presStyleIdx="3" presStyleCnt="7"/>
      <dgm:spPr/>
    </dgm:pt>
    <dgm:pt modelId="{D6E3C163-DC84-A844-AC4F-B27D4BDFD8AC}" type="pres">
      <dgm:prSet presAssocID="{EA5666A9-CC96-2F4C-97DF-CE81FD31CF99}" presName="sibTrans" presStyleCnt="0"/>
      <dgm:spPr/>
    </dgm:pt>
    <dgm:pt modelId="{31BA6A0E-CD31-F54D-AD28-0F8B35C0772C}" type="pres">
      <dgm:prSet presAssocID="{EA5666A9-CC96-2F4C-97DF-CE81FD31CF99}" presName="space" presStyleCnt="0"/>
      <dgm:spPr/>
    </dgm:pt>
    <dgm:pt modelId="{DBE6EDE0-CDDA-214A-BCBF-083A3FF03237}" type="pres">
      <dgm:prSet presAssocID="{03B49293-91C6-D242-A091-E4A1B5CCC791}" presName="composite" presStyleCnt="0"/>
      <dgm:spPr/>
    </dgm:pt>
    <dgm:pt modelId="{FEC1061B-5C03-7F4D-9386-4A840838B96F}" type="pres">
      <dgm:prSet presAssocID="{03B49293-91C6-D242-A091-E4A1B5CCC791}" presName="LShape" presStyleLbl="alignNode1" presStyleIdx="4" presStyleCnt="7"/>
      <dgm:spPr/>
    </dgm:pt>
    <dgm:pt modelId="{F5A7F2FA-0966-724E-8825-30B03CF3D204}" type="pres">
      <dgm:prSet presAssocID="{03B49293-91C6-D242-A091-E4A1B5CCC791}" presName="ParentText" presStyleLbl="revTx" presStyleIdx="2" presStyleCnt="4">
        <dgm:presLayoutVars>
          <dgm:chMax val="0"/>
          <dgm:chPref val="0"/>
          <dgm:bulletEnabled val="1"/>
        </dgm:presLayoutVars>
      </dgm:prSet>
      <dgm:spPr/>
    </dgm:pt>
    <dgm:pt modelId="{02FAC238-0E7E-BE47-B42B-31A4474A8204}" type="pres">
      <dgm:prSet presAssocID="{03B49293-91C6-D242-A091-E4A1B5CCC791}" presName="Triangle" presStyleLbl="alignNode1" presStyleIdx="5" presStyleCnt="7"/>
      <dgm:spPr/>
    </dgm:pt>
    <dgm:pt modelId="{05F6177C-384F-A94A-900E-4E4B91A32876}" type="pres">
      <dgm:prSet presAssocID="{0CA87A4E-8A07-4243-A358-D3E9E24A9870}" presName="sibTrans" presStyleCnt="0"/>
      <dgm:spPr/>
    </dgm:pt>
    <dgm:pt modelId="{08F488A5-9D40-F740-992C-B2ADE3EE83AB}" type="pres">
      <dgm:prSet presAssocID="{0CA87A4E-8A07-4243-A358-D3E9E24A9870}" presName="space" presStyleCnt="0"/>
      <dgm:spPr/>
    </dgm:pt>
    <dgm:pt modelId="{D5280F42-36DA-D14D-823B-122E916BC0AE}" type="pres">
      <dgm:prSet presAssocID="{9191C235-581E-6446-BEE6-91BC6F7E82F0}" presName="composite" presStyleCnt="0"/>
      <dgm:spPr/>
    </dgm:pt>
    <dgm:pt modelId="{6C400A70-7AD5-C848-A29E-BC450288830A}" type="pres">
      <dgm:prSet presAssocID="{9191C235-581E-6446-BEE6-91BC6F7E82F0}" presName="LShape" presStyleLbl="alignNode1" presStyleIdx="6" presStyleCnt="7"/>
      <dgm:spPr/>
    </dgm:pt>
    <dgm:pt modelId="{9B78C88D-D27C-F849-9D89-DD69E5A4AD4F}" type="pres">
      <dgm:prSet presAssocID="{9191C235-581E-6446-BEE6-91BC6F7E82F0}" presName="ParentText" presStyleLbl="revTx" presStyleIdx="3" presStyleCnt="4">
        <dgm:presLayoutVars>
          <dgm:chMax val="0"/>
          <dgm:chPref val="0"/>
          <dgm:bulletEnabled val="1"/>
        </dgm:presLayoutVars>
      </dgm:prSet>
      <dgm:spPr/>
    </dgm:pt>
  </dgm:ptLst>
  <dgm:cxnLst>
    <dgm:cxn modelId="{7AD1E931-FA61-A44F-AB3E-C11D2727551F}" type="presOf" srcId="{10EBFF79-3142-0D43-A941-B49171A74ADC}" destId="{AFAD780E-A881-8147-9828-D34237AAA3E3}" srcOrd="0" destOrd="0" presId="urn:microsoft.com/office/officeart/2009/3/layout/StepUpProcess"/>
    <dgm:cxn modelId="{8CC266D0-70E4-CB46-858F-DEBBD4CF8C8E}" srcId="{731BFBD5-70B6-314E-965D-042CE9C5B619}" destId="{633DCFD2-5B15-A641-AA09-E409BDD3A292}" srcOrd="1" destOrd="0" parTransId="{AE815843-367F-E54E-883E-0E7165EFDC97}" sibTransId="{EA5666A9-CC96-2F4C-97DF-CE81FD31CF99}"/>
    <dgm:cxn modelId="{CAEDBBE9-C561-F342-84F7-68FCC3A9D553}" type="presOf" srcId="{9191C235-581E-6446-BEE6-91BC6F7E82F0}" destId="{9B78C88D-D27C-F849-9D89-DD69E5A4AD4F}" srcOrd="0" destOrd="0" presId="urn:microsoft.com/office/officeart/2009/3/layout/StepUpProcess"/>
    <dgm:cxn modelId="{2967B523-4EE9-2640-B3C4-D4DF09C1FA4A}" srcId="{731BFBD5-70B6-314E-965D-042CE9C5B619}" destId="{9191C235-581E-6446-BEE6-91BC6F7E82F0}" srcOrd="3" destOrd="0" parTransId="{64F88737-7D29-9A43-8087-D31EF2CF0C88}" sibTransId="{775726F1-1695-5048-9957-D26385D7D9C1}"/>
    <dgm:cxn modelId="{8E270C4D-2A0B-D44F-B4B3-FB988D9C3220}" type="presOf" srcId="{633DCFD2-5B15-A641-AA09-E409BDD3A292}" destId="{EC3D8744-DA96-F342-A899-B0CBF0402CD3}" srcOrd="0" destOrd="0" presId="urn:microsoft.com/office/officeart/2009/3/layout/StepUpProcess"/>
    <dgm:cxn modelId="{C0B56DEF-9556-844E-86D9-4C8F939E37B8}" srcId="{731BFBD5-70B6-314E-965D-042CE9C5B619}" destId="{10EBFF79-3142-0D43-A941-B49171A74ADC}" srcOrd="0" destOrd="0" parTransId="{53D2DDF2-58B2-924A-A320-D681F8BC0B19}" sibTransId="{15FB75E1-524D-2F4D-A272-27A6C190E46D}"/>
    <dgm:cxn modelId="{DEDA7C6A-800E-6C45-8406-58F3D3747CB5}" srcId="{731BFBD5-70B6-314E-965D-042CE9C5B619}" destId="{03B49293-91C6-D242-A091-E4A1B5CCC791}" srcOrd="2" destOrd="0" parTransId="{E3A21C7C-3BB6-5B4C-B512-54CF83E8E3CC}" sibTransId="{0CA87A4E-8A07-4243-A358-D3E9E24A9870}"/>
    <dgm:cxn modelId="{0B89504C-4810-DC48-B6CE-68EF516A197C}" type="presOf" srcId="{731BFBD5-70B6-314E-965D-042CE9C5B619}" destId="{46C727EE-FC5C-0C4C-98CE-2F3C25E7B77E}" srcOrd="0" destOrd="0" presId="urn:microsoft.com/office/officeart/2009/3/layout/StepUpProcess"/>
    <dgm:cxn modelId="{597A239C-DF93-1245-B4C5-82BA0D563CB9}" type="presOf" srcId="{03B49293-91C6-D242-A091-E4A1B5CCC791}" destId="{F5A7F2FA-0966-724E-8825-30B03CF3D204}" srcOrd="0" destOrd="0" presId="urn:microsoft.com/office/officeart/2009/3/layout/StepUpProcess"/>
    <dgm:cxn modelId="{138DC6B2-6D23-534D-9AF5-C76C1AD9830A}" type="presParOf" srcId="{46C727EE-FC5C-0C4C-98CE-2F3C25E7B77E}" destId="{173314F3-3C35-3340-88D5-D86A494314FC}" srcOrd="0" destOrd="0" presId="urn:microsoft.com/office/officeart/2009/3/layout/StepUpProcess"/>
    <dgm:cxn modelId="{65D8DD2E-F23F-FE4C-9179-ACA9F6E1F8CF}" type="presParOf" srcId="{173314F3-3C35-3340-88D5-D86A494314FC}" destId="{225F4B7B-BAE7-2B48-B766-367015A81FFD}" srcOrd="0" destOrd="0" presId="urn:microsoft.com/office/officeart/2009/3/layout/StepUpProcess"/>
    <dgm:cxn modelId="{1F344B63-F85E-2642-BAB5-710046BEC5B5}" type="presParOf" srcId="{173314F3-3C35-3340-88D5-D86A494314FC}" destId="{AFAD780E-A881-8147-9828-D34237AAA3E3}" srcOrd="1" destOrd="0" presId="urn:microsoft.com/office/officeart/2009/3/layout/StepUpProcess"/>
    <dgm:cxn modelId="{81734F8F-BC10-4E41-ACBC-8483BE291135}" type="presParOf" srcId="{173314F3-3C35-3340-88D5-D86A494314FC}" destId="{1984775E-1F4D-1C47-90B7-3AD61D4D45CD}" srcOrd="2" destOrd="0" presId="urn:microsoft.com/office/officeart/2009/3/layout/StepUpProcess"/>
    <dgm:cxn modelId="{C5246E67-87CE-7146-BD97-B18B2A340D19}" type="presParOf" srcId="{46C727EE-FC5C-0C4C-98CE-2F3C25E7B77E}" destId="{7B32A9B1-69EB-294E-879C-7BA1903F0999}" srcOrd="1" destOrd="0" presId="urn:microsoft.com/office/officeart/2009/3/layout/StepUpProcess"/>
    <dgm:cxn modelId="{CF4D2418-FA13-EC45-AF65-3E13046110B5}" type="presParOf" srcId="{7B32A9B1-69EB-294E-879C-7BA1903F0999}" destId="{8E8104EB-8C51-8D46-954F-C1691744C568}" srcOrd="0" destOrd="0" presId="urn:microsoft.com/office/officeart/2009/3/layout/StepUpProcess"/>
    <dgm:cxn modelId="{F583EFFC-3E86-684D-90B0-B58F899A977F}" type="presParOf" srcId="{46C727EE-FC5C-0C4C-98CE-2F3C25E7B77E}" destId="{46A1280B-2911-5D41-8CC0-FE10EA5E39CC}" srcOrd="2" destOrd="0" presId="urn:microsoft.com/office/officeart/2009/3/layout/StepUpProcess"/>
    <dgm:cxn modelId="{AFBC117B-A507-404F-9B9F-84636AEBD893}" type="presParOf" srcId="{46A1280B-2911-5D41-8CC0-FE10EA5E39CC}" destId="{6F064713-3168-E649-84B7-A7978B01D361}" srcOrd="0" destOrd="0" presId="urn:microsoft.com/office/officeart/2009/3/layout/StepUpProcess"/>
    <dgm:cxn modelId="{D3370A47-0DC0-5F4A-BA70-AAACE2E8A513}" type="presParOf" srcId="{46A1280B-2911-5D41-8CC0-FE10EA5E39CC}" destId="{EC3D8744-DA96-F342-A899-B0CBF0402CD3}" srcOrd="1" destOrd="0" presId="urn:microsoft.com/office/officeart/2009/3/layout/StepUpProcess"/>
    <dgm:cxn modelId="{521976D6-623B-7E4A-98DA-6AF2477AFD5C}" type="presParOf" srcId="{46A1280B-2911-5D41-8CC0-FE10EA5E39CC}" destId="{5EE6000B-EB4A-954A-BDFD-36BD15B4FD22}" srcOrd="2" destOrd="0" presId="urn:microsoft.com/office/officeart/2009/3/layout/StepUpProcess"/>
    <dgm:cxn modelId="{EABDA2F6-4F24-6748-86AA-E00613F30690}" type="presParOf" srcId="{46C727EE-FC5C-0C4C-98CE-2F3C25E7B77E}" destId="{D6E3C163-DC84-A844-AC4F-B27D4BDFD8AC}" srcOrd="3" destOrd="0" presId="urn:microsoft.com/office/officeart/2009/3/layout/StepUpProcess"/>
    <dgm:cxn modelId="{065E4131-3C30-A64A-9386-FD21B95D67BB}" type="presParOf" srcId="{D6E3C163-DC84-A844-AC4F-B27D4BDFD8AC}" destId="{31BA6A0E-CD31-F54D-AD28-0F8B35C0772C}" srcOrd="0" destOrd="0" presId="urn:microsoft.com/office/officeart/2009/3/layout/StepUpProcess"/>
    <dgm:cxn modelId="{401C38C2-2386-1441-98DE-AFDEE46C0BF6}" type="presParOf" srcId="{46C727EE-FC5C-0C4C-98CE-2F3C25E7B77E}" destId="{DBE6EDE0-CDDA-214A-BCBF-083A3FF03237}" srcOrd="4" destOrd="0" presId="urn:microsoft.com/office/officeart/2009/3/layout/StepUpProcess"/>
    <dgm:cxn modelId="{417EEECA-9EC3-9342-9BDF-FBB6A5AABCA6}" type="presParOf" srcId="{DBE6EDE0-CDDA-214A-BCBF-083A3FF03237}" destId="{FEC1061B-5C03-7F4D-9386-4A840838B96F}" srcOrd="0" destOrd="0" presId="urn:microsoft.com/office/officeart/2009/3/layout/StepUpProcess"/>
    <dgm:cxn modelId="{8AA0B324-30D1-B343-B7AD-D2645DB2B8D4}" type="presParOf" srcId="{DBE6EDE0-CDDA-214A-BCBF-083A3FF03237}" destId="{F5A7F2FA-0966-724E-8825-30B03CF3D204}" srcOrd="1" destOrd="0" presId="urn:microsoft.com/office/officeart/2009/3/layout/StepUpProcess"/>
    <dgm:cxn modelId="{6E48CCC5-7E7D-CD4A-92F8-363356C2EE59}" type="presParOf" srcId="{DBE6EDE0-CDDA-214A-BCBF-083A3FF03237}" destId="{02FAC238-0E7E-BE47-B42B-31A4474A8204}" srcOrd="2" destOrd="0" presId="urn:microsoft.com/office/officeart/2009/3/layout/StepUpProcess"/>
    <dgm:cxn modelId="{82C457D8-9267-6442-ACF6-EF934ED6C1DF}" type="presParOf" srcId="{46C727EE-FC5C-0C4C-98CE-2F3C25E7B77E}" destId="{05F6177C-384F-A94A-900E-4E4B91A32876}" srcOrd="5" destOrd="0" presId="urn:microsoft.com/office/officeart/2009/3/layout/StepUpProcess"/>
    <dgm:cxn modelId="{B9789F53-055B-8B46-B31D-CCD0158FE839}" type="presParOf" srcId="{05F6177C-384F-A94A-900E-4E4B91A32876}" destId="{08F488A5-9D40-F740-992C-B2ADE3EE83AB}" srcOrd="0" destOrd="0" presId="urn:microsoft.com/office/officeart/2009/3/layout/StepUpProcess"/>
    <dgm:cxn modelId="{FCD7993E-9407-864B-A724-9E9B00A0E0D2}" type="presParOf" srcId="{46C727EE-FC5C-0C4C-98CE-2F3C25E7B77E}" destId="{D5280F42-36DA-D14D-823B-122E916BC0AE}" srcOrd="6" destOrd="0" presId="urn:microsoft.com/office/officeart/2009/3/layout/StepUpProcess"/>
    <dgm:cxn modelId="{2A6CE5B2-E58A-5548-AB27-67FD8F4D3C26}" type="presParOf" srcId="{D5280F42-36DA-D14D-823B-122E916BC0AE}" destId="{6C400A70-7AD5-C848-A29E-BC450288830A}" srcOrd="0" destOrd="0" presId="urn:microsoft.com/office/officeart/2009/3/layout/StepUpProcess"/>
    <dgm:cxn modelId="{8B5CA56E-BD76-3C41-A967-386265FC9215}" type="presParOf" srcId="{D5280F42-36DA-D14D-823B-122E916BC0AE}" destId="{9B78C88D-D27C-F849-9D89-DD69E5A4AD4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E5865-75E4-B24F-82AF-C9DED446492A}">
      <dsp:nvSpPr>
        <dsp:cNvPr id="0" name=""/>
        <dsp:cNvSpPr/>
      </dsp:nvSpPr>
      <dsp:spPr>
        <a:xfrm>
          <a:off x="266700" y="0"/>
          <a:ext cx="1905000" cy="1905000"/>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D5D24E0-3365-BD42-BDA4-AA4B5ACEB64B}">
      <dsp:nvSpPr>
        <dsp:cNvPr id="0" name=""/>
        <dsp:cNvSpPr/>
      </dsp:nvSpPr>
      <dsp:spPr>
        <a:xfrm>
          <a:off x="447675" y="180975"/>
          <a:ext cx="742950" cy="7429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NRS</a:t>
          </a:r>
        </a:p>
      </dsp:txBody>
      <dsp:txXfrm>
        <a:off x="483943" y="217243"/>
        <a:ext cx="670414" cy="670414"/>
      </dsp:txXfrm>
    </dsp:sp>
    <dsp:sp modelId="{8A05D102-CFDC-824F-A620-62C7F998724E}">
      <dsp:nvSpPr>
        <dsp:cNvPr id="0" name=""/>
        <dsp:cNvSpPr/>
      </dsp:nvSpPr>
      <dsp:spPr>
        <a:xfrm>
          <a:off x="1247774" y="180975"/>
          <a:ext cx="742950" cy="7429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NFMS</a:t>
          </a:r>
        </a:p>
      </dsp:txBody>
      <dsp:txXfrm>
        <a:off x="1284042" y="217243"/>
        <a:ext cx="670414" cy="670414"/>
      </dsp:txXfrm>
    </dsp:sp>
    <dsp:sp modelId="{460E618A-8417-C04B-BAB8-F31E45C36828}">
      <dsp:nvSpPr>
        <dsp:cNvPr id="0" name=""/>
        <dsp:cNvSpPr/>
      </dsp:nvSpPr>
      <dsp:spPr>
        <a:xfrm>
          <a:off x="447675" y="981075"/>
          <a:ext cx="742950" cy="7429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SIS</a:t>
          </a:r>
        </a:p>
      </dsp:txBody>
      <dsp:txXfrm>
        <a:off x="483943" y="1017343"/>
        <a:ext cx="670414" cy="670414"/>
      </dsp:txXfrm>
    </dsp:sp>
    <dsp:sp modelId="{69982F45-C156-4D47-89E3-7DBBB6C107C7}">
      <dsp:nvSpPr>
        <dsp:cNvPr id="0" name=""/>
        <dsp:cNvSpPr/>
      </dsp:nvSpPr>
      <dsp:spPr>
        <a:xfrm>
          <a:off x="1247774" y="981075"/>
          <a:ext cx="742950" cy="7429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FEL</a:t>
          </a:r>
        </a:p>
      </dsp:txBody>
      <dsp:txXfrm>
        <a:off x="1284042" y="1017343"/>
        <a:ext cx="670414" cy="670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CDA842-518D-6145-9F1B-A71632D4425A}">
      <dsp:nvSpPr>
        <dsp:cNvPr id="0" name=""/>
        <dsp:cNvSpPr/>
      </dsp:nvSpPr>
      <dsp:spPr>
        <a:xfrm>
          <a:off x="590645" y="105251"/>
          <a:ext cx="2088832" cy="72542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65F701-6051-5C4E-BB83-A00A5D7B3E73}">
      <dsp:nvSpPr>
        <dsp:cNvPr id="0" name=""/>
        <dsp:cNvSpPr/>
      </dsp:nvSpPr>
      <dsp:spPr>
        <a:xfrm>
          <a:off x="1435893" y="1881568"/>
          <a:ext cx="404812" cy="259080"/>
        </a:xfrm>
        <a:prstGeom prst="down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6E8D0394-024C-3548-8C7A-7805B1A5BB5A}">
      <dsp:nvSpPr>
        <dsp:cNvPr id="0" name=""/>
        <dsp:cNvSpPr/>
      </dsp:nvSpPr>
      <dsp:spPr>
        <a:xfrm>
          <a:off x="666749" y="2088832"/>
          <a:ext cx="1943100" cy="485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666749" y="2088832"/>
        <a:ext cx="1943100" cy="485775"/>
      </dsp:txXfrm>
    </dsp:sp>
    <dsp:sp modelId="{AFEF4437-CC5E-A747-8720-C2E23F485BCD}">
      <dsp:nvSpPr>
        <dsp:cNvPr id="0" name=""/>
        <dsp:cNvSpPr/>
      </dsp:nvSpPr>
      <dsp:spPr>
        <a:xfrm>
          <a:off x="1350073" y="886701"/>
          <a:ext cx="728662" cy="72866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Ass. Consultation</a:t>
          </a:r>
        </a:p>
      </dsp:txBody>
      <dsp:txXfrm>
        <a:off x="1456783" y="993411"/>
        <a:ext cx="515242" cy="515242"/>
      </dsp:txXfrm>
    </dsp:sp>
    <dsp:sp modelId="{811F3151-0459-4149-A2E4-6321EC937552}">
      <dsp:nvSpPr>
        <dsp:cNvPr id="0" name=""/>
        <dsp:cNvSpPr/>
      </dsp:nvSpPr>
      <dsp:spPr>
        <a:xfrm>
          <a:off x="828674" y="340042"/>
          <a:ext cx="728662" cy="72866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NRS</a:t>
          </a:r>
        </a:p>
      </dsp:txBody>
      <dsp:txXfrm>
        <a:off x="935384" y="446752"/>
        <a:ext cx="515242" cy="515242"/>
      </dsp:txXfrm>
    </dsp:sp>
    <dsp:sp modelId="{87BC3C95-229A-E149-9B8A-E4F861735BEF}">
      <dsp:nvSpPr>
        <dsp:cNvPr id="0" name=""/>
        <dsp:cNvSpPr/>
      </dsp:nvSpPr>
      <dsp:spPr>
        <a:xfrm>
          <a:off x="1600199" y="228602"/>
          <a:ext cx="728662" cy="72866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Ex. Com</a:t>
          </a:r>
        </a:p>
      </dsp:txBody>
      <dsp:txXfrm>
        <a:off x="1706909" y="335312"/>
        <a:ext cx="515242" cy="515242"/>
      </dsp:txXfrm>
    </dsp:sp>
    <dsp:sp modelId="{47A329C6-8905-634B-89A7-F267516496FC}">
      <dsp:nvSpPr>
        <dsp:cNvPr id="0" name=""/>
        <dsp:cNvSpPr/>
      </dsp:nvSpPr>
      <dsp:spPr>
        <a:xfrm>
          <a:off x="522121" y="36377"/>
          <a:ext cx="2266950" cy="181356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F4B7B-BAE7-2B48-B766-367015A81FFD}">
      <dsp:nvSpPr>
        <dsp:cNvPr id="0" name=""/>
        <dsp:cNvSpPr/>
      </dsp:nvSpPr>
      <dsp:spPr>
        <a:xfrm rot="5400000">
          <a:off x="393787" y="1572767"/>
          <a:ext cx="1176391" cy="1957488"/>
        </a:xfrm>
        <a:prstGeom prst="corner">
          <a:avLst>
            <a:gd name="adj1" fmla="val 16120"/>
            <a:gd name="adj2" fmla="val 161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FAD780E-A881-8147-9828-D34237AAA3E3}">
      <dsp:nvSpPr>
        <dsp:cNvPr id="0" name=""/>
        <dsp:cNvSpPr/>
      </dsp:nvSpPr>
      <dsp:spPr>
        <a:xfrm>
          <a:off x="197418" y="2157635"/>
          <a:ext cx="1767232" cy="1549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Language barrier</a:t>
          </a:r>
        </a:p>
      </dsp:txBody>
      <dsp:txXfrm>
        <a:off x="197418" y="2157635"/>
        <a:ext cx="1767232" cy="1549082"/>
      </dsp:txXfrm>
    </dsp:sp>
    <dsp:sp modelId="{1984775E-1F4D-1C47-90B7-3AD61D4D45CD}">
      <dsp:nvSpPr>
        <dsp:cNvPr id="0" name=""/>
        <dsp:cNvSpPr/>
      </dsp:nvSpPr>
      <dsp:spPr>
        <a:xfrm>
          <a:off x="1631210" y="1428655"/>
          <a:ext cx="333440" cy="333440"/>
        </a:xfrm>
        <a:prstGeom prst="triangle">
          <a:avLst>
            <a:gd name="adj" fmla="val 100000"/>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w="9525" cap="flat" cmpd="sng" algn="ctr">
          <a:solidFill>
            <a:schemeClr val="accent3">
              <a:hueOff val="1875044"/>
              <a:satOff val="-2813"/>
              <a:lumOff val="-45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F064713-3168-E649-84B7-A7978B01D361}">
      <dsp:nvSpPr>
        <dsp:cNvPr id="0" name=""/>
        <dsp:cNvSpPr/>
      </dsp:nvSpPr>
      <dsp:spPr>
        <a:xfrm rot="5400000">
          <a:off x="2557224" y="1037422"/>
          <a:ext cx="1176391" cy="1957488"/>
        </a:xfrm>
        <a:prstGeom prst="corner">
          <a:avLst>
            <a:gd name="adj1" fmla="val 16120"/>
            <a:gd name="adj2" fmla="val 16110"/>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C3D8744-DA96-F342-A899-B0CBF0402CD3}">
      <dsp:nvSpPr>
        <dsp:cNvPr id="0" name=""/>
        <dsp:cNvSpPr/>
      </dsp:nvSpPr>
      <dsp:spPr>
        <a:xfrm>
          <a:off x="2360855" y="1622290"/>
          <a:ext cx="1767232" cy="1549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Misunderstanding</a:t>
          </a:r>
        </a:p>
        <a:p>
          <a:pPr marL="0" lvl="0" indent="0" algn="l" defTabSz="755650">
            <a:lnSpc>
              <a:spcPct val="90000"/>
            </a:lnSpc>
            <a:spcBef>
              <a:spcPct val="0"/>
            </a:spcBef>
            <a:spcAft>
              <a:spcPct val="35000"/>
            </a:spcAft>
            <a:buNone/>
          </a:pPr>
          <a:r>
            <a:rPr lang="en-US" sz="1700" kern="1200" dirty="0"/>
            <a:t>- Scientific information</a:t>
          </a:r>
        </a:p>
        <a:p>
          <a:pPr marL="0" lvl="0" indent="0" algn="l" defTabSz="755650">
            <a:lnSpc>
              <a:spcPct val="90000"/>
            </a:lnSpc>
            <a:spcBef>
              <a:spcPct val="0"/>
            </a:spcBef>
            <a:spcAft>
              <a:spcPct val="35000"/>
            </a:spcAft>
            <a:buNone/>
          </a:pPr>
          <a:r>
            <a:rPr lang="en-US" sz="1700" kern="1200" dirty="0"/>
            <a:t>- Too much promise </a:t>
          </a:r>
        </a:p>
      </dsp:txBody>
      <dsp:txXfrm>
        <a:off x="2360855" y="1622290"/>
        <a:ext cx="1767232" cy="1549082"/>
      </dsp:txXfrm>
    </dsp:sp>
    <dsp:sp modelId="{5EE6000B-EB4A-954A-BDFD-36BD15B4FD22}">
      <dsp:nvSpPr>
        <dsp:cNvPr id="0" name=""/>
        <dsp:cNvSpPr/>
      </dsp:nvSpPr>
      <dsp:spPr>
        <a:xfrm>
          <a:off x="3794647" y="893310"/>
          <a:ext cx="333440" cy="333440"/>
        </a:xfrm>
        <a:prstGeom prst="triangle">
          <a:avLst>
            <a:gd name="adj" fmla="val 10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EC1061B-5C03-7F4D-9386-4A840838B96F}">
      <dsp:nvSpPr>
        <dsp:cNvPr id="0" name=""/>
        <dsp:cNvSpPr/>
      </dsp:nvSpPr>
      <dsp:spPr>
        <a:xfrm rot="5400000">
          <a:off x="4720661" y="502078"/>
          <a:ext cx="1176391" cy="1957488"/>
        </a:xfrm>
        <a:prstGeom prst="corner">
          <a:avLst>
            <a:gd name="adj1" fmla="val 16120"/>
            <a:gd name="adj2" fmla="val 16110"/>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5A7F2FA-0966-724E-8825-30B03CF3D204}">
      <dsp:nvSpPr>
        <dsp:cNvPr id="0" name=""/>
        <dsp:cNvSpPr/>
      </dsp:nvSpPr>
      <dsp:spPr>
        <a:xfrm>
          <a:off x="4524292" y="1086945"/>
          <a:ext cx="1767232" cy="1549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Limited access to key document</a:t>
          </a:r>
        </a:p>
      </dsp:txBody>
      <dsp:txXfrm>
        <a:off x="4524292" y="1086945"/>
        <a:ext cx="1767232" cy="1549082"/>
      </dsp:txXfrm>
    </dsp:sp>
    <dsp:sp modelId="{02FAC238-0E7E-BE47-B42B-31A4474A8204}">
      <dsp:nvSpPr>
        <dsp:cNvPr id="0" name=""/>
        <dsp:cNvSpPr/>
      </dsp:nvSpPr>
      <dsp:spPr>
        <a:xfrm>
          <a:off x="5958084" y="357965"/>
          <a:ext cx="333440" cy="333440"/>
        </a:xfrm>
        <a:prstGeom prst="triangle">
          <a:avLst>
            <a:gd name="adj" fmla="val 100000"/>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w="9525" cap="flat" cmpd="sng" algn="ctr">
          <a:solidFill>
            <a:schemeClr val="accent3">
              <a:hueOff val="9375220"/>
              <a:satOff val="-14067"/>
              <a:lumOff val="-228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C400A70-7AD5-C848-A29E-BC450288830A}">
      <dsp:nvSpPr>
        <dsp:cNvPr id="0" name=""/>
        <dsp:cNvSpPr/>
      </dsp:nvSpPr>
      <dsp:spPr>
        <a:xfrm rot="5400000">
          <a:off x="6884098" y="-33266"/>
          <a:ext cx="1176391" cy="1957488"/>
        </a:xfrm>
        <a:prstGeom prst="corner">
          <a:avLst>
            <a:gd name="adj1" fmla="val 16120"/>
            <a:gd name="adj2" fmla="val 1611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B78C88D-D27C-F849-9D89-DD69E5A4AD4F}">
      <dsp:nvSpPr>
        <dsp:cNvPr id="0" name=""/>
        <dsp:cNvSpPr/>
      </dsp:nvSpPr>
      <dsp:spPr>
        <a:xfrm>
          <a:off x="6687729" y="551601"/>
          <a:ext cx="1767232" cy="1549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No systematic information flow</a:t>
          </a:r>
        </a:p>
        <a:p>
          <a:pPr marL="0" lvl="0" indent="0" algn="l" defTabSz="755650">
            <a:lnSpc>
              <a:spcPct val="90000"/>
            </a:lnSpc>
            <a:spcBef>
              <a:spcPct val="0"/>
            </a:spcBef>
            <a:spcAft>
              <a:spcPct val="35000"/>
            </a:spcAft>
            <a:buNone/>
          </a:pPr>
          <a:r>
            <a:rPr lang="en-US" sz="1700" kern="1200" dirty="0"/>
            <a:t> - very much </a:t>
          </a:r>
          <a:r>
            <a:rPr lang="en-US" sz="1700" kern="1200" dirty="0" err="1"/>
            <a:t>adhoc</a:t>
          </a:r>
          <a:endParaRPr lang="en-US" sz="1700" kern="1200" dirty="0"/>
        </a:p>
      </dsp:txBody>
      <dsp:txXfrm>
        <a:off x="6687729" y="551601"/>
        <a:ext cx="1767232" cy="1549082"/>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27FDF-9447-4991-B608-3E1ED9B1AF4F}" type="datetimeFigureOut">
              <a:rPr lang="en-GB" smtClean="0"/>
              <a:t>23/08/2016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52EFC-052B-46F0-B1B6-57CA7A2891AD}" type="slidenum">
              <a:rPr lang="en-GB" smtClean="0"/>
              <a:t>‹#›</a:t>
            </a:fld>
            <a:endParaRPr lang="en-GB"/>
          </a:p>
        </p:txBody>
      </p:sp>
    </p:spTree>
    <p:extLst>
      <p:ext uri="{BB962C8B-B14F-4D97-AF65-F5344CB8AC3E}">
        <p14:creationId xmlns:p14="http://schemas.microsoft.com/office/powerpoint/2010/main" val="184430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652EFC-052B-46F0-B1B6-57CA7A2891AD}" type="slidenum">
              <a:rPr lang="en-GB" smtClean="0"/>
              <a:t>1</a:t>
            </a:fld>
            <a:endParaRPr lang="en-GB"/>
          </a:p>
        </p:txBody>
      </p:sp>
    </p:spTree>
    <p:extLst>
      <p:ext uri="{BB962C8B-B14F-4D97-AF65-F5344CB8AC3E}">
        <p14:creationId xmlns:p14="http://schemas.microsoft.com/office/powerpoint/2010/main" val="12164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decision</a:t>
            </a:r>
            <a:r>
              <a:rPr lang="en-US" baseline="0" dirty="0"/>
              <a:t> adopted at UNFCCC, REDD+ program in Cambodia has three phases: Readiness, Implementation and Result-based payment. Cambodia is now in a transition period from the Readiness phase to the Implementation Phase as most of the required document by the WARSAW Framework are mostly finalized. </a:t>
            </a:r>
          </a:p>
          <a:p>
            <a:endParaRPr lang="en-US" baseline="0" dirty="0"/>
          </a:p>
          <a:p>
            <a:pPr marL="171450" indent="-171450">
              <a:buFontTx/>
              <a:buChar char="-"/>
            </a:pPr>
            <a:r>
              <a:rPr lang="en-US" baseline="0" dirty="0"/>
              <a:t>The NRS has reached a finalized stage. The final National Consultation workshop will be organized next week. </a:t>
            </a:r>
          </a:p>
          <a:p>
            <a:pPr marL="171450" indent="-171450">
              <a:buFontTx/>
              <a:buChar char="-"/>
            </a:pPr>
            <a:r>
              <a:rPr lang="en-US" baseline="0" dirty="0"/>
              <a:t>We have produced an initial draft of NFMS and presented in UNFCCC CoP21</a:t>
            </a:r>
          </a:p>
          <a:p>
            <a:pPr marL="171450" indent="-171450">
              <a:buFontTx/>
              <a:buChar char="-"/>
            </a:pPr>
            <a:r>
              <a:rPr lang="en-US" baseline="0" dirty="0"/>
              <a:t>FRL is under developed and expected to finalize at the end of year as the National forest cover inventory is being printed. </a:t>
            </a:r>
          </a:p>
          <a:p>
            <a:pPr marL="171450" indent="-171450">
              <a:buFontTx/>
              <a:buChar char="-"/>
            </a:pPr>
            <a:r>
              <a:rPr lang="en-US" baseline="0" dirty="0"/>
              <a:t>With regard to SIS, there have been a number of consultation workshop with key stakeholder and community people to set Cambodia guideline and principle for safeguard. We have done assessment on existing policies, laws, and regulations and now we are working on environmental and social impacts assessment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F652EFC-052B-46F0-B1B6-57CA7A2891AD}" type="slidenum">
              <a:rPr lang="en-GB" smtClean="0"/>
              <a:t>2</a:t>
            </a:fld>
            <a:endParaRPr lang="en-GB"/>
          </a:p>
        </p:txBody>
      </p:sp>
    </p:spTree>
    <p:extLst>
      <p:ext uri="{BB962C8B-B14F-4D97-AF65-F5344CB8AC3E}">
        <p14:creationId xmlns:p14="http://schemas.microsoft.com/office/powerpoint/2010/main" val="683237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is the main institutional framework</a:t>
            </a:r>
            <a:r>
              <a:rPr lang="en-US" baseline="0" dirty="0"/>
              <a:t> of REDD+ program in Cambodia. Currently, REDD+ Taskforce secretariat act as a main body in developing and implementing REDD+ communication strategies. It generate information, store, and disseminate information </a:t>
            </a:r>
            <a:r>
              <a:rPr lang="en-US" b="1" baseline="0" dirty="0"/>
              <a:t>from and to</a:t>
            </a:r>
            <a:r>
              <a:rPr lang="en-US" baseline="0" dirty="0"/>
              <a:t> all key stakeholders. </a:t>
            </a:r>
          </a:p>
        </p:txBody>
      </p:sp>
      <p:sp>
        <p:nvSpPr>
          <p:cNvPr id="4" name="Slide Number Placeholder 3"/>
          <p:cNvSpPr>
            <a:spLocks noGrp="1"/>
          </p:cNvSpPr>
          <p:nvPr>
            <p:ph type="sldNum" sz="quarter" idx="10"/>
          </p:nvPr>
        </p:nvSpPr>
        <p:spPr/>
        <p:txBody>
          <a:bodyPr/>
          <a:lstStyle/>
          <a:p>
            <a:fld id="{BF652EFC-052B-46F0-B1B6-57CA7A2891AD}" type="slidenum">
              <a:rPr lang="en-GB" smtClean="0"/>
              <a:t>3</a:t>
            </a:fld>
            <a:endParaRPr lang="en-GB"/>
          </a:p>
        </p:txBody>
      </p:sp>
    </p:spTree>
    <p:extLst>
      <p:ext uri="{BB962C8B-B14F-4D97-AF65-F5344CB8AC3E}">
        <p14:creationId xmlns:p14="http://schemas.microsoft.com/office/powerpoint/2010/main" val="683237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definition of Knowledge Management has not yet fully defined under Cambodia REDD+ program, but we are having an established mechanism to be further enhanced. </a:t>
            </a:r>
            <a:endParaRPr lang="en-US" dirty="0"/>
          </a:p>
        </p:txBody>
      </p:sp>
      <p:sp>
        <p:nvSpPr>
          <p:cNvPr id="4" name="Slide Number Placeholder 3"/>
          <p:cNvSpPr>
            <a:spLocks noGrp="1"/>
          </p:cNvSpPr>
          <p:nvPr>
            <p:ph type="sldNum" sz="quarter" idx="10"/>
          </p:nvPr>
        </p:nvSpPr>
        <p:spPr/>
        <p:txBody>
          <a:bodyPr/>
          <a:lstStyle/>
          <a:p>
            <a:fld id="{BF652EFC-052B-46F0-B1B6-57CA7A2891AD}" type="slidenum">
              <a:rPr lang="en-GB" smtClean="0"/>
              <a:t>4</a:t>
            </a:fld>
            <a:endParaRPr lang="en-GB"/>
          </a:p>
        </p:txBody>
      </p:sp>
    </p:spTree>
    <p:extLst>
      <p:ext uri="{BB962C8B-B14F-4D97-AF65-F5344CB8AC3E}">
        <p14:creationId xmlns:p14="http://schemas.microsoft.com/office/powerpoint/2010/main" val="32887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FCPF has been carrying forward most of the activities from UNREDD+ communications strategies which was produced in 2014. </a:t>
            </a:r>
          </a:p>
          <a:p>
            <a:r>
              <a:rPr lang="en-US" baseline="0" dirty="0"/>
              <a:t>Now, the new com. Strategy is under developed. Since, we have a lot of changes in </a:t>
            </a:r>
            <a:r>
              <a:rPr lang="en-US" baseline="0" dirty="0" err="1"/>
              <a:t>intitional</a:t>
            </a:r>
            <a:r>
              <a:rPr lang="en-US" baseline="0" dirty="0"/>
              <a:t> changes between the ministry of Environment, Ministry of Agriculture, Fishery </a:t>
            </a:r>
          </a:p>
          <a:p>
            <a:endParaRPr lang="en-US" dirty="0"/>
          </a:p>
        </p:txBody>
      </p:sp>
      <p:sp>
        <p:nvSpPr>
          <p:cNvPr id="4" name="Slide Number Placeholder 3"/>
          <p:cNvSpPr>
            <a:spLocks noGrp="1"/>
          </p:cNvSpPr>
          <p:nvPr>
            <p:ph type="sldNum" sz="quarter" idx="10"/>
          </p:nvPr>
        </p:nvSpPr>
        <p:spPr/>
        <p:txBody>
          <a:bodyPr/>
          <a:lstStyle/>
          <a:p>
            <a:fld id="{BF652EFC-052B-46F0-B1B6-57CA7A2891AD}" type="slidenum">
              <a:rPr lang="en-GB" smtClean="0"/>
              <a:t>5</a:t>
            </a:fld>
            <a:endParaRPr lang="en-GB"/>
          </a:p>
        </p:txBody>
      </p:sp>
    </p:spTree>
    <p:extLst>
      <p:ext uri="{BB962C8B-B14F-4D97-AF65-F5344CB8AC3E}">
        <p14:creationId xmlns:p14="http://schemas.microsoft.com/office/powerpoint/2010/main" val="367404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000" dirty="0">
                <a:solidFill>
                  <a:srgbClr val="000090"/>
                </a:solidFill>
              </a:rPr>
              <a:t>Produced number of communications products: print products, and mass media </a:t>
            </a:r>
          </a:p>
          <a:p>
            <a:pPr marL="285750" indent="-285750">
              <a:buFont typeface="Arial" panose="020B0604020202020204" pitchFamily="34" charset="0"/>
              <a:buChar char="•"/>
            </a:pPr>
            <a:endParaRPr lang="en-US" sz="2000" dirty="0">
              <a:solidFill>
                <a:srgbClr val="000090"/>
              </a:solidFill>
            </a:endParaRPr>
          </a:p>
          <a:p>
            <a:pPr marL="285750" indent="-285750">
              <a:buFont typeface="Arial" panose="020B0604020202020204" pitchFamily="34" charset="0"/>
              <a:buChar char="•"/>
            </a:pPr>
            <a:r>
              <a:rPr lang="en-US" sz="2000" dirty="0">
                <a:solidFill>
                  <a:srgbClr val="000090"/>
                </a:solidFill>
              </a:rPr>
              <a:t>Roll out many awareness raising workshop from national to local level</a:t>
            </a:r>
          </a:p>
          <a:p>
            <a:pPr marL="285750" indent="-285750">
              <a:buFont typeface="Arial" panose="020B0604020202020204" pitchFamily="34" charset="0"/>
              <a:buChar char="•"/>
            </a:pPr>
            <a:r>
              <a:rPr lang="en-US" sz="2000" dirty="0">
                <a:solidFill>
                  <a:srgbClr val="000090"/>
                </a:solidFill>
              </a:rPr>
              <a:t>Plan to organize Knowledge Sharing Platform</a:t>
            </a:r>
          </a:p>
          <a:p>
            <a:pPr marL="742950" lvl="1" indent="-285750">
              <a:buFont typeface="Arial" panose="020B0604020202020204" pitchFamily="34" charset="0"/>
              <a:buChar char="•"/>
            </a:pPr>
            <a:r>
              <a:rPr lang="en-US" sz="2000" dirty="0">
                <a:solidFill>
                  <a:srgbClr val="000090"/>
                </a:solidFill>
              </a:rPr>
              <a:t>All REDD+ related projects </a:t>
            </a:r>
          </a:p>
          <a:p>
            <a:pPr marL="742950" lvl="1" indent="-285750">
              <a:buFont typeface="Arial" panose="020B0604020202020204" pitchFamily="34" charset="0"/>
              <a:buChar char="•"/>
            </a:pPr>
            <a:r>
              <a:rPr lang="en-US" sz="2000" dirty="0">
                <a:solidFill>
                  <a:srgbClr val="000090"/>
                </a:solidFill>
              </a:rPr>
              <a:t>May participated by some REDD+ countries to share experience </a:t>
            </a:r>
          </a:p>
          <a:p>
            <a:endParaRPr lang="en-US" dirty="0"/>
          </a:p>
        </p:txBody>
      </p:sp>
      <p:sp>
        <p:nvSpPr>
          <p:cNvPr id="4" name="Slide Number Placeholder 3"/>
          <p:cNvSpPr>
            <a:spLocks noGrp="1"/>
          </p:cNvSpPr>
          <p:nvPr>
            <p:ph type="sldNum" sz="quarter" idx="10"/>
          </p:nvPr>
        </p:nvSpPr>
        <p:spPr/>
        <p:txBody>
          <a:bodyPr/>
          <a:lstStyle/>
          <a:p>
            <a:fld id="{BF652EFC-052B-46F0-B1B6-57CA7A2891AD}" type="slidenum">
              <a:rPr lang="en-GB" smtClean="0"/>
              <a:t>6</a:t>
            </a:fld>
            <a:endParaRPr lang="en-GB"/>
          </a:p>
        </p:txBody>
      </p:sp>
    </p:spTree>
    <p:extLst>
      <p:ext uri="{BB962C8B-B14F-4D97-AF65-F5344CB8AC3E}">
        <p14:creationId xmlns:p14="http://schemas.microsoft.com/office/powerpoint/2010/main" val="59961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000" dirty="0">
                <a:solidFill>
                  <a:srgbClr val="000090"/>
                </a:solidFill>
              </a:rPr>
              <a:t>Produced number of communications products: print products, and mass media </a:t>
            </a:r>
          </a:p>
          <a:p>
            <a:pPr marL="285750" indent="-285750">
              <a:buFont typeface="Arial" panose="020B0604020202020204" pitchFamily="34" charset="0"/>
              <a:buChar char="•"/>
            </a:pPr>
            <a:endParaRPr lang="en-US" sz="2000" dirty="0">
              <a:solidFill>
                <a:srgbClr val="000090"/>
              </a:solidFill>
            </a:endParaRPr>
          </a:p>
          <a:p>
            <a:pPr marL="285750" indent="-285750">
              <a:buFont typeface="Arial" panose="020B0604020202020204" pitchFamily="34" charset="0"/>
              <a:buChar char="•"/>
            </a:pPr>
            <a:r>
              <a:rPr lang="en-US" sz="2000" dirty="0">
                <a:solidFill>
                  <a:srgbClr val="000090"/>
                </a:solidFill>
              </a:rPr>
              <a:t>Roll out many awareness raising workshop from national to local level</a:t>
            </a:r>
          </a:p>
          <a:p>
            <a:pPr marL="285750" indent="-285750">
              <a:buFont typeface="Arial" panose="020B0604020202020204" pitchFamily="34" charset="0"/>
              <a:buChar char="•"/>
            </a:pPr>
            <a:r>
              <a:rPr lang="en-US" sz="2000" dirty="0">
                <a:solidFill>
                  <a:srgbClr val="000090"/>
                </a:solidFill>
              </a:rPr>
              <a:t>Plan to organize Knowledge Sharing Platform</a:t>
            </a:r>
          </a:p>
          <a:p>
            <a:pPr marL="742950" lvl="1" indent="-285750">
              <a:buFont typeface="Arial" panose="020B0604020202020204" pitchFamily="34" charset="0"/>
              <a:buChar char="•"/>
            </a:pPr>
            <a:r>
              <a:rPr lang="en-US" sz="2000" dirty="0">
                <a:solidFill>
                  <a:srgbClr val="000090"/>
                </a:solidFill>
              </a:rPr>
              <a:t>All REDD+ related projects </a:t>
            </a:r>
          </a:p>
          <a:p>
            <a:pPr marL="742950" lvl="1" indent="-285750">
              <a:buFont typeface="Arial" panose="020B0604020202020204" pitchFamily="34" charset="0"/>
              <a:buChar char="•"/>
            </a:pPr>
            <a:r>
              <a:rPr lang="en-US" sz="2000" dirty="0">
                <a:solidFill>
                  <a:srgbClr val="000090"/>
                </a:solidFill>
              </a:rPr>
              <a:t>May participated by some REDD+ countries to share experience </a:t>
            </a:r>
          </a:p>
          <a:p>
            <a:endParaRPr lang="en-US" dirty="0"/>
          </a:p>
        </p:txBody>
      </p:sp>
      <p:sp>
        <p:nvSpPr>
          <p:cNvPr id="4" name="Slide Number Placeholder 3"/>
          <p:cNvSpPr>
            <a:spLocks noGrp="1"/>
          </p:cNvSpPr>
          <p:nvPr>
            <p:ph type="sldNum" sz="quarter" idx="10"/>
          </p:nvPr>
        </p:nvSpPr>
        <p:spPr/>
        <p:txBody>
          <a:bodyPr/>
          <a:lstStyle/>
          <a:p>
            <a:fld id="{BF652EFC-052B-46F0-B1B6-57CA7A2891AD}" type="slidenum">
              <a:rPr lang="en-GB" smtClean="0"/>
              <a:t>7</a:t>
            </a:fld>
            <a:endParaRPr lang="en-GB"/>
          </a:p>
        </p:txBody>
      </p:sp>
    </p:spTree>
    <p:extLst>
      <p:ext uri="{BB962C8B-B14F-4D97-AF65-F5344CB8AC3E}">
        <p14:creationId xmlns:p14="http://schemas.microsoft.com/office/powerpoint/2010/main" val="59961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Comprehensive directory of </a:t>
            </a:r>
            <a:r>
              <a:rPr lang="en-US" dirty="0" err="1"/>
              <a:t>insititions</a:t>
            </a:r>
            <a:r>
              <a:rPr lang="en-US" dirty="0"/>
              <a:t> and experts </a:t>
            </a:r>
            <a:r>
              <a:rPr lang="en-US" dirty="0" err="1"/>
              <a:t>inolved</a:t>
            </a:r>
            <a:r>
              <a:rPr lang="en-US" dirty="0"/>
              <a:t> in REDD+ activities, </a:t>
            </a:r>
          </a:p>
        </p:txBody>
      </p:sp>
      <p:sp>
        <p:nvSpPr>
          <p:cNvPr id="4" name="Slide Number Placeholder 3"/>
          <p:cNvSpPr>
            <a:spLocks noGrp="1"/>
          </p:cNvSpPr>
          <p:nvPr>
            <p:ph type="sldNum" sz="quarter" idx="10"/>
          </p:nvPr>
        </p:nvSpPr>
        <p:spPr/>
        <p:txBody>
          <a:bodyPr/>
          <a:lstStyle/>
          <a:p>
            <a:fld id="{BF652EFC-052B-46F0-B1B6-57CA7A2891AD}" type="slidenum">
              <a:rPr lang="en-GB" smtClean="0"/>
              <a:t>9</a:t>
            </a:fld>
            <a:endParaRPr lang="en-GB"/>
          </a:p>
        </p:txBody>
      </p:sp>
    </p:spTree>
    <p:extLst>
      <p:ext uri="{BB962C8B-B14F-4D97-AF65-F5344CB8AC3E}">
        <p14:creationId xmlns:p14="http://schemas.microsoft.com/office/powerpoint/2010/main" val="1215803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BB7F6A-2867-439C-9A4D-2FD0E495E445}"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04724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B7F6A-2867-439C-9A4D-2FD0E495E445}"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282433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B7F6A-2867-439C-9A4D-2FD0E495E445}"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3036338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086012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95856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54063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256699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1548296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193730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019712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24004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B7F6A-2867-439C-9A4D-2FD0E495E445}" type="datetimeFigureOut">
              <a:rPr lang="en-US" smtClean="0"/>
              <a:pPr/>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787199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070521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969227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350393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67369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8" y="362743"/>
            <a:ext cx="8229600" cy="96043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198" y="1672522"/>
            <a:ext cx="8229600" cy="374894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44057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792156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8" y="362743"/>
            <a:ext cx="8229600" cy="9604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825056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8" y="362743"/>
            <a:ext cx="8229600" cy="9604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129180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8" y="362743"/>
            <a:ext cx="8229600" cy="96043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998283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63146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8BB7F6A-2867-439C-9A4D-2FD0E495E445}" type="datetimeFigureOut">
              <a:rPr lang="en-US" smtClean="0"/>
              <a:pPr/>
              <a:t>8/23/2016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dirty="0"/>
          </a:p>
        </p:txBody>
      </p:sp>
    </p:spTree>
    <p:extLst>
      <p:ext uri="{BB962C8B-B14F-4D97-AF65-F5344CB8AC3E}">
        <p14:creationId xmlns:p14="http://schemas.microsoft.com/office/powerpoint/2010/main" val="1290030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614944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367195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198" y="362743"/>
            <a:ext cx="8229600" cy="96043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198" y="1672522"/>
            <a:ext cx="8229600" cy="37489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2053233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273EF2-3846-4EE4-8945-D4DD53CBC62D}" type="datetimeFigureOut">
              <a:rPr lang="en-US" smtClean="0"/>
              <a:pPr/>
              <a:t>8/23/2016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val="84506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BB7F6A-2867-439C-9A4D-2FD0E495E445}"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05414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BB7F6A-2867-439C-9A4D-2FD0E495E445}" type="datetimeFigureOut">
              <a:rPr lang="en-US" smtClean="0"/>
              <a:pPr/>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62133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C8BB7F6A-2867-439C-9A4D-2FD0E495E445}" type="datetimeFigureOut">
              <a:rPr lang="en-US" smtClean="0"/>
              <a:pPr/>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2968400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B7F6A-2867-439C-9A4D-2FD0E495E445}" type="datetimeFigureOut">
              <a:rPr lang="en-US" smtClean="0"/>
              <a:pPr/>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362546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3622625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val="190408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01"/>
            <a:ext cx="8229600" cy="3276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B7F6A-2867-439C-9A4D-2FD0E495E445}" type="datetimeFigureOut">
              <a:rPr lang="en-US" smtClean="0"/>
              <a:pPr/>
              <a:t>8/23/2016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37113-2F3E-4400-9792-506CD95B94E0}" type="slidenum">
              <a:rPr lang="en-US" smtClean="0"/>
              <a:pPr/>
              <a:t>‹#›</a:t>
            </a:fld>
            <a:endParaRPr lang="en-US"/>
          </a:p>
        </p:txBody>
      </p:sp>
      <p:pic>
        <p:nvPicPr>
          <p:cNvPr id="24" name="Picture 23"/>
          <p:cNvPicPr>
            <a:picLocks noChangeAspect="1"/>
          </p:cNvPicPr>
          <p:nvPr userDrawn="1"/>
        </p:nvPicPr>
        <p:blipFill rotWithShape="1">
          <a:blip r:embed="rId13" cstate="print">
            <a:extLst>
              <a:ext uri="{28A0092B-C50C-407E-A947-70E740481C1C}">
                <a14:useLocalDpi xmlns:a14="http://schemas.microsoft.com/office/drawing/2010/main" val="0"/>
              </a:ext>
            </a:extLst>
          </a:blip>
          <a:srcRect t="24206" b="27384"/>
          <a:stretch/>
        </p:blipFill>
        <p:spPr>
          <a:xfrm>
            <a:off x="0" y="5332752"/>
            <a:ext cx="9158991" cy="1526498"/>
          </a:xfrm>
          <a:prstGeom prst="rect">
            <a:avLst/>
          </a:prstGeom>
        </p:spPr>
      </p:pic>
      <p:pic>
        <p:nvPicPr>
          <p:cNvPr id="12" name="Picture 11" descr="UN REDD LOGO_COLOUR FULL EN"/>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48401" y="87098"/>
            <a:ext cx="1371599" cy="968639"/>
          </a:xfrm>
          <a:prstGeom prst="rect">
            <a:avLst/>
          </a:prstGeom>
          <a:noFill/>
          <a:ln>
            <a:noFill/>
          </a:ln>
          <a:effectLst/>
        </p:spPr>
      </p:pic>
      <p:sp>
        <p:nvSpPr>
          <p:cNvPr id="2" name="Rectangle 1"/>
          <p:cNvSpPr/>
          <p:nvPr userDrawn="1"/>
        </p:nvSpPr>
        <p:spPr>
          <a:xfrm>
            <a:off x="304800" y="152400"/>
            <a:ext cx="5913620" cy="882742"/>
          </a:xfrm>
          <a:prstGeom prst="rect">
            <a:avLst/>
          </a:prstGeom>
        </p:spPr>
        <p:txBody>
          <a:bodyPr wrap="square">
            <a:spAutoFit/>
          </a:bodyPr>
          <a:lstStyle/>
          <a:p>
            <a:pPr algn="ctr">
              <a:lnSpc>
                <a:spcPct val="107000"/>
              </a:lnSpc>
              <a:spcAft>
                <a:spcPts val="0"/>
              </a:spcAft>
            </a:pPr>
            <a:r>
              <a:rPr lang="en-GB" sz="1600" b="1" dirty="0">
                <a:solidFill>
                  <a:srgbClr val="4F81BD"/>
                </a:solidFill>
                <a:effectLst/>
                <a:latin typeface="Cambria" panose="02040503050406030204" pitchFamily="18" charset="0"/>
                <a:ea typeface="Calibri" panose="020F0502020204030204" pitchFamily="34" charset="0"/>
                <a:cs typeface="DaunPenh" panose="02000500000000020004" pitchFamily="2" charset="0"/>
              </a:rPr>
              <a:t>REGIONAL INFORMATION</a:t>
            </a:r>
            <a:r>
              <a:rPr lang="en-GB" sz="1600" b="1" baseline="0" dirty="0">
                <a:solidFill>
                  <a:srgbClr val="4F81BD"/>
                </a:solidFill>
                <a:effectLst/>
                <a:latin typeface="Cambria" panose="02040503050406030204" pitchFamily="18" charset="0"/>
                <a:ea typeface="Calibri" panose="020F0502020204030204" pitchFamily="34" charset="0"/>
                <a:cs typeface="DaunPenh" panose="02000500000000020004" pitchFamily="2" charset="0"/>
              </a:rPr>
              <a:t> </a:t>
            </a:r>
            <a:r>
              <a:rPr lang="en-GB" sz="1600" b="1" dirty="0">
                <a:solidFill>
                  <a:srgbClr val="4F81BD"/>
                </a:solidFill>
                <a:effectLst/>
                <a:latin typeface="Cambria" panose="02040503050406030204" pitchFamily="18" charset="0"/>
                <a:ea typeface="Calibri" panose="020F0502020204030204" pitchFamily="34" charset="0"/>
                <a:cs typeface="DaunPenh" panose="02000500000000020004" pitchFamily="2" charset="0"/>
              </a:rPr>
              <a:t>EXCHANGE</a:t>
            </a:r>
          </a:p>
          <a:p>
            <a:pPr algn="ctr">
              <a:lnSpc>
                <a:spcPct val="107000"/>
              </a:lnSpc>
              <a:spcAft>
                <a:spcPts val="0"/>
              </a:spcAft>
            </a:pPr>
            <a:r>
              <a:rPr lang="en-GB" sz="1600" b="1" dirty="0">
                <a:solidFill>
                  <a:srgbClr val="4F81BD"/>
                </a:solidFill>
                <a:effectLst/>
                <a:latin typeface="Cambria" panose="02040503050406030204" pitchFamily="18" charset="0"/>
                <a:ea typeface="Calibri" panose="020F0502020204030204" pitchFamily="34" charset="0"/>
                <a:cs typeface="DaunPenh" panose="02000500000000020004" pitchFamily="2" charset="0"/>
              </a:rPr>
              <a:t>REDD+ KNOWLEDGE</a:t>
            </a:r>
            <a:r>
              <a:rPr lang="en-GB" sz="1600" b="1" baseline="0" dirty="0">
                <a:solidFill>
                  <a:srgbClr val="4F81BD"/>
                </a:solidFill>
                <a:effectLst/>
                <a:latin typeface="Cambria" panose="02040503050406030204" pitchFamily="18" charset="0"/>
                <a:ea typeface="Calibri" panose="020F0502020204030204" pitchFamily="34" charset="0"/>
                <a:cs typeface="DaunPenh" panose="02000500000000020004" pitchFamily="2" charset="0"/>
              </a:rPr>
              <a:t> MANAGEMENT AND COMMUNICATIONS</a:t>
            </a:r>
            <a:endParaRPr lang="en-GB" sz="1600" b="1" dirty="0">
              <a:solidFill>
                <a:srgbClr val="4F81BD"/>
              </a:solidFill>
              <a:effectLst/>
              <a:latin typeface="Cambria" panose="02040503050406030204" pitchFamily="18" charset="0"/>
              <a:ea typeface="Calibri" panose="020F0502020204030204" pitchFamily="34" charset="0"/>
              <a:cs typeface="DaunPenh" panose="02000500000000020004" pitchFamily="2" charset="0"/>
            </a:endParaRPr>
          </a:p>
          <a:p>
            <a:pPr algn="ctr">
              <a:lnSpc>
                <a:spcPct val="107000"/>
              </a:lnSpc>
              <a:spcAft>
                <a:spcPts val="0"/>
              </a:spcAft>
            </a:pPr>
            <a:r>
              <a:rPr lang="en-GB" sz="1600" b="1" dirty="0">
                <a:solidFill>
                  <a:srgbClr val="4F81BD"/>
                </a:solidFill>
                <a:effectLst/>
                <a:latin typeface="Cambria" panose="02040503050406030204" pitchFamily="18" charset="0"/>
                <a:ea typeface="Calibri" panose="020F0502020204030204" pitchFamily="34" charset="0"/>
                <a:cs typeface="DaunPenh" panose="02000500000000020004" pitchFamily="2" charset="0"/>
              </a:rPr>
              <a:t>23 - 25 AUGUST 2016</a:t>
            </a:r>
          </a:p>
        </p:txBody>
      </p:sp>
      <p:sp>
        <p:nvSpPr>
          <p:cNvPr id="15" name="Rectangle 14"/>
          <p:cNvSpPr/>
          <p:nvPr userDrawn="1"/>
        </p:nvSpPr>
        <p:spPr>
          <a:xfrm flipV="1">
            <a:off x="0" y="1066800"/>
            <a:ext cx="9144000" cy="105775"/>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81BD"/>
              </a:solidFill>
            </a:endParaRPr>
          </a:p>
        </p:txBody>
      </p:sp>
      <p:pic>
        <p:nvPicPr>
          <p:cNvPr id="10" name="Picture 9"/>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43800" y="76200"/>
            <a:ext cx="1333029" cy="942392"/>
          </a:xfrm>
          <a:prstGeom prst="rect">
            <a:avLst/>
          </a:prstGeom>
        </p:spPr>
      </p:pic>
    </p:spTree>
    <p:extLst>
      <p:ext uri="{BB962C8B-B14F-4D97-AF65-F5344CB8AC3E}">
        <p14:creationId xmlns:p14="http://schemas.microsoft.com/office/powerpoint/2010/main" val="160839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itle Placeholder 1"/>
          <p:cNvSpPr>
            <a:spLocks noGrp="1"/>
          </p:cNvSpPr>
          <p:nvPr>
            <p:ph type="title"/>
          </p:nvPr>
        </p:nvSpPr>
        <p:spPr>
          <a:xfrm>
            <a:off x="457198" y="362743"/>
            <a:ext cx="8229600" cy="960438"/>
          </a:xfrm>
          <a:prstGeom prst="rect">
            <a:avLst/>
          </a:prstGeom>
        </p:spPr>
        <p:txBody>
          <a:bodyPr vert="horz" lIns="91440" tIns="45720" rIns="91440" bIns="45720" rtlCol="0" anchor="ctr">
            <a:normAutofit/>
          </a:bodyPr>
          <a:lstStyle/>
          <a:p>
            <a:r>
              <a:rPr lang="en-US" dirty="0"/>
              <a:t>Click to edit Master title style</a:t>
            </a:r>
          </a:p>
        </p:txBody>
      </p:sp>
      <p:sp>
        <p:nvSpPr>
          <p:cNvPr id="17" name="Text Placeholder 2"/>
          <p:cNvSpPr>
            <a:spLocks noGrp="1"/>
          </p:cNvSpPr>
          <p:nvPr>
            <p:ph type="body" idx="1"/>
          </p:nvPr>
        </p:nvSpPr>
        <p:spPr>
          <a:xfrm>
            <a:off x="457198" y="1672522"/>
            <a:ext cx="8229600" cy="37489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p:cNvPicPr>
            <a:picLocks noChangeAspect="1"/>
          </p:cNvPicPr>
          <p:nvPr userDrawn="1"/>
        </p:nvPicPr>
        <p:blipFill rotWithShape="1">
          <a:blip r:embed="rId13" cstate="print">
            <a:extLst>
              <a:ext uri="{28A0092B-C50C-407E-A947-70E740481C1C}">
                <a14:useLocalDpi xmlns:a14="http://schemas.microsoft.com/office/drawing/2010/main" val="0"/>
              </a:ext>
            </a:extLst>
          </a:blip>
          <a:srcRect t="22632" b="27852"/>
          <a:stretch/>
        </p:blipFill>
        <p:spPr>
          <a:xfrm>
            <a:off x="0" y="5944415"/>
            <a:ext cx="4267200" cy="913585"/>
          </a:xfrm>
          <a:prstGeom prst="rect">
            <a:avLst/>
          </a:prstGeom>
        </p:spPr>
      </p:pic>
      <p:sp>
        <p:nvSpPr>
          <p:cNvPr id="19" name="Rectangle 18"/>
          <p:cNvSpPr/>
          <p:nvPr userDrawn="1"/>
        </p:nvSpPr>
        <p:spPr>
          <a:xfrm flipV="1">
            <a:off x="-2" y="5896122"/>
            <a:ext cx="9144000" cy="105775"/>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81BD"/>
              </a:solidFill>
            </a:endParaRPr>
          </a:p>
        </p:txBody>
      </p:sp>
      <p:pic>
        <p:nvPicPr>
          <p:cNvPr id="22" name="Picture 21" descr="UN REDD LOGO_COLOUR FULL EN"/>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817593" y="6045594"/>
            <a:ext cx="1107209" cy="781925"/>
          </a:xfrm>
          <a:prstGeom prst="rect">
            <a:avLst/>
          </a:prstGeom>
          <a:noFill/>
          <a:ln>
            <a:noFill/>
          </a:ln>
          <a:effectLst/>
        </p:spPr>
      </p:pic>
      <p:pic>
        <p:nvPicPr>
          <p:cNvPr id="26" name="Picture 25"/>
          <p:cNvPicPr>
            <a:picLocks noChangeAspect="1"/>
          </p:cNvPicPr>
          <p:nvPr userDrawn="1"/>
        </p:nvPicPr>
        <p:blipFill rotWithShape="1">
          <a:blip r:embed="rId13" cstate="print">
            <a:extLst>
              <a:ext uri="{28A0092B-C50C-407E-A947-70E740481C1C}">
                <a14:useLocalDpi xmlns:a14="http://schemas.microsoft.com/office/drawing/2010/main" val="0"/>
              </a:ext>
            </a:extLst>
          </a:blip>
          <a:srcRect t="22632" b="27852"/>
          <a:stretch/>
        </p:blipFill>
        <p:spPr>
          <a:xfrm>
            <a:off x="2438400" y="5944415"/>
            <a:ext cx="4267200" cy="913585"/>
          </a:xfrm>
          <a:prstGeom prst="rect">
            <a:avLst/>
          </a:prstGeom>
        </p:spPr>
      </p:pic>
      <p:pic>
        <p:nvPicPr>
          <p:cNvPr id="27" name="Picture 2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84393" y="6001897"/>
            <a:ext cx="1183407" cy="836616"/>
          </a:xfrm>
          <a:prstGeom prst="rect">
            <a:avLst/>
          </a:prstGeom>
        </p:spPr>
      </p:pic>
    </p:spTree>
    <p:extLst>
      <p:ext uri="{BB962C8B-B14F-4D97-AF65-F5344CB8AC3E}">
        <p14:creationId xmlns:p14="http://schemas.microsoft.com/office/powerpoint/2010/main" val="62472230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7198" y="362743"/>
            <a:ext cx="8229600" cy="960438"/>
          </a:xfrm>
          <a:prstGeom prst="rect">
            <a:avLst/>
          </a:prstGeom>
        </p:spPr>
        <p:txBody>
          <a:bodyPr vert="horz" lIns="91440" tIns="45720" rIns="91440" bIns="45720" rtlCol="0" anchor="ctr">
            <a:normAutofit/>
          </a:bodyPr>
          <a:lstStyle/>
          <a:p>
            <a:r>
              <a:rPr lang="en-US" dirty="0"/>
              <a:t>Click to edit Master title style</a:t>
            </a:r>
          </a:p>
        </p:txBody>
      </p:sp>
      <p:sp>
        <p:nvSpPr>
          <p:cNvPr id="15" name="Text Placeholder 2"/>
          <p:cNvSpPr>
            <a:spLocks noGrp="1"/>
          </p:cNvSpPr>
          <p:nvPr>
            <p:ph type="body" idx="1"/>
          </p:nvPr>
        </p:nvSpPr>
        <p:spPr>
          <a:xfrm>
            <a:off x="457198" y="1672522"/>
            <a:ext cx="8229600" cy="37489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rotWithShape="1">
          <a:blip r:embed="rId13" cstate="print">
            <a:extLst>
              <a:ext uri="{28A0092B-C50C-407E-A947-70E740481C1C}">
                <a14:useLocalDpi xmlns:a14="http://schemas.microsoft.com/office/drawing/2010/main" val="0"/>
              </a:ext>
            </a:extLst>
          </a:blip>
          <a:srcRect t="22632" b="27852"/>
          <a:stretch/>
        </p:blipFill>
        <p:spPr>
          <a:xfrm>
            <a:off x="0" y="5944415"/>
            <a:ext cx="4267200" cy="913585"/>
          </a:xfrm>
          <a:prstGeom prst="rect">
            <a:avLst/>
          </a:prstGeom>
        </p:spPr>
      </p:pic>
      <p:sp>
        <p:nvSpPr>
          <p:cNvPr id="17" name="Rectangle 16"/>
          <p:cNvSpPr/>
          <p:nvPr userDrawn="1"/>
        </p:nvSpPr>
        <p:spPr>
          <a:xfrm flipV="1">
            <a:off x="-2" y="5896122"/>
            <a:ext cx="9144000" cy="105775"/>
          </a:xfrm>
          <a:prstGeom prst="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81BD"/>
              </a:solidFill>
            </a:endParaRPr>
          </a:p>
        </p:txBody>
      </p:sp>
      <p:pic>
        <p:nvPicPr>
          <p:cNvPr id="18" name="Picture 17" descr="UN REDD LOGO_COLOUR FULL EN"/>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817593" y="6045594"/>
            <a:ext cx="1107209" cy="781925"/>
          </a:xfrm>
          <a:prstGeom prst="rect">
            <a:avLst/>
          </a:prstGeom>
          <a:noFill/>
          <a:ln>
            <a:noFill/>
          </a:ln>
          <a:effectLst/>
        </p:spPr>
      </p:pic>
      <p:pic>
        <p:nvPicPr>
          <p:cNvPr id="19" name="Picture 18"/>
          <p:cNvPicPr>
            <a:picLocks noChangeAspect="1"/>
          </p:cNvPicPr>
          <p:nvPr userDrawn="1"/>
        </p:nvPicPr>
        <p:blipFill rotWithShape="1">
          <a:blip r:embed="rId13" cstate="print">
            <a:extLst>
              <a:ext uri="{28A0092B-C50C-407E-A947-70E740481C1C}">
                <a14:useLocalDpi xmlns:a14="http://schemas.microsoft.com/office/drawing/2010/main" val="0"/>
              </a:ext>
            </a:extLst>
          </a:blip>
          <a:srcRect t="22632" b="27852"/>
          <a:stretch/>
        </p:blipFill>
        <p:spPr>
          <a:xfrm>
            <a:off x="2438400" y="5944415"/>
            <a:ext cx="4267200" cy="913585"/>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884393" y="6001897"/>
            <a:ext cx="1183407" cy="836616"/>
          </a:xfrm>
          <a:prstGeom prst="rect">
            <a:avLst/>
          </a:prstGeom>
        </p:spPr>
      </p:pic>
    </p:spTree>
    <p:extLst>
      <p:ext uri="{BB962C8B-B14F-4D97-AF65-F5344CB8AC3E}">
        <p14:creationId xmlns:p14="http://schemas.microsoft.com/office/powerpoint/2010/main" val="180986051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www.cambodia-redd.org" TargetMode="External"/><Relationship Id="rId2" Type="http://schemas.openxmlformats.org/officeDocument/2006/relationships/hyperlink" Target="mailto:Tolasreypeou.sem@undp.org"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981200"/>
            <a:ext cx="8610600" cy="2971800"/>
          </a:xfrm>
        </p:spPr>
        <p:txBody>
          <a:bodyPr>
            <a:noAutofit/>
          </a:bodyPr>
          <a:lstStyle/>
          <a:p>
            <a:r>
              <a:rPr lang="en-US" sz="2800" b="1" dirty="0">
                <a:solidFill>
                  <a:srgbClr val="4F81BD"/>
                </a:solidFill>
                <a:latin typeface="Cambria" panose="02040503050406030204" pitchFamily="18" charset="0"/>
              </a:rPr>
              <a:t>Cambodia Experience on </a:t>
            </a:r>
          </a:p>
          <a:p>
            <a:r>
              <a:rPr lang="en-US" sz="2800" b="1" dirty="0">
                <a:solidFill>
                  <a:srgbClr val="4F81BD"/>
                </a:solidFill>
                <a:latin typeface="Cambria" panose="02040503050406030204" pitchFamily="18" charset="0"/>
              </a:rPr>
              <a:t>KM and Communications Work</a:t>
            </a:r>
            <a:endParaRPr lang="en-GB" sz="2800" b="1" dirty="0">
              <a:solidFill>
                <a:srgbClr val="4F81BD"/>
              </a:solidFill>
              <a:latin typeface="Cambria" panose="02040503050406030204" pitchFamily="18" charset="0"/>
            </a:endParaRPr>
          </a:p>
          <a:p>
            <a:endParaRPr lang="en-US" sz="2800" b="1" dirty="0">
              <a:solidFill>
                <a:srgbClr val="4F81BD"/>
              </a:solidFill>
              <a:latin typeface="Cambria" panose="02040503050406030204" pitchFamily="18" charset="0"/>
            </a:endParaRPr>
          </a:p>
          <a:p>
            <a:endParaRPr lang="en-GB" sz="2800" b="1" dirty="0">
              <a:solidFill>
                <a:srgbClr val="4F81BD"/>
              </a:solidFill>
              <a:latin typeface="Cambria" panose="02040503050406030204" pitchFamily="18" charset="0"/>
            </a:endParaRPr>
          </a:p>
          <a:p>
            <a:pPr algn="r"/>
            <a:r>
              <a:rPr lang="en-GB" sz="2400" b="1" dirty="0">
                <a:solidFill>
                  <a:srgbClr val="4F81BD"/>
                </a:solidFill>
                <a:latin typeface="Cambria" panose="02040503050406030204" pitchFamily="18" charset="0"/>
              </a:rPr>
              <a:t>By Tola SEM</a:t>
            </a:r>
          </a:p>
          <a:p>
            <a:pPr algn="r"/>
            <a:r>
              <a:rPr lang="en-US" sz="2400" b="1" dirty="0">
                <a:solidFill>
                  <a:srgbClr val="4F81BD"/>
                </a:solidFill>
                <a:latin typeface="Cambria" panose="02040503050406030204" pitchFamily="18" charset="0"/>
              </a:rPr>
              <a:t>23 August 2016</a:t>
            </a:r>
          </a:p>
          <a:p>
            <a:pPr algn="r"/>
            <a:endParaRPr lang="en-GB" sz="2400" b="1" dirty="0">
              <a:solidFill>
                <a:srgbClr val="4F81BD"/>
              </a:solidFill>
              <a:latin typeface="Cambria" panose="02040503050406030204" pitchFamily="18" charset="0"/>
            </a:endParaRPr>
          </a:p>
        </p:txBody>
      </p:sp>
    </p:spTree>
    <p:extLst>
      <p:ext uri="{BB962C8B-B14F-4D97-AF65-F5344CB8AC3E}">
        <p14:creationId xmlns:p14="http://schemas.microsoft.com/office/powerpoint/2010/main" val="3940316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4708" y="1600200"/>
            <a:ext cx="8686800" cy="120032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90"/>
                </a:solidFill>
              </a:rPr>
              <a:t>Technical input to KM and Comm. Strategy</a:t>
            </a:r>
          </a:p>
          <a:p>
            <a:pPr marL="342900" indent="-342900">
              <a:buFont typeface="Arial" panose="020B0604020202020204" pitchFamily="34" charset="0"/>
              <a:buChar char="•"/>
            </a:pPr>
            <a:r>
              <a:rPr lang="en-US" sz="2400" dirty="0">
                <a:solidFill>
                  <a:srgbClr val="000090"/>
                </a:solidFill>
              </a:rPr>
              <a:t>Share experience in KM/</a:t>
            </a:r>
            <a:r>
              <a:rPr lang="en-US" sz="2400" dirty="0" err="1">
                <a:solidFill>
                  <a:srgbClr val="000090"/>
                </a:solidFill>
              </a:rPr>
              <a:t>comms</a:t>
            </a:r>
            <a:endParaRPr lang="en-US" sz="2400" dirty="0">
              <a:solidFill>
                <a:srgbClr val="000090"/>
              </a:solidFill>
            </a:endParaRPr>
          </a:p>
          <a:p>
            <a:pPr marL="342900" indent="-342900">
              <a:buFont typeface="Arial" panose="020B0604020202020204" pitchFamily="34" charset="0"/>
              <a:buChar char="•"/>
            </a:pPr>
            <a:r>
              <a:rPr lang="en-US" sz="2400" dirty="0">
                <a:solidFill>
                  <a:srgbClr val="000090"/>
                </a:solidFill>
              </a:rPr>
              <a:t>Participate in Cambodia REDD+ Knowledge Sharing Platform</a:t>
            </a:r>
          </a:p>
        </p:txBody>
      </p:sp>
      <p:sp>
        <p:nvSpPr>
          <p:cNvPr id="4" name="Title 1"/>
          <p:cNvSpPr>
            <a:spLocks noGrp="1"/>
          </p:cNvSpPr>
          <p:nvPr>
            <p:ph type="title"/>
          </p:nvPr>
        </p:nvSpPr>
        <p:spPr>
          <a:xfrm>
            <a:off x="268705" y="228600"/>
            <a:ext cx="8686800" cy="838200"/>
          </a:xfrm>
        </p:spPr>
        <p:txBody>
          <a:bodyPr>
            <a:noAutofit/>
          </a:bodyPr>
          <a:lstStyle/>
          <a:p>
            <a:r>
              <a:rPr lang="en-US" sz="2600" b="1" dirty="0">
                <a:solidFill>
                  <a:srgbClr val="4F81BD"/>
                </a:solidFill>
                <a:latin typeface="Cambria" panose="02040503050406030204" pitchFamily="18" charset="0"/>
              </a:rPr>
              <a:t>Support requested from regional KM/</a:t>
            </a:r>
            <a:r>
              <a:rPr lang="en-US" sz="2600" b="1" dirty="0" err="1">
                <a:solidFill>
                  <a:srgbClr val="4F81BD"/>
                </a:solidFill>
                <a:latin typeface="Cambria" panose="02040503050406030204" pitchFamily="18" charset="0"/>
              </a:rPr>
              <a:t>Comms</a:t>
            </a:r>
            <a:r>
              <a:rPr lang="en-US" sz="2600" b="1" dirty="0">
                <a:solidFill>
                  <a:srgbClr val="4F81BD"/>
                </a:solidFill>
                <a:latin typeface="Cambria" panose="02040503050406030204" pitchFamily="18" charset="0"/>
              </a:rPr>
              <a:t> Specialist</a:t>
            </a:r>
          </a:p>
        </p:txBody>
      </p:sp>
    </p:spTree>
    <p:extLst>
      <p:ext uri="{BB962C8B-B14F-4D97-AF65-F5344CB8AC3E}">
        <p14:creationId xmlns:p14="http://schemas.microsoft.com/office/powerpoint/2010/main" val="2659354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5"/>
          <p:cNvSpPr txBox="1">
            <a:spLocks/>
          </p:cNvSpPr>
          <p:nvPr/>
        </p:nvSpPr>
        <p:spPr>
          <a:xfrm>
            <a:off x="20053" y="762000"/>
            <a:ext cx="9144000" cy="426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400" b="1" dirty="0">
              <a:latin typeface="+mj-lt"/>
            </a:endParaRPr>
          </a:p>
          <a:p>
            <a:pPr marL="0" indent="0" algn="ctr">
              <a:buNone/>
            </a:pPr>
            <a:r>
              <a:rPr lang="en-US" b="1" dirty="0">
                <a:solidFill>
                  <a:srgbClr val="4F81BD"/>
                </a:solidFill>
                <a:latin typeface="Cambria" panose="02040503050406030204" pitchFamily="18" charset="0"/>
              </a:rPr>
              <a:t>Thank You</a:t>
            </a:r>
          </a:p>
          <a:p>
            <a:pPr marL="0" indent="0" algn="ctr">
              <a:buNone/>
            </a:pPr>
            <a:endParaRPr lang="en-US" dirty="0">
              <a:latin typeface="+mj-lt"/>
            </a:endParaRPr>
          </a:p>
          <a:p>
            <a:pPr marL="0" indent="0" algn="ctr">
              <a:buNone/>
            </a:pPr>
            <a:r>
              <a:rPr lang="en-US" sz="2000" b="1" dirty="0">
                <a:latin typeface="+mj-lt"/>
              </a:rPr>
              <a:t>Tola SEM</a:t>
            </a:r>
          </a:p>
          <a:p>
            <a:pPr marL="0" indent="0" algn="ctr">
              <a:buNone/>
            </a:pPr>
            <a:r>
              <a:rPr lang="en-US" sz="2000" b="1" dirty="0" err="1">
                <a:latin typeface="+mj-lt"/>
                <a:hlinkClick r:id="rId2"/>
              </a:rPr>
              <a:t>Tolasreypeou.sem@undp.org</a:t>
            </a:r>
            <a:endParaRPr lang="en-US" sz="2000" b="1" dirty="0">
              <a:latin typeface="+mj-lt"/>
            </a:endParaRPr>
          </a:p>
          <a:p>
            <a:pPr marL="0" indent="0" algn="ctr">
              <a:buNone/>
            </a:pPr>
            <a:r>
              <a:rPr lang="en-US" sz="2000" dirty="0">
                <a:latin typeface="+mj-lt"/>
                <a:hlinkClick r:id="rId3"/>
              </a:rPr>
              <a:t>www.cambodia-redd.org</a:t>
            </a:r>
            <a:endParaRPr lang="en-US" sz="2000" dirty="0">
              <a:latin typeface="+mj-lt"/>
            </a:endParaRPr>
          </a:p>
          <a:p>
            <a:pPr marL="0" indent="0" algn="ctr">
              <a:buNone/>
            </a:pPr>
            <a:r>
              <a:rPr lang="en-US" sz="2000" dirty="0">
                <a:latin typeface="+mj-lt"/>
              </a:rPr>
              <a:t>Facebook: </a:t>
            </a:r>
            <a:r>
              <a:rPr lang="en-US" sz="2000" u="sng" dirty="0">
                <a:solidFill>
                  <a:srgbClr val="000090"/>
                </a:solidFill>
                <a:latin typeface="+mj-lt"/>
              </a:rPr>
              <a:t>Cambodia REDD+ National Program </a:t>
            </a:r>
          </a:p>
          <a:p>
            <a:pPr marL="0" indent="0" algn="ctr">
              <a:buNone/>
            </a:pPr>
            <a:endParaRPr lang="en-US" sz="2000" dirty="0">
              <a:latin typeface="+mj-lt"/>
            </a:endParaRPr>
          </a:p>
        </p:txBody>
      </p:sp>
    </p:spTree>
    <p:extLst>
      <p:ext uri="{BB962C8B-B14F-4D97-AF65-F5344CB8AC3E}">
        <p14:creationId xmlns:p14="http://schemas.microsoft.com/office/powerpoint/2010/main" val="26113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008000"/>
                </a:solidFill>
              </a:rPr>
              <a:t>REDD+ Progress in Cambodia</a:t>
            </a:r>
          </a:p>
        </p:txBody>
      </p:sp>
      <p:sp>
        <p:nvSpPr>
          <p:cNvPr id="4" name="Rectangle 3"/>
          <p:cNvSpPr/>
          <p:nvPr/>
        </p:nvSpPr>
        <p:spPr>
          <a:xfrm>
            <a:off x="914400" y="1828800"/>
            <a:ext cx="1905000" cy="609600"/>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Readiness</a:t>
            </a:r>
          </a:p>
        </p:txBody>
      </p:sp>
      <p:sp>
        <p:nvSpPr>
          <p:cNvPr id="11" name="Rectangle 10"/>
          <p:cNvSpPr/>
          <p:nvPr/>
        </p:nvSpPr>
        <p:spPr>
          <a:xfrm>
            <a:off x="2057400" y="3505200"/>
            <a:ext cx="1905000" cy="609600"/>
          </a:xfrm>
          <a:prstGeom prst="rect">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In transition </a:t>
            </a:r>
          </a:p>
        </p:txBody>
      </p:sp>
      <p:sp>
        <p:nvSpPr>
          <p:cNvPr id="12" name="Rectangle 11"/>
          <p:cNvSpPr/>
          <p:nvPr/>
        </p:nvSpPr>
        <p:spPr>
          <a:xfrm>
            <a:off x="5638800" y="1828800"/>
            <a:ext cx="1905000" cy="609600"/>
          </a:xfrm>
          <a:prstGeom prst="rect">
            <a:avLst/>
          </a:prstGeom>
          <a:solidFill>
            <a:schemeClr val="accent6">
              <a:lumMod val="60000"/>
              <a:lumOff val="40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Result-based Payment</a:t>
            </a:r>
          </a:p>
        </p:txBody>
      </p:sp>
      <p:sp>
        <p:nvSpPr>
          <p:cNvPr id="13" name="Rectangle 12"/>
          <p:cNvSpPr/>
          <p:nvPr/>
        </p:nvSpPr>
        <p:spPr>
          <a:xfrm>
            <a:off x="3352800" y="1828800"/>
            <a:ext cx="1905000" cy="609600"/>
          </a:xfrm>
          <a:prstGeom prst="rect">
            <a:avLst/>
          </a:prstGeom>
          <a:solidFill>
            <a:schemeClr val="accent5">
              <a:lumMod val="75000"/>
            </a:schemeClr>
          </a:soli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Implementation</a:t>
            </a:r>
          </a:p>
        </p:txBody>
      </p:sp>
      <p:sp>
        <p:nvSpPr>
          <p:cNvPr id="15" name="Curved Down Arrow 14"/>
          <p:cNvSpPr/>
          <p:nvPr/>
        </p:nvSpPr>
        <p:spPr>
          <a:xfrm>
            <a:off x="2362200" y="1447800"/>
            <a:ext cx="1752600" cy="304800"/>
          </a:xfrm>
          <a:prstGeom prst="curvedDown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urved Down Arrow 15"/>
          <p:cNvSpPr/>
          <p:nvPr/>
        </p:nvSpPr>
        <p:spPr>
          <a:xfrm flipV="1">
            <a:off x="4724400" y="2590800"/>
            <a:ext cx="1752600" cy="228600"/>
          </a:xfrm>
          <a:prstGeom prst="curvedDownArrow">
            <a:avLst/>
          </a:prstGeom>
          <a:solidFill>
            <a:srgbClr val="FF8000"/>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Down Arrow 16"/>
          <p:cNvSpPr/>
          <p:nvPr/>
        </p:nvSpPr>
        <p:spPr>
          <a:xfrm>
            <a:off x="3048000" y="2819400"/>
            <a:ext cx="76200" cy="228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ight Arrow 17"/>
          <p:cNvSpPr/>
          <p:nvPr/>
        </p:nvSpPr>
        <p:spPr>
          <a:xfrm>
            <a:off x="4114800" y="3810000"/>
            <a:ext cx="533400" cy="457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9" name="Diagram 18"/>
          <p:cNvGraphicFramePr/>
          <p:nvPr>
            <p:extLst>
              <p:ext uri="{D42A27DB-BD31-4B8C-83A1-F6EECF244321}">
                <p14:modId xmlns:p14="http://schemas.microsoft.com/office/powerpoint/2010/main" val="239281849"/>
              </p:ext>
            </p:extLst>
          </p:nvPr>
        </p:nvGraphicFramePr>
        <p:xfrm>
          <a:off x="4800600" y="3124200"/>
          <a:ext cx="24384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794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008000"/>
                </a:solidFill>
              </a:rPr>
              <a:t>REDD+ Information Flow</a:t>
            </a:r>
          </a:p>
        </p:txBody>
      </p:sp>
      <p:grpSp>
        <p:nvGrpSpPr>
          <p:cNvPr id="28" name="Group 27"/>
          <p:cNvGrpSpPr/>
          <p:nvPr/>
        </p:nvGrpSpPr>
        <p:grpSpPr>
          <a:xfrm>
            <a:off x="1295400" y="1752600"/>
            <a:ext cx="6934200" cy="3200400"/>
            <a:chOff x="1295400" y="1752600"/>
            <a:chExt cx="6934200" cy="3200400"/>
          </a:xfrm>
        </p:grpSpPr>
        <p:sp>
          <p:nvSpPr>
            <p:cNvPr id="3" name="Rounded Rectangle 2"/>
            <p:cNvSpPr/>
            <p:nvPr/>
          </p:nvSpPr>
          <p:spPr>
            <a:xfrm>
              <a:off x="3581400" y="1752600"/>
              <a:ext cx="2438400" cy="914400"/>
            </a:xfrm>
            <a:prstGeom prst="round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National Council for Sustainable Development</a:t>
              </a:r>
            </a:p>
          </p:txBody>
        </p:sp>
        <p:sp>
          <p:nvSpPr>
            <p:cNvPr id="14" name="Rounded Rectangle 13"/>
            <p:cNvSpPr/>
            <p:nvPr/>
          </p:nvSpPr>
          <p:spPr>
            <a:xfrm>
              <a:off x="3733800" y="3048000"/>
              <a:ext cx="1981200"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REDD+ Taskforce </a:t>
              </a:r>
              <a:r>
                <a:rPr lang="en-US" dirty="0" err="1"/>
                <a:t>Secretariate</a:t>
              </a:r>
              <a:endParaRPr lang="en-US" dirty="0"/>
            </a:p>
          </p:txBody>
        </p:sp>
        <p:sp>
          <p:nvSpPr>
            <p:cNvPr id="20" name="Rounded Rectangle 19"/>
            <p:cNvSpPr/>
            <p:nvPr/>
          </p:nvSpPr>
          <p:spPr>
            <a:xfrm>
              <a:off x="6248400" y="2971800"/>
              <a:ext cx="1981200" cy="762000"/>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Consultation Group</a:t>
              </a:r>
            </a:p>
          </p:txBody>
        </p:sp>
        <p:sp>
          <p:nvSpPr>
            <p:cNvPr id="21" name="Rounded Rectangle 20"/>
            <p:cNvSpPr/>
            <p:nvPr/>
          </p:nvSpPr>
          <p:spPr>
            <a:xfrm>
              <a:off x="4953000" y="4191000"/>
              <a:ext cx="1981200" cy="762000"/>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Stakeholder </a:t>
              </a:r>
            </a:p>
          </p:txBody>
        </p:sp>
        <p:sp>
          <p:nvSpPr>
            <p:cNvPr id="22" name="Rounded Rectangle 21"/>
            <p:cNvSpPr/>
            <p:nvPr/>
          </p:nvSpPr>
          <p:spPr>
            <a:xfrm>
              <a:off x="2286000" y="4114800"/>
              <a:ext cx="1981200" cy="762000"/>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Technical Team</a:t>
              </a:r>
            </a:p>
          </p:txBody>
        </p:sp>
        <p:sp>
          <p:nvSpPr>
            <p:cNvPr id="23" name="Rounded Rectangle 22"/>
            <p:cNvSpPr/>
            <p:nvPr/>
          </p:nvSpPr>
          <p:spPr>
            <a:xfrm>
              <a:off x="1295400" y="2895600"/>
              <a:ext cx="1981200" cy="762000"/>
            </a:xfrm>
            <a:prstGeom prst="round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National REDD+ Taskforce</a:t>
              </a:r>
            </a:p>
          </p:txBody>
        </p:sp>
        <p:sp>
          <p:nvSpPr>
            <p:cNvPr id="6" name="Up-Down Arrow 5"/>
            <p:cNvSpPr/>
            <p:nvPr/>
          </p:nvSpPr>
          <p:spPr>
            <a:xfrm>
              <a:off x="4648200" y="2819400"/>
              <a:ext cx="76200" cy="15240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Left-Right Arrow 6"/>
            <p:cNvSpPr/>
            <p:nvPr/>
          </p:nvSpPr>
          <p:spPr>
            <a:xfrm>
              <a:off x="3352800" y="3352800"/>
              <a:ext cx="304800" cy="762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Left-Right Arrow 23"/>
            <p:cNvSpPr/>
            <p:nvPr/>
          </p:nvSpPr>
          <p:spPr>
            <a:xfrm>
              <a:off x="5791200" y="3352800"/>
              <a:ext cx="304800" cy="762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Left-Right Arrow 24"/>
            <p:cNvSpPr/>
            <p:nvPr/>
          </p:nvSpPr>
          <p:spPr>
            <a:xfrm rot="19482578">
              <a:off x="3432209" y="3868218"/>
              <a:ext cx="292880" cy="10426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Left-Right Arrow 25"/>
            <p:cNvSpPr/>
            <p:nvPr/>
          </p:nvSpPr>
          <p:spPr>
            <a:xfrm rot="2297863" flipV="1">
              <a:off x="5625277" y="3901606"/>
              <a:ext cx="408047" cy="98045"/>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7"/>
          <p:cNvGrpSpPr/>
          <p:nvPr/>
        </p:nvGrpSpPr>
        <p:grpSpPr>
          <a:xfrm>
            <a:off x="5791200" y="3657600"/>
            <a:ext cx="3389203" cy="2286000"/>
            <a:chOff x="5791200" y="3657600"/>
            <a:chExt cx="3389203" cy="2286000"/>
          </a:xfrm>
        </p:grpSpPr>
        <p:sp>
          <p:nvSpPr>
            <p:cNvPr id="27" name="Decagon 26"/>
            <p:cNvSpPr/>
            <p:nvPr/>
          </p:nvSpPr>
          <p:spPr>
            <a:xfrm>
              <a:off x="7123003" y="4343400"/>
              <a:ext cx="2057400" cy="1600200"/>
            </a:xfrm>
            <a:prstGeom prst="decagon">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en-US" dirty="0"/>
                <a:t>Generate</a:t>
              </a:r>
            </a:p>
            <a:p>
              <a:pPr marL="285750" indent="-285750">
                <a:buFont typeface="Arial"/>
                <a:buChar char="•"/>
              </a:pPr>
              <a:r>
                <a:rPr lang="en-US" dirty="0"/>
                <a:t>Gather </a:t>
              </a:r>
            </a:p>
            <a:p>
              <a:pPr marL="285750" indent="-285750">
                <a:buFont typeface="Arial"/>
                <a:buChar char="•"/>
              </a:pPr>
              <a:r>
                <a:rPr lang="en-US" dirty="0"/>
                <a:t>Organize</a:t>
              </a:r>
            </a:p>
            <a:p>
              <a:pPr marL="285750" indent="-285750">
                <a:buFont typeface="Arial"/>
                <a:buChar char="•"/>
              </a:pPr>
              <a:r>
                <a:rPr lang="en-US" dirty="0"/>
                <a:t>Store</a:t>
              </a:r>
            </a:p>
            <a:p>
              <a:pPr marL="285750" indent="-285750">
                <a:buFont typeface="Arial"/>
                <a:buChar char="•"/>
              </a:pPr>
              <a:r>
                <a:rPr lang="en-US" dirty="0"/>
                <a:t>Disseminate </a:t>
              </a:r>
            </a:p>
          </p:txBody>
        </p:sp>
        <p:cxnSp>
          <p:nvCxnSpPr>
            <p:cNvPr id="5" name="Curved Connector 4"/>
            <p:cNvCxnSpPr/>
            <p:nvPr/>
          </p:nvCxnSpPr>
          <p:spPr>
            <a:xfrm>
              <a:off x="5791200" y="3657600"/>
              <a:ext cx="1828800" cy="838200"/>
            </a:xfrm>
            <a:prstGeom prst="curvedConnector3">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1772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697844435"/>
              </p:ext>
            </p:extLst>
          </p:nvPr>
        </p:nvGraphicFramePr>
        <p:xfrm>
          <a:off x="533400" y="1371600"/>
          <a:ext cx="8153399" cy="4244339"/>
        </p:xfrm>
        <a:graphic>
          <a:graphicData uri="http://schemas.openxmlformats.org/drawingml/2006/table">
            <a:tbl>
              <a:tblPr firstRow="1" bandRow="1">
                <a:tableStyleId>{0E3FDE45-AF77-4B5C-9715-49D594BDF05E}</a:tableStyleId>
              </a:tblPr>
              <a:tblGrid>
                <a:gridCol w="1491905">
                  <a:extLst>
                    <a:ext uri="{9D8B030D-6E8A-4147-A177-3AD203B41FA5}">
                      <a16:colId xmlns:a16="http://schemas.microsoft.com/office/drawing/2014/main" val="20000"/>
                    </a:ext>
                  </a:extLst>
                </a:gridCol>
                <a:gridCol w="3330747">
                  <a:extLst>
                    <a:ext uri="{9D8B030D-6E8A-4147-A177-3AD203B41FA5}">
                      <a16:colId xmlns:a16="http://schemas.microsoft.com/office/drawing/2014/main" val="20001"/>
                    </a:ext>
                  </a:extLst>
                </a:gridCol>
                <a:gridCol w="3330747">
                  <a:extLst>
                    <a:ext uri="{9D8B030D-6E8A-4147-A177-3AD203B41FA5}">
                      <a16:colId xmlns:a16="http://schemas.microsoft.com/office/drawing/2014/main" val="20002"/>
                    </a:ext>
                  </a:extLst>
                </a:gridCol>
              </a:tblGrid>
              <a:tr h="479340">
                <a:tc>
                  <a:txBody>
                    <a:bodyPr/>
                    <a:lstStyle/>
                    <a:p>
                      <a:r>
                        <a:rPr lang="en-US" dirty="0"/>
                        <a:t>Process</a:t>
                      </a:r>
                    </a:p>
                  </a:txBody>
                  <a:tcPr>
                    <a:lnB w="12700" cap="flat" cmpd="sng" algn="ctr">
                      <a:solidFill>
                        <a:prstClr val="white"/>
                      </a:solidFill>
                      <a:prstDash val="solid"/>
                      <a:round/>
                      <a:headEnd type="none" w="med" len="med"/>
                      <a:tailEnd type="none" w="med" len="med"/>
                    </a:lnB>
                  </a:tcPr>
                </a:tc>
                <a:tc>
                  <a:txBody>
                    <a:bodyPr/>
                    <a:lstStyle/>
                    <a:p>
                      <a:pPr lvl="0"/>
                      <a:r>
                        <a:rPr lang="en-US" dirty="0"/>
                        <a:t>Mechanism</a:t>
                      </a:r>
                    </a:p>
                  </a:txBody>
                  <a:tcPr>
                    <a:lnB w="12700" cap="flat" cmpd="sng" algn="ctr">
                      <a:solidFill>
                        <a:prstClr val="white"/>
                      </a:solidFill>
                      <a:prstDash val="solid"/>
                      <a:round/>
                      <a:headEnd type="none" w="med" len="med"/>
                      <a:tailEnd type="none" w="med" len="med"/>
                    </a:lnB>
                  </a:tcPr>
                </a:tc>
                <a:tc>
                  <a:txBody>
                    <a:bodyPr/>
                    <a:lstStyle/>
                    <a:p>
                      <a:pPr lvl="0"/>
                      <a:r>
                        <a:rPr lang="en-US" dirty="0"/>
                        <a:t>Status</a:t>
                      </a:r>
                    </a:p>
                  </a:txBody>
                  <a:tcPr>
                    <a:lnB w="12700" cap="flat" cmpd="sng" algn="ctr">
                      <a:solidFill>
                        <a:prstClr val="white"/>
                      </a:solidFill>
                      <a:prstDash val="solid"/>
                      <a:round/>
                      <a:headEnd type="none" w="med" len="med"/>
                      <a:tailEnd type="none" w="med" len="med"/>
                    </a:lnB>
                  </a:tcPr>
                </a:tc>
                <a:extLst>
                  <a:ext uri="{0D108BD9-81ED-4DB2-BD59-A6C34878D82A}">
                    <a16:rowId xmlns:a16="http://schemas.microsoft.com/office/drawing/2014/main" val="10000"/>
                  </a:ext>
                </a:extLst>
              </a:tr>
              <a:tr h="479340">
                <a:tc>
                  <a:txBody>
                    <a:bodyPr/>
                    <a:lstStyle/>
                    <a:p>
                      <a:r>
                        <a:rPr lang="en-US" dirty="0"/>
                        <a:t>Generate</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B9B8"/>
                    </a:solidFill>
                  </a:tcPr>
                </a:tc>
                <a:tc rowSpan="3">
                  <a:txBody>
                    <a:bodyPr/>
                    <a:lstStyle/>
                    <a:p>
                      <a:pPr marL="285750" lvl="0" indent="-285750">
                        <a:buFont typeface="Arial"/>
                        <a:buChar char="•"/>
                      </a:pPr>
                      <a:r>
                        <a:rPr lang="en-US" dirty="0"/>
                        <a:t>Meetings</a:t>
                      </a:r>
                    </a:p>
                    <a:p>
                      <a:pPr marL="285750" lvl="0" indent="-285750">
                        <a:buFont typeface="Arial"/>
                        <a:buChar char="•"/>
                      </a:pPr>
                      <a:r>
                        <a:rPr lang="en-US" dirty="0"/>
                        <a:t>Collect</a:t>
                      </a:r>
                      <a:r>
                        <a:rPr lang="en-US" baseline="0" dirty="0"/>
                        <a:t> stories, policies decisions, technical document</a:t>
                      </a:r>
                      <a:endParaRPr lang="en-US" dirty="0"/>
                    </a:p>
                    <a:p>
                      <a:pPr lvl="0"/>
                      <a:endParaRPr lang="en-US" b="1" baseline="0" dirty="0"/>
                    </a:p>
                    <a:p>
                      <a:pPr marL="0" lvl="0" indent="0">
                        <a:buFont typeface="Arial"/>
                        <a:buNone/>
                      </a:pPr>
                      <a:endParaRPr lang="en-US" dirty="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B9B8"/>
                    </a:solidFill>
                  </a:tcPr>
                </a:tc>
                <a:tc rowSpan="5">
                  <a:txBody>
                    <a:bodyPr/>
                    <a:lstStyle/>
                    <a:p>
                      <a:pPr marL="285750" lvl="0" indent="-285750">
                        <a:buFontTx/>
                        <a:buChar char="-"/>
                      </a:pPr>
                      <a:r>
                        <a:rPr lang="en-US" dirty="0"/>
                        <a:t>No Knowledge Management</a:t>
                      </a:r>
                      <a:r>
                        <a:rPr lang="en-US" baseline="0" dirty="0"/>
                        <a:t> Strategy. What we need: </a:t>
                      </a:r>
                    </a:p>
                    <a:p>
                      <a:pPr marL="742950" lvl="1" indent="-285750">
                        <a:buFont typeface="Arial"/>
                        <a:buChar char="•"/>
                      </a:pPr>
                      <a:r>
                        <a:rPr lang="en-US" sz="1800" kern="1200" dirty="0">
                          <a:solidFill>
                            <a:schemeClr val="tx1"/>
                          </a:solidFill>
                          <a:effectLst/>
                          <a:latin typeface="+mn-lt"/>
                          <a:ea typeface="+mn-ea"/>
                          <a:cs typeface="+mn-cs"/>
                        </a:rPr>
                        <a:t>Refine information flow</a:t>
                      </a:r>
                    </a:p>
                    <a:p>
                      <a:pPr marL="742950" lvl="1" indent="-285750">
                        <a:buFont typeface="Arial"/>
                        <a:buChar char="•"/>
                      </a:pPr>
                      <a:r>
                        <a:rPr lang="en-US" sz="1800" kern="1200" dirty="0">
                          <a:solidFill>
                            <a:schemeClr val="tx1"/>
                          </a:solidFill>
                          <a:effectLst/>
                          <a:latin typeface="+mn-lt"/>
                          <a:ea typeface="+mn-ea"/>
                          <a:cs typeface="+mn-cs"/>
                        </a:rPr>
                        <a:t>Have</a:t>
                      </a:r>
                      <a:r>
                        <a:rPr lang="en-US" sz="1800" kern="1200" baseline="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proper information clearance body</a:t>
                      </a:r>
                    </a:p>
                    <a:p>
                      <a:pPr marL="742950" lvl="1" indent="-285750">
                        <a:buFont typeface="Arial"/>
                        <a:buChar char="•"/>
                      </a:pPr>
                      <a:r>
                        <a:rPr lang="en-US" sz="1800" kern="1200" dirty="0">
                          <a:solidFill>
                            <a:schemeClr val="tx1"/>
                          </a:solidFill>
                          <a:effectLst/>
                          <a:latin typeface="+mn-lt"/>
                          <a:ea typeface="+mn-ea"/>
                          <a:cs typeface="+mn-cs"/>
                        </a:rPr>
                        <a:t>Enhance the effectiveness of the system </a:t>
                      </a:r>
                    </a:p>
                    <a:p>
                      <a:pPr marL="742950" lvl="1" indent="-285750">
                        <a:buFont typeface="Arial"/>
                        <a:buChar char="•"/>
                      </a:pPr>
                      <a:r>
                        <a:rPr lang="en-US" sz="1800" kern="1200" dirty="0">
                          <a:solidFill>
                            <a:schemeClr val="tx1"/>
                          </a:solidFill>
                          <a:effectLst/>
                          <a:latin typeface="+mn-lt"/>
                          <a:ea typeface="+mn-ea"/>
                          <a:cs typeface="+mn-cs"/>
                        </a:rPr>
                        <a:t>Have a good knowledge sharing platform </a:t>
                      </a:r>
                      <a:r>
                        <a:rPr lang="en-US" sz="1800" kern="1200" dirty="0" err="1">
                          <a:solidFill>
                            <a:schemeClr val="tx1"/>
                          </a:solidFill>
                          <a:effectLst/>
                          <a:latin typeface="+mn-lt"/>
                          <a:ea typeface="+mn-ea"/>
                          <a:cs typeface="+mn-cs"/>
                        </a:rPr>
                        <a:t>etc</a:t>
                      </a:r>
                      <a:r>
                        <a:rPr lang="en-US" dirty="0">
                          <a:effectLst/>
                        </a:rPr>
                        <a:t> </a:t>
                      </a:r>
                    </a:p>
                    <a:p>
                      <a:pPr marL="742950" lvl="1" indent="-285750">
                        <a:buFont typeface="Arial"/>
                        <a:buChar char="•"/>
                      </a:pPr>
                      <a:r>
                        <a:rPr lang="en-US" baseline="0" dirty="0">
                          <a:effectLst/>
                        </a:rPr>
                        <a:t>Have sustainable </a:t>
                      </a:r>
                      <a:r>
                        <a:rPr lang="en-US" baseline="0" dirty="0" err="1">
                          <a:effectLst/>
                        </a:rPr>
                        <a:t>mechnim</a:t>
                      </a:r>
                      <a:r>
                        <a:rPr lang="en-US" baseline="0">
                          <a:effectLst/>
                        </a:rPr>
                        <a:t> </a:t>
                      </a:r>
                      <a:endParaRPr lang="en-US" baseline="0" dirty="0"/>
                    </a:p>
                    <a:p>
                      <a:pPr marL="285750" lvl="0" indent="-285750">
                        <a:buFontTx/>
                        <a:buChar char="-"/>
                      </a:pPr>
                      <a:endParaRPr lang="en-US" dirty="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B9B8"/>
                    </a:solidFill>
                  </a:tcPr>
                </a:tc>
                <a:extLst>
                  <a:ext uri="{0D108BD9-81ED-4DB2-BD59-A6C34878D82A}">
                    <a16:rowId xmlns:a16="http://schemas.microsoft.com/office/drawing/2014/main" val="10001"/>
                  </a:ext>
                </a:extLst>
              </a:tr>
              <a:tr h="479340">
                <a:tc>
                  <a:txBody>
                    <a:bodyPr/>
                    <a:lstStyle/>
                    <a:p>
                      <a:r>
                        <a:rPr lang="en-US" dirty="0"/>
                        <a:t>Gather </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B9B8"/>
                    </a:solidFill>
                  </a:tcP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10002"/>
                  </a:ext>
                </a:extLst>
              </a:tr>
              <a:tr h="714653">
                <a:tc>
                  <a:txBody>
                    <a:bodyPr/>
                    <a:lstStyle/>
                    <a:p>
                      <a:r>
                        <a:rPr lang="en-US" dirty="0"/>
                        <a:t>Organize</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B9B8"/>
                    </a:solidFill>
                  </a:tcPr>
                </a:tc>
                <a:tc vMerge="1">
                  <a:txBody>
                    <a:bodyPr/>
                    <a:lstStyle/>
                    <a:p>
                      <a:endParaRPr lang="en-US" dirty="0"/>
                    </a:p>
                  </a:txBody>
                  <a:tcPr/>
                </a:tc>
                <a:tc vMerge="1">
                  <a:txBody>
                    <a:bodyPr/>
                    <a:lstStyle/>
                    <a:p>
                      <a:endParaRPr lang="en-US"/>
                    </a:p>
                  </a:txBody>
                  <a:tcPr/>
                </a:tc>
                <a:extLst>
                  <a:ext uri="{0D108BD9-81ED-4DB2-BD59-A6C34878D82A}">
                    <a16:rowId xmlns:a16="http://schemas.microsoft.com/office/drawing/2014/main" val="10003"/>
                  </a:ext>
                </a:extLst>
              </a:tr>
              <a:tr h="1359583">
                <a:tc>
                  <a:txBody>
                    <a:bodyPr/>
                    <a:lstStyle/>
                    <a:p>
                      <a:r>
                        <a:rPr lang="en-US" dirty="0"/>
                        <a:t>Store</a:t>
                      </a:r>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B9B8"/>
                    </a:solidFill>
                  </a:tcPr>
                </a:tc>
                <a:tc>
                  <a:txBody>
                    <a:bodyPr/>
                    <a:lstStyle/>
                    <a:p>
                      <a:pPr lvl="0"/>
                      <a:r>
                        <a:rPr lang="en-US" dirty="0"/>
                        <a:t>Electronic</a:t>
                      </a:r>
                      <a:r>
                        <a:rPr lang="en-US" baseline="0" dirty="0"/>
                        <a:t> </a:t>
                      </a:r>
                      <a:r>
                        <a:rPr lang="en-US" dirty="0"/>
                        <a:t>: Website </a:t>
                      </a:r>
                      <a:r>
                        <a:rPr lang="en-US" baseline="0" dirty="0"/>
                        <a:t> </a:t>
                      </a:r>
                    </a:p>
                    <a:p>
                      <a:pPr lvl="0"/>
                      <a:r>
                        <a:rPr lang="en-US" baseline="0" dirty="0"/>
                        <a:t>Physical: RTS Office, Forestry Administration</a:t>
                      </a:r>
                      <a:r>
                        <a:rPr lang="en-US" dirty="0"/>
                        <a:t>, </a:t>
                      </a:r>
                      <a:r>
                        <a:rPr lang="en-US" dirty="0" err="1"/>
                        <a:t>MoE</a:t>
                      </a:r>
                      <a:endParaRPr lang="en-US" dirty="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B9B8"/>
                    </a:solidFill>
                  </a:tcPr>
                </a:tc>
                <a:tc vMerge="1">
                  <a:txBody>
                    <a:bodyPr/>
                    <a:lstStyle/>
                    <a:p>
                      <a:pPr lvl="0"/>
                      <a:endParaRPr lang="en-US" dirty="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B9B8"/>
                    </a:solidFill>
                  </a:tcPr>
                </a:tc>
                <a:extLst>
                  <a:ext uri="{0D108BD9-81ED-4DB2-BD59-A6C34878D82A}">
                    <a16:rowId xmlns:a16="http://schemas.microsoft.com/office/drawing/2014/main" val="10004"/>
                  </a:ext>
                </a:extLst>
              </a:tr>
              <a:tr h="732083">
                <a:tc>
                  <a:txBody>
                    <a:bodyPr/>
                    <a:lstStyle/>
                    <a:p>
                      <a:r>
                        <a:rPr lang="en-US" dirty="0"/>
                        <a:t>Disseminate</a:t>
                      </a:r>
                      <a:r>
                        <a:rPr lang="en-US" baseline="0" dirty="0"/>
                        <a:t> </a:t>
                      </a:r>
                      <a:endParaRPr lang="en-US" dirty="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B9B8"/>
                    </a:solidFill>
                  </a:tcPr>
                </a:tc>
                <a:tc>
                  <a:txBody>
                    <a:bodyPr/>
                    <a:lstStyle/>
                    <a:p>
                      <a:pPr lvl="0"/>
                      <a:r>
                        <a:rPr lang="en-US" dirty="0"/>
                        <a:t>Electronic,</a:t>
                      </a:r>
                      <a:r>
                        <a:rPr lang="en-US" baseline="0" dirty="0"/>
                        <a:t> print products, workshop, training </a:t>
                      </a:r>
                      <a:endParaRPr lang="en-US" dirty="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B9B8"/>
                    </a:solidFill>
                  </a:tcPr>
                </a:tc>
                <a:tc vMerge="1">
                  <a:txBody>
                    <a:bodyPr/>
                    <a:lstStyle/>
                    <a:p>
                      <a:pPr lvl="0"/>
                      <a:endParaRPr lang="en-US" dirty="0"/>
                    </a:p>
                  </a:txBody>
                  <a:tcP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E6B9B8"/>
                    </a:solidFill>
                  </a:tcPr>
                </a:tc>
                <a:extLst>
                  <a:ext uri="{0D108BD9-81ED-4DB2-BD59-A6C34878D82A}">
                    <a16:rowId xmlns:a16="http://schemas.microsoft.com/office/drawing/2014/main" val="10005"/>
                  </a:ext>
                </a:extLst>
              </a:tr>
            </a:tbl>
          </a:graphicData>
        </a:graphic>
      </p:graphicFrame>
      <p:sp>
        <p:nvSpPr>
          <p:cNvPr id="8" name="Title 1"/>
          <p:cNvSpPr>
            <a:spLocks noGrp="1"/>
          </p:cNvSpPr>
          <p:nvPr>
            <p:ph type="title"/>
          </p:nvPr>
        </p:nvSpPr>
        <p:spPr>
          <a:xfrm>
            <a:off x="457198" y="362743"/>
            <a:ext cx="8229600" cy="960438"/>
          </a:xfrm>
        </p:spPr>
        <p:txBody>
          <a:bodyPr>
            <a:normAutofit/>
          </a:bodyPr>
          <a:lstStyle/>
          <a:p>
            <a:pPr algn="l"/>
            <a:r>
              <a:rPr lang="en-US" sz="3200" dirty="0">
                <a:solidFill>
                  <a:srgbClr val="008000"/>
                </a:solidFill>
              </a:rPr>
              <a:t>Knowledge Management Status  </a:t>
            </a:r>
          </a:p>
        </p:txBody>
      </p:sp>
    </p:spTree>
    <p:extLst>
      <p:ext uri="{BB962C8B-B14F-4D97-AF65-F5344CB8AC3E}">
        <p14:creationId xmlns:p14="http://schemas.microsoft.com/office/powerpoint/2010/main" val="120748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5638802" cy="2899478"/>
          </a:xfrm>
        </p:spPr>
        <p:txBody>
          <a:bodyPr/>
          <a:lstStyle/>
          <a:p>
            <a:pPr>
              <a:buFont typeface="Wingdings" charset="2"/>
              <a:buChar char="§"/>
            </a:pPr>
            <a:r>
              <a:rPr lang="en-US" sz="2400" dirty="0">
                <a:solidFill>
                  <a:srgbClr val="000090"/>
                </a:solidFill>
              </a:rPr>
              <a:t>Developing a new Com. Strategy </a:t>
            </a:r>
          </a:p>
          <a:p>
            <a:pPr lvl="1">
              <a:buFont typeface="Wingdings" charset="2"/>
              <a:buChar char="§"/>
            </a:pPr>
            <a:r>
              <a:rPr lang="en-US" sz="2000" dirty="0">
                <a:solidFill>
                  <a:srgbClr val="000090"/>
                </a:solidFill>
              </a:rPr>
              <a:t>Institutional changes</a:t>
            </a:r>
          </a:p>
          <a:p>
            <a:pPr lvl="1">
              <a:buFont typeface="Wingdings" charset="2"/>
              <a:buChar char="§"/>
            </a:pPr>
            <a:r>
              <a:rPr lang="en-US" sz="2000" dirty="0">
                <a:solidFill>
                  <a:srgbClr val="000090"/>
                </a:solidFill>
              </a:rPr>
              <a:t>Assessing existing Com. Strategy</a:t>
            </a:r>
          </a:p>
          <a:p>
            <a:pPr lvl="1">
              <a:buFont typeface="Wingdings" charset="2"/>
              <a:buChar char="§"/>
            </a:pPr>
            <a:r>
              <a:rPr lang="en-US" sz="2000" dirty="0">
                <a:solidFill>
                  <a:srgbClr val="000090"/>
                </a:solidFill>
              </a:rPr>
              <a:t>Assessing media products</a:t>
            </a:r>
          </a:p>
          <a:p>
            <a:pPr lvl="1">
              <a:buFont typeface="Wingdings" charset="2"/>
              <a:buChar char="§"/>
            </a:pPr>
            <a:r>
              <a:rPr lang="en-US" sz="2000" dirty="0">
                <a:solidFill>
                  <a:srgbClr val="000090"/>
                </a:solidFill>
              </a:rPr>
              <a:t>Consultation with key stakeholders</a:t>
            </a:r>
          </a:p>
          <a:p>
            <a:pPr lvl="1">
              <a:buFont typeface="Wingdings" charset="2"/>
              <a:buChar char="§"/>
            </a:pPr>
            <a:r>
              <a:rPr lang="en-US" sz="2000" dirty="0">
                <a:solidFill>
                  <a:srgbClr val="000090"/>
                </a:solidFill>
              </a:rPr>
              <a:t>National REDD+ Strategy (NRS)  </a:t>
            </a:r>
          </a:p>
          <a:p>
            <a:pPr marL="457200" lvl="1" indent="0">
              <a:buNone/>
            </a:pPr>
            <a:r>
              <a:rPr lang="en-US" sz="2000" dirty="0">
                <a:solidFill>
                  <a:srgbClr val="000090"/>
                </a:solidFill>
                <a:sym typeface="Wingdings"/>
              </a:rPr>
              <a:t>  expected to finalize in Nov. 2016. </a:t>
            </a:r>
          </a:p>
          <a:p>
            <a:pPr marL="57150" indent="0">
              <a:buNone/>
            </a:pPr>
            <a:endParaRPr lang="en-US" sz="2400" dirty="0">
              <a:solidFill>
                <a:srgbClr val="000090"/>
              </a:solidFill>
            </a:endParaRPr>
          </a:p>
          <a:p>
            <a:endParaRPr lang="en-US" dirty="0"/>
          </a:p>
        </p:txBody>
      </p:sp>
      <p:sp>
        <p:nvSpPr>
          <p:cNvPr id="4" name="Title 1"/>
          <p:cNvSpPr txBox="1">
            <a:spLocks/>
          </p:cNvSpPr>
          <p:nvPr/>
        </p:nvSpPr>
        <p:spPr>
          <a:xfrm>
            <a:off x="609600" y="228600"/>
            <a:ext cx="8229600" cy="9604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008000"/>
                </a:solidFill>
              </a:rPr>
              <a:t> Com. Strategy</a:t>
            </a:r>
          </a:p>
        </p:txBody>
      </p:sp>
      <p:graphicFrame>
        <p:nvGraphicFramePr>
          <p:cNvPr id="5" name="Diagram 4"/>
          <p:cNvGraphicFramePr/>
          <p:nvPr>
            <p:extLst>
              <p:ext uri="{D42A27DB-BD31-4B8C-83A1-F6EECF244321}">
                <p14:modId xmlns:p14="http://schemas.microsoft.com/office/powerpoint/2010/main" val="262925991"/>
              </p:ext>
            </p:extLst>
          </p:nvPr>
        </p:nvGraphicFramePr>
        <p:xfrm>
          <a:off x="5410200" y="914400"/>
          <a:ext cx="32766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6553200" y="3276600"/>
            <a:ext cx="990600" cy="990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New Com.</a:t>
            </a:r>
          </a:p>
        </p:txBody>
      </p:sp>
      <p:pic>
        <p:nvPicPr>
          <p:cNvPr id="2" name="Picture 1" descr="IMG_0007.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 y="4140200"/>
            <a:ext cx="2514600" cy="1676400"/>
          </a:xfrm>
          <a:prstGeom prst="rect">
            <a:avLst/>
          </a:prstGeom>
        </p:spPr>
      </p:pic>
      <p:pic>
        <p:nvPicPr>
          <p:cNvPr id="6" name="Picture 5" descr="IMG_0079.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0400" y="4114800"/>
            <a:ext cx="2514600" cy="1676400"/>
          </a:xfrm>
          <a:prstGeom prst="rect">
            <a:avLst/>
          </a:prstGeom>
        </p:spPr>
      </p:pic>
      <p:sp>
        <p:nvSpPr>
          <p:cNvPr id="7" name="Rectangle 6"/>
          <p:cNvSpPr/>
          <p:nvPr/>
        </p:nvSpPr>
        <p:spPr>
          <a:xfrm>
            <a:off x="5562600" y="5257800"/>
            <a:ext cx="2514600" cy="533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i="1" dirty="0">
                <a:solidFill>
                  <a:srgbClr val="000090"/>
                </a:solidFill>
              </a:rPr>
              <a:t>Photo by FCPF, 2016: Consultation with preventatives of local communities and Indigenous People</a:t>
            </a:r>
          </a:p>
        </p:txBody>
      </p:sp>
    </p:spTree>
    <p:extLst>
      <p:ext uri="{BB962C8B-B14F-4D97-AF65-F5344CB8AC3E}">
        <p14:creationId xmlns:p14="http://schemas.microsoft.com/office/powerpoint/2010/main" val="259888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8705" y="228600"/>
            <a:ext cx="8686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8000"/>
                </a:solidFill>
                <a:latin typeface="Cambria" panose="02040503050406030204" pitchFamily="18" charset="0"/>
              </a:rPr>
              <a:t>Progress</a:t>
            </a:r>
          </a:p>
        </p:txBody>
      </p:sp>
      <p:pic>
        <p:nvPicPr>
          <p:cNvPr id="5" name="Picture 4" descr="Screen Shot 2016-03-22 at 8.15.59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81200"/>
            <a:ext cx="2885444" cy="1905589"/>
          </a:xfrm>
          <a:prstGeom prst="rect">
            <a:avLst/>
          </a:prstGeom>
        </p:spPr>
      </p:pic>
      <p:pic>
        <p:nvPicPr>
          <p:cNvPr id="6" name="Picture 5" descr="Screen Shot 2016-03-22 at 8.25.28 PM.png"/>
          <p:cNvPicPr>
            <a:picLocks noChangeAspect="1"/>
          </p:cNvPicPr>
          <p:nvPr/>
        </p:nvPicPr>
        <p:blipFill rotWithShape="1">
          <a:blip r:embed="rId4">
            <a:extLst>
              <a:ext uri="{28A0092B-C50C-407E-A947-70E740481C1C}">
                <a14:useLocalDpi xmlns:a14="http://schemas.microsoft.com/office/drawing/2010/main" val="0"/>
              </a:ext>
            </a:extLst>
          </a:blip>
          <a:srcRect r="28198" b="11040"/>
          <a:stretch/>
        </p:blipFill>
        <p:spPr>
          <a:xfrm>
            <a:off x="4419600" y="1600200"/>
            <a:ext cx="4191000" cy="2677894"/>
          </a:xfrm>
          <a:prstGeom prst="rect">
            <a:avLst/>
          </a:prstGeom>
        </p:spPr>
      </p:pic>
      <p:sp>
        <p:nvSpPr>
          <p:cNvPr id="7" name="TextBox 6"/>
          <p:cNvSpPr txBox="1"/>
          <p:nvPr/>
        </p:nvSpPr>
        <p:spPr>
          <a:xfrm>
            <a:off x="609600" y="1371600"/>
            <a:ext cx="8534400" cy="1292662"/>
          </a:xfrm>
          <a:prstGeom prst="rect">
            <a:avLst/>
          </a:prstGeom>
          <a:noFill/>
        </p:spPr>
        <p:txBody>
          <a:bodyPr wrap="square" rtlCol="0">
            <a:spAutoFit/>
          </a:bodyPr>
          <a:lstStyle/>
          <a:p>
            <a:pPr marL="285750" indent="-285750">
              <a:buFont typeface="Arial"/>
              <a:buChar char="•"/>
            </a:pPr>
            <a:r>
              <a:rPr lang="en-US" sz="2400" dirty="0">
                <a:solidFill>
                  <a:srgbClr val="000090"/>
                </a:solidFill>
              </a:rPr>
              <a:t>Website</a:t>
            </a:r>
          </a:p>
          <a:p>
            <a:pPr marL="285750" indent="-285750">
              <a:buFont typeface="Arial"/>
              <a:buChar char="•"/>
            </a:pPr>
            <a:endParaRPr lang="en-US" dirty="0"/>
          </a:p>
          <a:p>
            <a:pPr marL="285750" indent="-285750">
              <a:buFont typeface="Arial"/>
              <a:buChar char="•"/>
            </a:pPr>
            <a:endParaRPr lang="en-US" dirty="0"/>
          </a:p>
          <a:p>
            <a:pPr marL="285750" indent="-285750">
              <a:buFont typeface="Arial"/>
              <a:buChar char="•"/>
            </a:pPr>
            <a:endParaRPr lang="en-US" dirty="0"/>
          </a:p>
        </p:txBody>
      </p:sp>
      <p:sp>
        <p:nvSpPr>
          <p:cNvPr id="9" name="TextBox 8"/>
          <p:cNvSpPr txBox="1"/>
          <p:nvPr/>
        </p:nvSpPr>
        <p:spPr>
          <a:xfrm>
            <a:off x="609600" y="1371600"/>
            <a:ext cx="3505200" cy="461665"/>
          </a:xfrm>
          <a:prstGeom prst="rect">
            <a:avLst/>
          </a:prstGeom>
          <a:noFill/>
        </p:spPr>
        <p:txBody>
          <a:bodyPr wrap="square" rtlCol="0">
            <a:spAutoFit/>
          </a:bodyPr>
          <a:lstStyle/>
          <a:p>
            <a:pPr marL="285750" indent="-285750">
              <a:buFont typeface="Arial"/>
              <a:buChar char="•"/>
            </a:pPr>
            <a:r>
              <a:rPr lang="en-US" sz="2400" dirty="0">
                <a:solidFill>
                  <a:srgbClr val="000090"/>
                </a:solidFill>
              </a:rPr>
              <a:t>Facebook</a:t>
            </a:r>
          </a:p>
        </p:txBody>
      </p:sp>
      <p:sp>
        <p:nvSpPr>
          <p:cNvPr id="12" name="TextBox 11"/>
          <p:cNvSpPr txBox="1"/>
          <p:nvPr/>
        </p:nvSpPr>
        <p:spPr>
          <a:xfrm>
            <a:off x="609600" y="1371600"/>
            <a:ext cx="5334000" cy="461665"/>
          </a:xfrm>
          <a:prstGeom prst="rect">
            <a:avLst/>
          </a:prstGeom>
          <a:noFill/>
        </p:spPr>
        <p:txBody>
          <a:bodyPr wrap="square" rtlCol="0">
            <a:spAutoFit/>
          </a:bodyPr>
          <a:lstStyle/>
          <a:p>
            <a:pPr marL="285750" indent="-285750">
              <a:buFont typeface="Arial"/>
              <a:buChar char="•"/>
            </a:pPr>
            <a:r>
              <a:rPr lang="en-US" sz="2400" dirty="0">
                <a:solidFill>
                  <a:srgbClr val="000090"/>
                </a:solidFill>
              </a:rPr>
              <a:t>Print products</a:t>
            </a:r>
          </a:p>
        </p:txBody>
      </p:sp>
      <p:pic>
        <p:nvPicPr>
          <p:cNvPr id="15" name="Picture 14" descr="Screen Shot 2016-08-21 at 10.01.5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600" y="1066800"/>
            <a:ext cx="5791200" cy="4128566"/>
          </a:xfrm>
          <a:prstGeom prst="rect">
            <a:avLst/>
          </a:prstGeom>
        </p:spPr>
      </p:pic>
      <p:pic>
        <p:nvPicPr>
          <p:cNvPr id="16" name="Picture 15" descr="Screen Shot 2016-08-21 at 10.04.1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1800" y="1066800"/>
            <a:ext cx="5715000" cy="4190279"/>
          </a:xfrm>
          <a:prstGeom prst="rect">
            <a:avLst/>
          </a:prstGeom>
        </p:spPr>
      </p:pic>
      <p:sp>
        <p:nvSpPr>
          <p:cNvPr id="11" name="TextBox 10"/>
          <p:cNvSpPr txBox="1"/>
          <p:nvPr/>
        </p:nvSpPr>
        <p:spPr>
          <a:xfrm>
            <a:off x="609600" y="1371600"/>
            <a:ext cx="4191000" cy="461665"/>
          </a:xfrm>
          <a:prstGeom prst="rect">
            <a:avLst/>
          </a:prstGeom>
          <a:noFill/>
        </p:spPr>
        <p:txBody>
          <a:bodyPr wrap="square" rtlCol="0">
            <a:spAutoFit/>
          </a:bodyPr>
          <a:lstStyle/>
          <a:p>
            <a:pPr marL="285750" indent="-285750">
              <a:buFont typeface="Arial"/>
              <a:buChar char="•"/>
            </a:pPr>
            <a:r>
              <a:rPr lang="en-US" sz="2400" dirty="0">
                <a:solidFill>
                  <a:srgbClr val="000090"/>
                </a:solidFill>
              </a:rPr>
              <a:t>Video and Radio Talk Show</a:t>
            </a:r>
          </a:p>
        </p:txBody>
      </p:sp>
      <p:pic>
        <p:nvPicPr>
          <p:cNvPr id="17" name="Picture 16" descr="1.RTS-newsletter.English.Issue-7-8-9-combined_Page_0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2400" y="2438400"/>
            <a:ext cx="2425068" cy="3429000"/>
          </a:xfrm>
          <a:prstGeom prst="rect">
            <a:avLst/>
          </a:prstGeom>
        </p:spPr>
      </p:pic>
      <p:grpSp>
        <p:nvGrpSpPr>
          <p:cNvPr id="25" name="Group 24"/>
          <p:cNvGrpSpPr/>
          <p:nvPr/>
        </p:nvGrpSpPr>
        <p:grpSpPr>
          <a:xfrm>
            <a:off x="4800600" y="914400"/>
            <a:ext cx="3657600" cy="3288565"/>
            <a:chOff x="-3886201" y="762000"/>
            <a:chExt cx="3657600" cy="3288565"/>
          </a:xfrm>
        </p:grpSpPr>
        <p:pic>
          <p:nvPicPr>
            <p:cNvPr id="21" name="Picture 20" descr="C:\Users\daro.douk\AppData\Local\Microsoft\Windows\INetCache\Content.Word\WP_20160407_11_41_35_Pro.jpg"/>
            <p:cNvPicPr>
              <a:picLocks noChangeAspect="1"/>
            </p:cNvPicPr>
            <p:nvPr/>
          </p:nvPicPr>
          <p:blipFill rotWithShape="1">
            <a:blip r:embed="rId8" cstate="print">
              <a:extLst>
                <a:ext uri="{28A0092B-C50C-407E-A947-70E740481C1C}">
                  <a14:useLocalDpi xmlns:a14="http://schemas.microsoft.com/office/drawing/2010/main" val="0"/>
                </a:ext>
              </a:extLst>
            </a:blip>
            <a:srcRect l="16853" t="4087" r="10258" b="1222"/>
            <a:stretch/>
          </p:blipFill>
          <p:spPr bwMode="auto">
            <a:xfrm rot="5400000">
              <a:off x="-2550429" y="1728737"/>
              <a:ext cx="2683410" cy="1960246"/>
            </a:xfrm>
            <a:prstGeom prst="rect">
              <a:avLst/>
            </a:prstGeom>
            <a:noFill/>
            <a:ln>
              <a:noFill/>
            </a:ln>
            <a:extLst>
              <a:ext uri="{53640926-AAD7-44d8-BBD7-CCE9431645EC}">
                <a14:shadowObscured xmlns:a14="http://schemas.microsoft.com/office/drawing/2010/main" xmlns=""/>
              </a:ext>
            </a:extLst>
          </p:spPr>
        </p:pic>
        <p:pic>
          <p:nvPicPr>
            <p:cNvPr id="22" name="Picture 21" descr="C:\Users\daro.douk\AppData\Local\Microsoft\Windows\INetCache\Content.Word\WP_20160407_11_39_42_Pro.jpg"/>
            <p:cNvPicPr>
              <a:picLocks noChangeAspect="1"/>
            </p:cNvPicPr>
            <p:nvPr/>
          </p:nvPicPr>
          <p:blipFill rotWithShape="1">
            <a:blip r:embed="rId9" cstate="print">
              <a:extLst>
                <a:ext uri="{28A0092B-C50C-407E-A947-70E740481C1C}">
                  <a14:useLocalDpi xmlns:a14="http://schemas.microsoft.com/office/drawing/2010/main" val="0"/>
                </a:ext>
              </a:extLst>
            </a:blip>
            <a:srcRect l="34454" t="12176" b="13167"/>
            <a:stretch/>
          </p:blipFill>
          <p:spPr bwMode="auto">
            <a:xfrm rot="5400000">
              <a:off x="-4260292" y="1136091"/>
              <a:ext cx="2576982" cy="1828799"/>
            </a:xfrm>
            <a:prstGeom prst="rect">
              <a:avLst/>
            </a:prstGeom>
            <a:noFill/>
            <a:ln>
              <a:noFill/>
            </a:ln>
            <a:extLst>
              <a:ext uri="{53640926-AAD7-44d8-BBD7-CCE9431645EC}">
                <a14:shadowObscured xmlns:a14="http://schemas.microsoft.com/office/drawing/2010/main" xmlns=""/>
              </a:ext>
            </a:extLst>
          </p:spPr>
        </p:pic>
      </p:grpSp>
      <p:pic>
        <p:nvPicPr>
          <p:cNvPr id="24" name="Picture 23" descr="Screen Shot 2016-08-21 at 10.24.27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5800" y="3657600"/>
            <a:ext cx="3157688" cy="2235442"/>
          </a:xfrm>
          <a:prstGeom prst="rect">
            <a:avLst/>
          </a:prstGeom>
        </p:spPr>
      </p:pic>
    </p:spTree>
    <p:extLst>
      <p:ext uri="{BB962C8B-B14F-4D97-AF65-F5344CB8AC3E}">
        <p14:creationId xmlns:p14="http://schemas.microsoft.com/office/powerpoint/2010/main" val="169805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9" grpId="1"/>
      <p:bldP spid="9" grpId="2"/>
      <p:bldP spid="12" grpId="0"/>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33400" y="1371600"/>
            <a:ext cx="6359222" cy="1938992"/>
          </a:xfrm>
          <a:prstGeom prst="rect">
            <a:avLst/>
          </a:prstGeom>
          <a:noFill/>
        </p:spPr>
        <p:txBody>
          <a:bodyPr wrap="square" rtlCol="0">
            <a:spAutoFit/>
          </a:bodyPr>
          <a:lstStyle/>
          <a:p>
            <a:pPr marL="285750" indent="-285750">
              <a:buFont typeface="Arial"/>
              <a:buChar char="•"/>
            </a:pPr>
            <a:r>
              <a:rPr lang="en-US" sz="2400" dirty="0">
                <a:solidFill>
                  <a:srgbClr val="000090"/>
                </a:solidFill>
              </a:rPr>
              <a:t>Awareness raising</a:t>
            </a:r>
          </a:p>
          <a:p>
            <a:pPr marL="742950" lvl="1" indent="-285750">
              <a:buFont typeface="Arial" panose="020B0604020202020204" pitchFamily="34" charset="0"/>
              <a:buChar char="•"/>
            </a:pPr>
            <a:r>
              <a:rPr lang="en-US" dirty="0">
                <a:solidFill>
                  <a:srgbClr val="000090"/>
                </a:solidFill>
              </a:rPr>
              <a:t>Plan to organize Knowledge Sharing Platform</a:t>
            </a:r>
          </a:p>
          <a:p>
            <a:pPr marL="1200150" lvl="2" indent="-285750">
              <a:buFont typeface="Arial" panose="020B0604020202020204" pitchFamily="34" charset="0"/>
              <a:buChar char="•"/>
            </a:pPr>
            <a:r>
              <a:rPr lang="en-US" dirty="0">
                <a:solidFill>
                  <a:srgbClr val="000090"/>
                </a:solidFill>
              </a:rPr>
              <a:t>All REDD+ related projects </a:t>
            </a:r>
          </a:p>
          <a:p>
            <a:pPr marL="1200150" lvl="2" indent="-285750">
              <a:buFont typeface="Arial" panose="020B0604020202020204" pitchFamily="34" charset="0"/>
              <a:buChar char="•"/>
            </a:pPr>
            <a:r>
              <a:rPr lang="en-US" dirty="0">
                <a:solidFill>
                  <a:srgbClr val="000090"/>
                </a:solidFill>
              </a:rPr>
              <a:t>May request other countries to share experience</a:t>
            </a:r>
          </a:p>
          <a:p>
            <a:pPr marL="742950" lvl="1" indent="-285750">
              <a:buFont typeface="Arial"/>
              <a:buChar char="•"/>
            </a:pPr>
            <a:endParaRPr lang="en-US" sz="2400" dirty="0">
              <a:solidFill>
                <a:srgbClr val="000090"/>
              </a:solidFill>
            </a:endParaRPr>
          </a:p>
          <a:p>
            <a:endParaRPr lang="en-US" dirty="0"/>
          </a:p>
        </p:txBody>
      </p:sp>
      <p:sp>
        <p:nvSpPr>
          <p:cNvPr id="4" name="Title 1"/>
          <p:cNvSpPr txBox="1">
            <a:spLocks/>
          </p:cNvSpPr>
          <p:nvPr/>
        </p:nvSpPr>
        <p:spPr>
          <a:xfrm>
            <a:off x="268705" y="228600"/>
            <a:ext cx="8686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8000"/>
                </a:solidFill>
                <a:latin typeface="Cambria" panose="02040503050406030204" pitchFamily="18" charset="0"/>
              </a:rPr>
              <a:t>Progress</a:t>
            </a:r>
          </a:p>
        </p:txBody>
      </p:sp>
      <p:pic>
        <p:nvPicPr>
          <p:cNvPr id="18" name="Picture 17"/>
          <p:cNvPicPr/>
          <p:nvPr/>
        </p:nvPicPr>
        <p:blipFill>
          <a:blip r:embed="rId3" cstate="print">
            <a:extLst>
              <a:ext uri="{28A0092B-C50C-407E-A947-70E740481C1C}">
                <a14:useLocalDpi xmlns:a14="http://schemas.microsoft.com/office/drawing/2010/main" val="0"/>
              </a:ext>
            </a:extLst>
          </a:blip>
          <a:stretch>
            <a:fillRect/>
          </a:stretch>
        </p:blipFill>
        <p:spPr>
          <a:xfrm>
            <a:off x="3124200" y="2667000"/>
            <a:ext cx="3962400" cy="2819400"/>
          </a:xfrm>
          <a:prstGeom prst="rect">
            <a:avLst/>
          </a:prstGeom>
        </p:spPr>
      </p:pic>
    </p:spTree>
    <p:extLst>
      <p:ext uri="{BB962C8B-B14F-4D97-AF65-F5344CB8AC3E}">
        <p14:creationId xmlns:p14="http://schemas.microsoft.com/office/powerpoint/2010/main" val="71993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3748946"/>
          </a:xfrm>
        </p:spPr>
        <p:txBody>
          <a:bodyPr>
            <a:normAutofit/>
          </a:bodyPr>
          <a:lstStyle/>
          <a:p>
            <a:r>
              <a:rPr lang="en-US" sz="2400" dirty="0">
                <a:solidFill>
                  <a:srgbClr val="000090"/>
                </a:solidFill>
              </a:rPr>
              <a:t>Communication assessment </a:t>
            </a:r>
          </a:p>
          <a:p>
            <a:pPr marL="457200" lvl="1" indent="0">
              <a:buNone/>
            </a:pPr>
            <a:endParaRPr lang="en-US" sz="2000" dirty="0">
              <a:solidFill>
                <a:srgbClr val="000090"/>
              </a:solidFill>
            </a:endParaRPr>
          </a:p>
          <a:p>
            <a:pPr lvl="1"/>
            <a:r>
              <a:rPr lang="en-US" sz="2000" dirty="0">
                <a:solidFill>
                  <a:srgbClr val="000090"/>
                </a:solidFill>
              </a:rPr>
              <a:t>Not just about how they understand out REDD+, but how they respond</a:t>
            </a:r>
          </a:p>
          <a:p>
            <a:pPr marL="0" indent="0">
              <a:buNone/>
            </a:pPr>
            <a:endParaRPr lang="en-US" sz="2400" dirty="0">
              <a:solidFill>
                <a:srgbClr val="000090"/>
              </a:solidFill>
            </a:endParaRPr>
          </a:p>
        </p:txBody>
      </p:sp>
      <p:sp>
        <p:nvSpPr>
          <p:cNvPr id="4" name="Title 1"/>
          <p:cNvSpPr txBox="1">
            <a:spLocks/>
          </p:cNvSpPr>
          <p:nvPr/>
        </p:nvSpPr>
        <p:spPr>
          <a:xfrm>
            <a:off x="268705" y="228600"/>
            <a:ext cx="8686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8000"/>
                </a:solidFill>
                <a:latin typeface="Cambria" panose="02040503050406030204" pitchFamily="18" charset="0"/>
              </a:rPr>
              <a:t>Achievement ?</a:t>
            </a: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62" t="27396" r="6" b="16865"/>
          <a:stretch/>
        </p:blipFill>
        <p:spPr bwMode="auto">
          <a:xfrm>
            <a:off x="685800" y="3124200"/>
            <a:ext cx="7215505" cy="2742565"/>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413822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8705" y="228600"/>
            <a:ext cx="8686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008000"/>
                </a:solidFill>
              </a:rPr>
              <a:t>Challenges encountered</a:t>
            </a:r>
          </a:p>
        </p:txBody>
      </p:sp>
      <p:graphicFrame>
        <p:nvGraphicFramePr>
          <p:cNvPr id="2" name="Diagram 1"/>
          <p:cNvGraphicFramePr/>
          <p:nvPr>
            <p:extLst>
              <p:ext uri="{D42A27DB-BD31-4B8C-83A1-F6EECF244321}">
                <p14:modId xmlns:p14="http://schemas.microsoft.com/office/powerpoint/2010/main" val="859538312"/>
              </p:ext>
            </p:extLst>
          </p:nvPr>
        </p:nvGraphicFramePr>
        <p:xfrm>
          <a:off x="381000" y="13970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5695345"/>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22413</TotalTime>
  <Words>704</Words>
  <Application>Microsoft Office PowerPoint</Application>
  <PresentationFormat>On-screen Show (4:3)</PresentationFormat>
  <Paragraphs>125</Paragraphs>
  <Slides>11</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Cambria</vt:lpstr>
      <vt:lpstr>DaunPenh</vt:lpstr>
      <vt:lpstr>Wingdings</vt:lpstr>
      <vt:lpstr>Office Theme</vt:lpstr>
      <vt:lpstr>2_Custom Design</vt:lpstr>
      <vt:lpstr>10_Custom Design</vt:lpstr>
      <vt:lpstr>PowerPoint Presentation</vt:lpstr>
      <vt:lpstr>REDD+ Progress in Cambodia</vt:lpstr>
      <vt:lpstr>REDD+ Information Flow</vt:lpstr>
      <vt:lpstr>Knowledge Management Status  </vt:lpstr>
      <vt:lpstr>PowerPoint Presentation</vt:lpstr>
      <vt:lpstr>PowerPoint Presentation</vt:lpstr>
      <vt:lpstr>PowerPoint Presentation</vt:lpstr>
      <vt:lpstr>PowerPoint Presentation</vt:lpstr>
      <vt:lpstr>PowerPoint Presentation</vt:lpstr>
      <vt:lpstr>Support requested from regional KM/Comms Specialist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Mumoki</dc:creator>
  <cp:lastModifiedBy>BRH Helpdesk</cp:lastModifiedBy>
  <cp:revision>216</cp:revision>
  <dcterms:created xsi:type="dcterms:W3CDTF">2012-09-11T07:20:24Z</dcterms:created>
  <dcterms:modified xsi:type="dcterms:W3CDTF">2016-08-23T06:30:19Z</dcterms:modified>
</cp:coreProperties>
</file>